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8"/>
  </p:handoutMasterIdLst>
  <p:sldIdLst>
    <p:sldId id="1140" r:id="rId3"/>
    <p:sldId id="1100" r:id="rId5"/>
    <p:sldId id="963" r:id="rId6"/>
    <p:sldId id="1131" r:id="rId7"/>
    <p:sldId id="1132" r:id="rId8"/>
    <p:sldId id="1136" r:id="rId9"/>
    <p:sldId id="1138" r:id="rId10"/>
    <p:sldId id="1101" r:id="rId11"/>
    <p:sldId id="1124" r:id="rId12"/>
    <p:sldId id="1123" r:id="rId13"/>
    <p:sldId id="1125" r:id="rId14"/>
    <p:sldId id="1135" r:id="rId15"/>
    <p:sldId id="1102" r:id="rId16"/>
    <p:sldId id="1126" r:id="rId17"/>
    <p:sldId id="1127" r:id="rId18"/>
    <p:sldId id="1128" r:id="rId19"/>
    <p:sldId id="1129" r:id="rId20"/>
    <p:sldId id="1103" r:id="rId21"/>
    <p:sldId id="1133" r:id="rId22"/>
    <p:sldId id="1134" r:id="rId23"/>
    <p:sldId id="1137" r:id="rId24"/>
    <p:sldId id="1139" r:id="rId25"/>
    <p:sldId id="1130" r:id="rId26"/>
    <p:sldId id="1122" r:id="rId27"/>
  </p:sldIdLst>
  <p:sldSz cx="9144000" cy="5143500" type="screen16x9"/>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BF"/>
    <a:srgbClr val="DB2C03"/>
    <a:srgbClr val="292C35"/>
    <a:srgbClr val="034EA2"/>
    <a:srgbClr val="0087CD"/>
    <a:srgbClr val="C68F06"/>
    <a:srgbClr val="EBAC07"/>
    <a:srgbClr val="008487"/>
    <a:srgbClr val="163C46"/>
    <a:srgbClr val="008F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3354" autoAdjust="0"/>
  </p:normalViewPr>
  <p:slideViewPr>
    <p:cSldViewPr>
      <p:cViewPr varScale="1">
        <p:scale>
          <a:sx n="152" d="100"/>
          <a:sy n="152" d="100"/>
        </p:scale>
        <p:origin x="726" y="126"/>
      </p:cViewPr>
      <p:guideLst>
        <p:guide orient="horz" pos="1620"/>
        <p:guide pos="2880"/>
      </p:guideLst>
    </p:cSldViewPr>
  </p:slideViewPr>
  <p:notesTextViewPr>
    <p:cViewPr>
      <p:scale>
        <a:sx n="1" d="1"/>
        <a:sy n="1" d="1"/>
      </p:scale>
      <p:origin x="0" y="0"/>
    </p:cViewPr>
  </p:notesTextViewPr>
  <p:sorterViewPr>
    <p:cViewPr>
      <p:scale>
        <a:sx n="200" d="100"/>
        <a:sy n="200" d="100"/>
      </p:scale>
      <p:origin x="0" y="0"/>
    </p:cViewPr>
  </p:sorterViewPr>
  <p:notesViewPr>
    <p:cSldViewPr>
      <p:cViewPr varScale="1">
        <p:scale>
          <a:sx n="69" d="100"/>
          <a:sy n="69" d="100"/>
        </p:scale>
        <p:origin x="3264" y="4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4.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2565"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C819F8-A4CB-48C2-AA45-0E4078537C1C}"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04509D-BEB1-46BE-BA4E-82A12FF6F9B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3290F24-971F-48E3-A885-C81073CC90E7}"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04509D-BEB1-46BE-BA4E-82A12FF6F9BB}"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C6A3E7-7B0A-43E6-AF50-B970C3A8BCF7}" type="slidenum">
              <a:rPr lang="id-ID" smtClean="0"/>
            </a:fld>
            <a:endParaRPr lang="id-ID"/>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C6A3E7-7B0A-43E6-AF50-B970C3A8BCF7}" type="slidenum">
              <a:rPr lang="id-ID" smtClean="0"/>
            </a:fld>
            <a:endParaRPr lang="id-ID"/>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7D52DC-2AC0-40EB-AE3E-9EAE589A4496}"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795A699-AB68-4A20-99FB-6F69DC266D4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C5934F-EAF2-4BA1-98D1-AB7BE00B8F7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C5934F-EAF2-4BA1-98D1-AB7BE00B8F7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3290F24-971F-48E3-A885-C81073CC90E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7D52DC-2AC0-40EB-AE3E-9EAE589A449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04509D-BEB1-46BE-BA4E-82A12FF6F9B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lumMod val="95000"/>
          </a:schemeClr>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fld>
            <a:endParaRPr lang="zh-CN" altLang="en-US"/>
          </a:p>
        </p:txBody>
      </p:sp>
      <p:sp>
        <p:nvSpPr>
          <p:cNvPr id="15" name="文本框 12"/>
          <p:cNvSpPr txBox="1">
            <a:spLocks noChangeArrowheads="1"/>
          </p:cNvSpPr>
          <p:nvPr userDrawn="1"/>
        </p:nvSpPr>
        <p:spPr bwMode="auto">
          <a:xfrm>
            <a:off x="1263742" y="387664"/>
            <a:ext cx="1796090"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项目介绍</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cxnSp>
        <p:nvCxnSpPr>
          <p:cNvPr id="8" name="直接连接符 7"/>
          <p:cNvCxnSpPr/>
          <p:nvPr userDrawn="1"/>
        </p:nvCxnSpPr>
        <p:spPr>
          <a:xfrm>
            <a:off x="755576" y="699542"/>
            <a:ext cx="7776864"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椭圆 8"/>
          <p:cNvSpPr/>
          <p:nvPr userDrawn="1"/>
        </p:nvSpPr>
        <p:spPr>
          <a:xfrm>
            <a:off x="971600" y="411510"/>
            <a:ext cx="216024"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transition spd="med" advClick="0" advTm="300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bg>
      <p:bgPr>
        <a:solidFill>
          <a:schemeClr val="bg1">
            <a:lumMod val="95000"/>
          </a:schemeClr>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fld>
            <a:endParaRPr lang="zh-CN" altLang="en-US"/>
          </a:p>
        </p:txBody>
      </p:sp>
      <p:sp>
        <p:nvSpPr>
          <p:cNvPr id="15" name="文本框 12"/>
          <p:cNvSpPr txBox="1">
            <a:spLocks noChangeArrowheads="1"/>
          </p:cNvSpPr>
          <p:nvPr userDrawn="1"/>
        </p:nvSpPr>
        <p:spPr bwMode="auto">
          <a:xfrm>
            <a:off x="1263742" y="387664"/>
            <a:ext cx="1796090"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产品运行</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cxnSp>
        <p:nvCxnSpPr>
          <p:cNvPr id="8" name="直接连接符 7"/>
          <p:cNvCxnSpPr/>
          <p:nvPr userDrawn="1"/>
        </p:nvCxnSpPr>
        <p:spPr>
          <a:xfrm>
            <a:off x="755576" y="699542"/>
            <a:ext cx="7776864"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椭圆 8"/>
          <p:cNvSpPr/>
          <p:nvPr userDrawn="1"/>
        </p:nvSpPr>
        <p:spPr>
          <a:xfrm>
            <a:off x="971600" y="411510"/>
            <a:ext cx="216024"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transition spd="med" advClick="0" advTm="3000">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空白">
    <p:bg>
      <p:bgPr>
        <a:solidFill>
          <a:schemeClr val="bg1">
            <a:lumMod val="95000"/>
          </a:schemeClr>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fld>
            <a:endParaRPr lang="zh-CN" altLang="en-US"/>
          </a:p>
        </p:txBody>
      </p:sp>
      <p:sp>
        <p:nvSpPr>
          <p:cNvPr id="15" name="文本框 12"/>
          <p:cNvSpPr txBox="1">
            <a:spLocks noChangeArrowheads="1"/>
          </p:cNvSpPr>
          <p:nvPr userDrawn="1"/>
        </p:nvSpPr>
        <p:spPr bwMode="auto">
          <a:xfrm>
            <a:off x="1263742" y="387664"/>
            <a:ext cx="1796090"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市场分析</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cxnSp>
        <p:nvCxnSpPr>
          <p:cNvPr id="8" name="直接连接符 7"/>
          <p:cNvCxnSpPr/>
          <p:nvPr userDrawn="1"/>
        </p:nvCxnSpPr>
        <p:spPr>
          <a:xfrm>
            <a:off x="755576" y="699542"/>
            <a:ext cx="7776864"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椭圆 8"/>
          <p:cNvSpPr/>
          <p:nvPr userDrawn="1"/>
        </p:nvSpPr>
        <p:spPr>
          <a:xfrm>
            <a:off x="971600" y="411510"/>
            <a:ext cx="216024"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transition spd="med" advClick="0" advTm="3000">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3_空白">
    <p:bg>
      <p:bgPr>
        <a:solidFill>
          <a:schemeClr val="bg1">
            <a:lumMod val="95000"/>
          </a:schemeClr>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fld>
            <a:endParaRPr lang="zh-CN" altLang="en-US"/>
          </a:p>
        </p:txBody>
      </p:sp>
      <p:sp>
        <p:nvSpPr>
          <p:cNvPr id="15" name="文本框 12"/>
          <p:cNvSpPr txBox="1">
            <a:spLocks noChangeArrowheads="1"/>
          </p:cNvSpPr>
          <p:nvPr userDrawn="1"/>
        </p:nvSpPr>
        <p:spPr bwMode="auto">
          <a:xfrm>
            <a:off x="1263742" y="387664"/>
            <a:ext cx="1796090"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投资回报</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cxnSp>
        <p:nvCxnSpPr>
          <p:cNvPr id="8" name="直接连接符 7"/>
          <p:cNvCxnSpPr/>
          <p:nvPr userDrawn="1"/>
        </p:nvCxnSpPr>
        <p:spPr>
          <a:xfrm>
            <a:off x="755576" y="699542"/>
            <a:ext cx="7776864"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椭圆 8"/>
          <p:cNvSpPr/>
          <p:nvPr userDrawn="1"/>
        </p:nvSpPr>
        <p:spPr>
          <a:xfrm>
            <a:off x="971600" y="411510"/>
            <a:ext cx="216024"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transition spd="med" advClick="0" advTm="3000">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F61BD0C8-D35A-439E-96FB-C8D4A6430554}"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70F15A6-E82C-4E1E-834E-C415C51F7DF3}" type="slidenum">
              <a:rPr lang="zh-CN" altLang="en-US" smtClean="0"/>
            </a:fld>
            <a:endParaRPr lang="zh-CN" altLang="en-US"/>
          </a:p>
        </p:txBody>
      </p:sp>
    </p:spTree>
  </p:cSld>
  <p:clrMapOvr>
    <a:masterClrMapping/>
  </p:clrMapOvr>
  <p:transition spd="med" advClick="0" advTm="3000">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ransition spd="med" advClick="0" advTm="3000">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 y="0"/>
            <a:ext cx="9143499" cy="5143500"/>
          </a:xfrm>
          <a:prstGeom prst="rect">
            <a:avLst/>
          </a:prstGeom>
        </p:spPr>
      </p:pic>
      <p:grpSp>
        <p:nvGrpSpPr>
          <p:cNvPr id="2" name="组合 3"/>
          <p:cNvGrpSpPr/>
          <p:nvPr userDrawn="1"/>
        </p:nvGrpSpPr>
        <p:grpSpPr bwMode="auto">
          <a:xfrm flipH="1">
            <a:off x="-1" y="248018"/>
            <a:ext cx="1797166" cy="507206"/>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25">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25">
                <a:cs typeface="+mn-ea"/>
                <a:sym typeface="+mn-lt"/>
              </a:endParaRPr>
            </a:p>
          </p:txBody>
        </p:sp>
      </p:grpSp>
      <p:sp>
        <p:nvSpPr>
          <p:cNvPr id="6" name="文本框 12"/>
          <p:cNvSpPr txBox="1">
            <a:spLocks noChangeArrowheads="1"/>
          </p:cNvSpPr>
          <p:nvPr userDrawn="1"/>
        </p:nvSpPr>
        <p:spPr bwMode="auto">
          <a:xfrm>
            <a:off x="-1" y="370296"/>
            <a:ext cx="1796090"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28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1280"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med" advClick="0" advTm="3000">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advClick="0" advTm="3000">
    <p:randomBar dir="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6.xml"/><Relationship Id="rId2" Type="http://schemas.openxmlformats.org/officeDocument/2006/relationships/themeOverride" Target="../theme/themeOverride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themeOverride" Target="../theme/themeOverride12.xml"/><Relationship Id="rId2" Type="http://schemas.openxmlformats.org/officeDocument/2006/relationships/image" Target="../media/image12.jpeg"/><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hemeOverride" Target="../theme/themeOverr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hemeOverride" Target="../theme/themeOverr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hemeOverride" Target="../theme/themeOverr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hemeOverride" Target="../theme/themeOverr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hemeOverride" Target="../theme/themeOverride20.xml"/></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21.xml"/><Relationship Id="rId6" Type="http://schemas.openxmlformats.org/officeDocument/2006/relationships/slideLayout" Target="../slideLayouts/slideLayout4.xml"/><Relationship Id="rId5" Type="http://schemas.openxmlformats.org/officeDocument/2006/relationships/themeOverride" Target="../theme/themeOverride21.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hemeOverride" Target="../theme/themeOverride22.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4.xml"/><Relationship Id="rId2" Type="http://schemas.openxmlformats.org/officeDocument/2006/relationships/themeOverride" Target="../theme/themeOverride23.xml"/><Relationship Id="rId1" Type="http://schemas.openxmlformats.org/officeDocument/2006/relationships/image" Target="../media/image14.jpe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5.xml"/><Relationship Id="rId2" Type="http://schemas.openxmlformats.org/officeDocument/2006/relationships/themeOverride" Target="../theme/themeOverride24.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themeOverride" Target="../theme/themeOverride4.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themeOverride" Target="../theme/themeOverride5.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1.xml"/><Relationship Id="rId7" Type="http://schemas.openxmlformats.org/officeDocument/2006/relationships/themeOverride" Target="../theme/themeOverride6.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p:cNvSpPr/>
          <p:nvPr/>
        </p:nvSpPr>
        <p:spPr>
          <a:xfrm>
            <a:off x="4305300" y="0"/>
            <a:ext cx="4838700" cy="5153025"/>
          </a:xfrm>
          <a:custGeom>
            <a:avLst/>
            <a:gdLst>
              <a:gd name="connsiteX0" fmla="*/ 0 w 4838700"/>
              <a:gd name="connsiteY0" fmla="*/ 0 h 5153025"/>
              <a:gd name="connsiteX1" fmla="*/ 2895600 w 4838700"/>
              <a:gd name="connsiteY1" fmla="*/ 3067050 h 5153025"/>
              <a:gd name="connsiteX2" fmla="*/ 1381125 w 4838700"/>
              <a:gd name="connsiteY2" fmla="*/ 5153025 h 5153025"/>
              <a:gd name="connsiteX3" fmla="*/ 4838700 w 4838700"/>
              <a:gd name="connsiteY3" fmla="*/ 5153025 h 5153025"/>
              <a:gd name="connsiteX4" fmla="*/ 4838700 w 4838700"/>
              <a:gd name="connsiteY4" fmla="*/ 9525 h 5153025"/>
              <a:gd name="connsiteX5" fmla="*/ 0 w 4838700"/>
              <a:gd name="connsiteY5" fmla="*/ 0 h 515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8700" h="5153025">
                <a:moveTo>
                  <a:pt x="0" y="0"/>
                </a:moveTo>
                <a:lnTo>
                  <a:pt x="2895600" y="3067050"/>
                </a:lnTo>
                <a:lnTo>
                  <a:pt x="1381125" y="5153025"/>
                </a:lnTo>
                <a:lnTo>
                  <a:pt x="4838700" y="5153025"/>
                </a:lnTo>
                <a:lnTo>
                  <a:pt x="4838700" y="9525"/>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37" name="图片 36"/>
          <p:cNvPicPr>
            <a:picLocks noChangeAspect="1"/>
          </p:cNvPicPr>
          <p:nvPr/>
        </p:nvPicPr>
        <p:blipFill>
          <a:blip r:embed="rId1">
            <a:extLst>
              <a:ext uri="{28A0092B-C50C-407E-A947-70E740481C1C}">
                <a14:useLocalDpi xmlns:a14="http://schemas.microsoft.com/office/drawing/2010/main" val="0"/>
              </a:ext>
            </a:extLst>
          </a:blip>
          <a:srcRect t="825"/>
          <a:stretch>
            <a:fillRect/>
          </a:stretch>
        </p:blipFill>
        <p:spPr>
          <a:xfrm>
            <a:off x="5796136" y="2067694"/>
            <a:ext cx="3347864" cy="3090093"/>
          </a:xfrm>
          <a:custGeom>
            <a:avLst/>
            <a:gdLst>
              <a:gd name="connsiteX0" fmla="*/ 2519189 w 3347864"/>
              <a:gd name="connsiteY0" fmla="*/ 0 h 2967037"/>
              <a:gd name="connsiteX1" fmla="*/ 3347864 w 3347864"/>
              <a:gd name="connsiteY1" fmla="*/ 536756 h 2967037"/>
              <a:gd name="connsiteX2" fmla="*/ 3347864 w 3347864"/>
              <a:gd name="connsiteY2" fmla="*/ 2967037 h 2967037"/>
              <a:gd name="connsiteX3" fmla="*/ 0 w 3347864"/>
              <a:gd name="connsiteY3" fmla="*/ 2967037 h 2967037"/>
              <a:gd name="connsiteX4" fmla="*/ 0 w 3347864"/>
              <a:gd name="connsiteY4" fmla="*/ 2696330 h 2967037"/>
              <a:gd name="connsiteX5" fmla="*/ 42689 w 3347864"/>
              <a:gd name="connsiteY5" fmla="*/ 2714625 h 2967037"/>
              <a:gd name="connsiteX6" fmla="*/ 1823864 w 3347864"/>
              <a:gd name="connsiteY6" fmla="*/ 209550 h 2967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7864" h="2967037">
                <a:moveTo>
                  <a:pt x="2519189" y="0"/>
                </a:moveTo>
                <a:lnTo>
                  <a:pt x="3347864" y="536756"/>
                </a:lnTo>
                <a:lnTo>
                  <a:pt x="3347864" y="2967037"/>
                </a:lnTo>
                <a:lnTo>
                  <a:pt x="0" y="2967037"/>
                </a:lnTo>
                <a:lnTo>
                  <a:pt x="0" y="2696330"/>
                </a:lnTo>
                <a:lnTo>
                  <a:pt x="42689" y="2714625"/>
                </a:lnTo>
                <a:lnTo>
                  <a:pt x="1823864" y="209550"/>
                </a:lnTo>
                <a:close/>
              </a:path>
            </a:pathLst>
          </a:custGeom>
        </p:spPr>
      </p:pic>
      <p:sp>
        <p:nvSpPr>
          <p:cNvPr id="5" name="任意多边形: 形状 4"/>
          <p:cNvSpPr/>
          <p:nvPr/>
        </p:nvSpPr>
        <p:spPr>
          <a:xfrm>
            <a:off x="4600575" y="1171575"/>
            <a:ext cx="4543425" cy="3971925"/>
          </a:xfrm>
          <a:custGeom>
            <a:avLst/>
            <a:gdLst>
              <a:gd name="connsiteX0" fmla="*/ 4543425 w 4543425"/>
              <a:gd name="connsiteY0" fmla="*/ 923925 h 3971925"/>
              <a:gd name="connsiteX1" fmla="*/ 4543425 w 4543425"/>
              <a:gd name="connsiteY1" fmla="*/ 1781175 h 3971925"/>
              <a:gd name="connsiteX2" fmla="*/ 3914775 w 4543425"/>
              <a:gd name="connsiteY2" fmla="*/ 1104900 h 3971925"/>
              <a:gd name="connsiteX3" fmla="*/ 1238250 w 4543425"/>
              <a:gd name="connsiteY3" fmla="*/ 3971925 h 3971925"/>
              <a:gd name="connsiteX4" fmla="*/ 0 w 4543425"/>
              <a:gd name="connsiteY4" fmla="*/ 3971925 h 3971925"/>
              <a:gd name="connsiteX5" fmla="*/ 3695700 w 4543425"/>
              <a:gd name="connsiteY5" fmla="*/ 0 h 3971925"/>
              <a:gd name="connsiteX6" fmla="*/ 4543425 w 4543425"/>
              <a:gd name="connsiteY6" fmla="*/ 923925 h 397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3425" h="3971925">
                <a:moveTo>
                  <a:pt x="4543425" y="923925"/>
                </a:moveTo>
                <a:lnTo>
                  <a:pt x="4543425" y="1781175"/>
                </a:lnTo>
                <a:lnTo>
                  <a:pt x="3914775" y="1104900"/>
                </a:lnTo>
                <a:lnTo>
                  <a:pt x="1238250" y="3971925"/>
                </a:lnTo>
                <a:lnTo>
                  <a:pt x="0" y="3971925"/>
                </a:lnTo>
                <a:lnTo>
                  <a:pt x="3695700" y="0"/>
                </a:lnTo>
                <a:lnTo>
                  <a:pt x="4543425" y="923925"/>
                </a:lnTo>
                <a:close/>
              </a:path>
            </a:pathLst>
          </a:cu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 name="任意多边形: 形状 9"/>
          <p:cNvSpPr/>
          <p:nvPr/>
        </p:nvSpPr>
        <p:spPr>
          <a:xfrm>
            <a:off x="3743325" y="-9525"/>
            <a:ext cx="2933700" cy="5143500"/>
          </a:xfrm>
          <a:custGeom>
            <a:avLst/>
            <a:gdLst>
              <a:gd name="connsiteX0" fmla="*/ 400050 w 2933700"/>
              <a:gd name="connsiteY0" fmla="*/ 0 h 5143500"/>
              <a:gd name="connsiteX1" fmla="*/ 2933700 w 2933700"/>
              <a:gd name="connsiteY1" fmla="*/ 2705100 h 5143500"/>
              <a:gd name="connsiteX2" fmla="*/ 666750 w 2933700"/>
              <a:gd name="connsiteY2" fmla="*/ 5143500 h 5143500"/>
              <a:gd name="connsiteX3" fmla="*/ 285750 w 2933700"/>
              <a:gd name="connsiteY3" fmla="*/ 5143500 h 5143500"/>
              <a:gd name="connsiteX4" fmla="*/ 2514600 w 2933700"/>
              <a:gd name="connsiteY4" fmla="*/ 2743200 h 5143500"/>
              <a:gd name="connsiteX5" fmla="*/ 0 w 2933700"/>
              <a:gd name="connsiteY5" fmla="*/ 19050 h 5143500"/>
              <a:gd name="connsiteX6" fmla="*/ 400050 w 2933700"/>
              <a:gd name="connsiteY6"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3700" h="5143500">
                <a:moveTo>
                  <a:pt x="400050" y="0"/>
                </a:moveTo>
                <a:lnTo>
                  <a:pt x="2933700" y="2705100"/>
                </a:lnTo>
                <a:lnTo>
                  <a:pt x="666750" y="5143500"/>
                </a:lnTo>
                <a:lnTo>
                  <a:pt x="285750" y="5143500"/>
                </a:lnTo>
                <a:lnTo>
                  <a:pt x="2514600" y="2743200"/>
                </a:lnTo>
                <a:lnTo>
                  <a:pt x="0" y="19050"/>
                </a:lnTo>
                <a:lnTo>
                  <a:pt x="40005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Shape 42"/>
          <p:cNvSpPr>
            <a:spLocks noChangeArrowheads="1"/>
          </p:cNvSpPr>
          <p:nvPr/>
        </p:nvSpPr>
        <p:spPr bwMode="auto">
          <a:xfrm>
            <a:off x="906418" y="2156428"/>
            <a:ext cx="3089518" cy="482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25400" tIns="25400" rIns="25400" bIns="25400" anchor="ctr">
            <a:spAutoFit/>
          </a:bodyPr>
          <a:lstStyle>
            <a:lvl1pPr algn="ctr">
              <a:defRPr sz="10000" b="1" cap="all" spc="999" baseline="0">
                <a:solidFill>
                  <a:srgbClr val="A7B32A"/>
                </a:solidFill>
              </a:defRPr>
            </a:lvl1pPr>
          </a:lstStyle>
          <a:p>
            <a:pPr algn="dist" defTabSz="412750" eaLnBrk="1" fontAlgn="auto">
              <a:spcBef>
                <a:spcPts val="0"/>
              </a:spcBef>
              <a:spcAft>
                <a:spcPts val="0"/>
              </a:spcAft>
              <a:defRPr/>
            </a:pPr>
            <a:r>
              <a:rPr lang="zh-CN" altLang="en-US" sz="2800" b="0" kern="0" spc="-400" dirty="0">
                <a:solidFill>
                  <a:schemeClr val="tx1">
                    <a:lumMod val="85000"/>
                    <a:lumOff val="15000"/>
                  </a:schemeClr>
                </a:solidFill>
                <a:cs typeface="+mn-ea"/>
                <a:sym typeface="+mn-lt"/>
              </a:rPr>
              <a:t>商业创业计划书</a:t>
            </a:r>
            <a:r>
              <a:rPr lang="en-US" altLang="zh-CN" sz="2800" b="0" kern="0" spc="-400" dirty="0">
                <a:solidFill>
                  <a:schemeClr val="tx1">
                    <a:lumMod val="85000"/>
                    <a:lumOff val="15000"/>
                  </a:schemeClr>
                </a:solidFill>
                <a:cs typeface="+mn-ea"/>
                <a:sym typeface="+mn-lt"/>
              </a:rPr>
              <a:t>PPT</a:t>
            </a:r>
            <a:endParaRPr sz="2800" b="0" kern="0" spc="-400" dirty="0">
              <a:solidFill>
                <a:schemeClr val="tx1">
                  <a:lumMod val="85000"/>
                  <a:lumOff val="15000"/>
                </a:schemeClr>
              </a:solidFill>
              <a:cs typeface="+mn-ea"/>
              <a:sym typeface="+mn-lt"/>
            </a:endParaRPr>
          </a:p>
        </p:txBody>
      </p:sp>
      <p:sp>
        <p:nvSpPr>
          <p:cNvPr id="31" name="Shape 42"/>
          <p:cNvSpPr>
            <a:spLocks noChangeArrowheads="1"/>
          </p:cNvSpPr>
          <p:nvPr/>
        </p:nvSpPr>
        <p:spPr bwMode="auto">
          <a:xfrm>
            <a:off x="906418" y="1489946"/>
            <a:ext cx="1152128" cy="66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25400" tIns="25400" rIns="25400" bIns="25400" anchor="ctr">
            <a:spAutoFit/>
          </a:bodyPr>
          <a:lstStyle>
            <a:lvl1pPr algn="ctr">
              <a:defRPr sz="10000" b="1" cap="all" spc="999" baseline="0">
                <a:solidFill>
                  <a:srgbClr val="A7B32A"/>
                </a:solidFill>
              </a:defRPr>
            </a:lvl1pPr>
          </a:lstStyle>
          <a:p>
            <a:pPr algn="dist" defTabSz="412750" eaLnBrk="1" fontAlgn="auto">
              <a:spcBef>
                <a:spcPts val="0"/>
              </a:spcBef>
              <a:spcAft>
                <a:spcPts val="0"/>
              </a:spcAft>
              <a:defRPr/>
            </a:pPr>
            <a:r>
              <a:rPr lang="en-US" altLang="zh-CN" sz="4000" kern="0" spc="-400" dirty="0">
                <a:solidFill>
                  <a:srgbClr val="0070C0"/>
                </a:solidFill>
                <a:cs typeface="+mn-ea"/>
                <a:sym typeface="+mn-lt"/>
              </a:rPr>
              <a:t>2021</a:t>
            </a:r>
            <a:endParaRPr sz="4000" kern="0" spc="-400" dirty="0">
              <a:solidFill>
                <a:srgbClr val="0070C0"/>
              </a:solidFill>
              <a:cs typeface="+mn-ea"/>
              <a:sym typeface="+mn-lt"/>
            </a:endParaRPr>
          </a:p>
        </p:txBody>
      </p:sp>
      <p:sp>
        <p:nvSpPr>
          <p:cNvPr id="32" name="Shape 42"/>
          <p:cNvSpPr>
            <a:spLocks noChangeArrowheads="1"/>
          </p:cNvSpPr>
          <p:nvPr/>
        </p:nvSpPr>
        <p:spPr bwMode="auto">
          <a:xfrm>
            <a:off x="915199" y="2690601"/>
            <a:ext cx="3408407" cy="26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25400" tIns="25400" rIns="25400" bIns="25400" anchor="ctr">
            <a:spAutoFit/>
          </a:bodyPr>
          <a:lstStyle>
            <a:lvl1pPr algn="ctr">
              <a:defRPr sz="10000" b="1" cap="all" spc="999" baseline="0">
                <a:solidFill>
                  <a:srgbClr val="A7B32A"/>
                </a:solidFill>
              </a:defRPr>
            </a:lvl1pPr>
          </a:lstStyle>
          <a:p>
            <a:pPr algn="dist" defTabSz="412750" eaLnBrk="1" fontAlgn="auto">
              <a:spcBef>
                <a:spcPts val="0"/>
              </a:spcBef>
              <a:spcAft>
                <a:spcPts val="0"/>
              </a:spcAft>
              <a:defRPr/>
            </a:pPr>
            <a:r>
              <a:rPr lang="zh-CN" altLang="en-US" sz="1400" b="0" kern="0" spc="-400" dirty="0">
                <a:solidFill>
                  <a:schemeClr val="tx1">
                    <a:lumMod val="85000"/>
                    <a:lumOff val="15000"/>
                  </a:schemeClr>
                </a:solidFill>
                <a:cs typeface="+mn-ea"/>
                <a:sym typeface="+mn-lt"/>
              </a:rPr>
              <a:t>年终总结、工作汇报、述职报告</a:t>
            </a:r>
            <a:r>
              <a:rPr lang="en-US" altLang="zh-CN" sz="1400" b="0" kern="0" spc="-400" dirty="0">
                <a:solidFill>
                  <a:schemeClr val="tx1">
                    <a:lumMod val="85000"/>
                    <a:lumOff val="15000"/>
                  </a:schemeClr>
                </a:solidFill>
                <a:cs typeface="+mn-ea"/>
                <a:sym typeface="+mn-lt"/>
              </a:rPr>
              <a:t>PPT</a:t>
            </a:r>
            <a:r>
              <a:rPr lang="zh-CN" altLang="en-US" sz="1400" b="0" kern="0" spc="-400" dirty="0">
                <a:solidFill>
                  <a:schemeClr val="tx1">
                    <a:lumMod val="85000"/>
                    <a:lumOff val="15000"/>
                  </a:schemeClr>
                </a:solidFill>
                <a:cs typeface="+mn-ea"/>
                <a:sym typeface="+mn-lt"/>
              </a:rPr>
              <a:t>模板</a:t>
            </a:r>
            <a:endParaRPr sz="1400" b="0" kern="0" spc="-400" dirty="0">
              <a:solidFill>
                <a:schemeClr val="tx1">
                  <a:lumMod val="85000"/>
                  <a:lumOff val="15000"/>
                </a:schemeClr>
              </a:solidFill>
              <a:cs typeface="+mn-ea"/>
              <a:sym typeface="+mn-lt"/>
            </a:endParaRPr>
          </a:p>
        </p:txBody>
      </p:sp>
      <p:cxnSp>
        <p:nvCxnSpPr>
          <p:cNvPr id="33" name="直接连接符 32"/>
          <p:cNvCxnSpPr/>
          <p:nvPr/>
        </p:nvCxnSpPr>
        <p:spPr>
          <a:xfrm flipH="1">
            <a:off x="966789" y="3075806"/>
            <a:ext cx="292843" cy="0"/>
          </a:xfrm>
          <a:prstGeom prst="line">
            <a:avLst/>
          </a:prstGeom>
          <a:noFill/>
          <a:ln w="9525" cap="flat">
            <a:solidFill>
              <a:schemeClr val="tx1">
                <a:lumMod val="75000"/>
              </a:schemeClr>
            </a:solidFill>
            <a:prstDash val="solid"/>
            <a:miter lim="400000"/>
          </a:ln>
          <a:effectLst/>
          <a:sp3d/>
        </p:spPr>
        <p:style>
          <a:lnRef idx="0">
            <a:scrgbClr r="0" g="0" b="0"/>
          </a:lnRef>
          <a:fillRef idx="0">
            <a:scrgbClr r="0" g="0" b="0"/>
          </a:fillRef>
          <a:effectRef idx="0">
            <a:scrgbClr r="0" g="0" b="0"/>
          </a:effectRef>
          <a:fontRef idx="none"/>
        </p:style>
      </p:cxnSp>
      <p:sp>
        <p:nvSpPr>
          <p:cNvPr id="2" name="文本框 1"/>
          <p:cNvSpPr txBox="1"/>
          <p:nvPr/>
        </p:nvSpPr>
        <p:spPr>
          <a:xfrm>
            <a:off x="870907" y="3220070"/>
            <a:ext cx="3125030" cy="275590"/>
          </a:xfrm>
          <a:prstGeom prst="rect">
            <a:avLst/>
          </a:prstGeom>
          <a:noFill/>
        </p:spPr>
        <p:txBody>
          <a:bodyPr wrap="square" rtlCol="0">
            <a:spAutoFit/>
          </a:bodyPr>
          <a:lstStyle/>
          <a:p>
            <a:r>
              <a:rPr lang="zh-CN" altLang="zh-CN" sz="1200" dirty="0">
                <a:solidFill>
                  <a:schemeClr val="tx1">
                    <a:lumMod val="85000"/>
                    <a:lumOff val="15000"/>
                  </a:schemeClr>
                </a:solidFill>
              </a:rPr>
              <a:t>汇报人</a:t>
            </a:r>
            <a:r>
              <a:rPr lang="zh-CN" altLang="zh-CN" sz="1200" dirty="0" smtClean="0">
                <a:solidFill>
                  <a:schemeClr val="tx1">
                    <a:lumMod val="85000"/>
                    <a:lumOff val="15000"/>
                  </a:schemeClr>
                </a:solidFill>
              </a:rPr>
              <a:t>：</a:t>
            </a:r>
            <a:r>
              <a:rPr lang="en-US" sz="1200" dirty="0" smtClean="0">
                <a:solidFill>
                  <a:schemeClr val="tx1">
                    <a:lumMod val="85000"/>
                    <a:lumOff val="15000"/>
                  </a:schemeClr>
                </a:solidFill>
              </a:rPr>
              <a:t>XXX</a:t>
            </a:r>
            <a:r>
              <a:rPr lang="en-US" altLang="zh-CN" sz="1200" dirty="0" smtClean="0">
                <a:solidFill>
                  <a:schemeClr val="tx1">
                    <a:lumMod val="85000"/>
                    <a:lumOff val="15000"/>
                  </a:schemeClr>
                </a:solidFill>
              </a:rPr>
              <a:t>      </a:t>
            </a:r>
            <a:r>
              <a:rPr lang="zh-CN" altLang="zh-CN" sz="1200" dirty="0">
                <a:solidFill>
                  <a:schemeClr val="tx1">
                    <a:lumMod val="85000"/>
                    <a:lumOff val="15000"/>
                  </a:schemeClr>
                </a:solidFill>
              </a:rPr>
              <a:t>汇报时间：</a:t>
            </a:r>
            <a:r>
              <a:rPr lang="en-US" altLang="zh-CN" sz="1200" dirty="0">
                <a:solidFill>
                  <a:schemeClr val="tx1">
                    <a:lumMod val="85000"/>
                    <a:lumOff val="15000"/>
                  </a:schemeClr>
                </a:solidFill>
              </a:rPr>
              <a:t>XX</a:t>
            </a:r>
            <a:r>
              <a:rPr lang="zh-CN" altLang="zh-CN" sz="1200" dirty="0">
                <a:solidFill>
                  <a:schemeClr val="tx1">
                    <a:lumMod val="85000"/>
                    <a:lumOff val="15000"/>
                  </a:schemeClr>
                </a:solidFill>
              </a:rPr>
              <a:t>年</a:t>
            </a:r>
            <a:r>
              <a:rPr lang="en-US" altLang="zh-CN" sz="1200" dirty="0">
                <a:solidFill>
                  <a:schemeClr val="tx1">
                    <a:lumMod val="85000"/>
                    <a:lumOff val="15000"/>
                  </a:schemeClr>
                </a:solidFill>
              </a:rPr>
              <a:t>XX</a:t>
            </a:r>
            <a:r>
              <a:rPr lang="zh-CN" altLang="zh-CN" sz="1200" dirty="0">
                <a:solidFill>
                  <a:schemeClr val="tx1">
                    <a:lumMod val="85000"/>
                    <a:lumOff val="15000"/>
                  </a:schemeClr>
                </a:solidFill>
              </a:rPr>
              <a:t>月</a:t>
            </a:r>
            <a:endParaRPr lang="zh-CN" altLang="zh-CN" sz="1200" dirty="0">
              <a:solidFill>
                <a:schemeClr val="tx1">
                  <a:lumMod val="85000"/>
                  <a:lumOff val="15000"/>
                </a:schemeClr>
              </a:solidFill>
            </a:endParaRPr>
          </a:p>
        </p:txBody>
      </p:sp>
    </p:spTree>
  </p:cSld>
  <p:clrMapOvr>
    <a:masterClrMapping/>
  </p:clrMapOvr>
  <p:transition spd="med"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0-#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31"/>
                                        </p:tgtEl>
                                        <p:attrNameLst>
                                          <p:attrName>ppt_y</p:attrName>
                                        </p:attrNameLst>
                                      </p:cBhvr>
                                      <p:tavLst>
                                        <p:tav tm="0">
                                          <p:val>
                                            <p:strVal val="#ppt_y"/>
                                          </p:val>
                                        </p:tav>
                                        <p:tav tm="100000">
                                          <p:val>
                                            <p:strVal val="#ppt_y"/>
                                          </p:val>
                                        </p:tav>
                                      </p:tavLst>
                                    </p:anim>
                                    <p:anim calcmode="lin" valueType="num">
                                      <p:cBhvr>
                                        <p:cTn id="2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31"/>
                                        </p:tgtEl>
                                      </p:cBhvr>
                                    </p:animEffect>
                                  </p:childTnLst>
                                </p:cTn>
                              </p:par>
                            </p:childTnLst>
                          </p:cTn>
                        </p:par>
                        <p:par>
                          <p:cTn id="32" fill="hold">
                            <p:stCondLst>
                              <p:cond delay="315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30"/>
                                        </p:tgtEl>
                                        <p:attrNameLst>
                                          <p:attrName>ppt_y</p:attrName>
                                        </p:attrNameLst>
                                      </p:cBhvr>
                                      <p:tavLst>
                                        <p:tav tm="0">
                                          <p:val>
                                            <p:strVal val="#ppt_y"/>
                                          </p:val>
                                        </p:tav>
                                        <p:tav tm="100000">
                                          <p:val>
                                            <p:strVal val="#ppt_y"/>
                                          </p:val>
                                        </p:tav>
                                      </p:tavLst>
                                    </p:anim>
                                    <p:anim calcmode="lin" valueType="num">
                                      <p:cBhvr>
                                        <p:cTn id="37"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30"/>
                                        </p:tgtEl>
                                      </p:cBhvr>
                                    </p:animEffect>
                                  </p:childTnLst>
                                </p:cTn>
                              </p:par>
                            </p:childTnLst>
                          </p:cTn>
                        </p:par>
                        <p:par>
                          <p:cTn id="40" fill="hold">
                            <p:stCondLst>
                              <p:cond delay="4099"/>
                            </p:stCondLst>
                            <p:childTnLst>
                              <p:par>
                                <p:cTn id="41" presetID="22" presetClass="entr" presetSubtype="8"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599"/>
                            </p:stCondLst>
                            <p:childTnLst>
                              <p:par>
                                <p:cTn id="45" presetID="53" presetClass="entr" presetSubtype="16" fill="hold" nodeType="after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p:cTn id="47" dur="500" fill="hold"/>
                                        <p:tgtEl>
                                          <p:spTgt spid="33"/>
                                        </p:tgtEl>
                                        <p:attrNameLst>
                                          <p:attrName>ppt_w</p:attrName>
                                        </p:attrNameLst>
                                      </p:cBhvr>
                                      <p:tavLst>
                                        <p:tav tm="0">
                                          <p:val>
                                            <p:fltVal val="0"/>
                                          </p:val>
                                        </p:tav>
                                        <p:tav tm="100000">
                                          <p:val>
                                            <p:strVal val="#ppt_w"/>
                                          </p:val>
                                        </p:tav>
                                      </p:tavLst>
                                    </p:anim>
                                    <p:anim calcmode="lin" valueType="num">
                                      <p:cBhvr>
                                        <p:cTn id="48" dur="500" fill="hold"/>
                                        <p:tgtEl>
                                          <p:spTgt spid="33"/>
                                        </p:tgtEl>
                                        <p:attrNameLst>
                                          <p:attrName>ppt_h</p:attrName>
                                        </p:attrNameLst>
                                      </p:cBhvr>
                                      <p:tavLst>
                                        <p:tav tm="0">
                                          <p:val>
                                            <p:fltVal val="0"/>
                                          </p:val>
                                        </p:tav>
                                        <p:tav tm="100000">
                                          <p:val>
                                            <p:strVal val="#ppt_h"/>
                                          </p:val>
                                        </p:tav>
                                      </p:tavLst>
                                    </p:anim>
                                    <p:animEffect transition="in" filter="fade">
                                      <p:cBhvr>
                                        <p:cTn id="4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30" grpId="0"/>
      <p:bldP spid="31" grpId="0"/>
      <p:bldP spid="3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2"/>
          <p:cNvGrpSpPr/>
          <p:nvPr/>
        </p:nvGrpSpPr>
        <p:grpSpPr>
          <a:xfrm>
            <a:off x="3320399" y="2319047"/>
            <a:ext cx="1412754" cy="2453310"/>
            <a:chOff x="4427198" y="3092063"/>
            <a:chExt cx="1883672" cy="3271080"/>
          </a:xfrm>
        </p:grpSpPr>
        <p:sp>
          <p:nvSpPr>
            <p:cNvPr id="11" name="任意多边形 10"/>
            <p:cNvSpPr/>
            <p:nvPr/>
          </p:nvSpPr>
          <p:spPr>
            <a:xfrm>
              <a:off x="4427198" y="3092063"/>
              <a:ext cx="1883672" cy="1654289"/>
            </a:xfrm>
            <a:custGeom>
              <a:avLst/>
              <a:gdLst>
                <a:gd name="connsiteX0" fmla="*/ 1012372 w 2024744"/>
                <a:gd name="connsiteY0" fmla="*/ 0 h 1778181"/>
                <a:gd name="connsiteX1" fmla="*/ 2024744 w 2024744"/>
                <a:gd name="connsiteY1" fmla="*/ 803366 h 1778181"/>
                <a:gd name="connsiteX2" fmla="*/ 1578399 w 2024744"/>
                <a:gd name="connsiteY2" fmla="*/ 1469530 h 1778181"/>
                <a:gd name="connsiteX3" fmla="*/ 1571378 w 2024744"/>
                <a:gd name="connsiteY3" fmla="*/ 1472554 h 1778181"/>
                <a:gd name="connsiteX4" fmla="*/ 1526368 w 2024744"/>
                <a:gd name="connsiteY4" fmla="*/ 1533011 h 1778181"/>
                <a:gd name="connsiteX5" fmla="*/ 1258661 w 2024744"/>
                <a:gd name="connsiteY5" fmla="*/ 1778181 h 1778181"/>
                <a:gd name="connsiteX6" fmla="*/ 1331080 w 2024744"/>
                <a:gd name="connsiteY6" fmla="*/ 1576978 h 1778181"/>
                <a:gd name="connsiteX7" fmla="*/ 1333637 w 2024744"/>
                <a:gd name="connsiteY7" fmla="*/ 1564743 h 1778181"/>
                <a:gd name="connsiteX8" fmla="*/ 1313421 w 2024744"/>
                <a:gd name="connsiteY8" fmla="*/ 1570614 h 1778181"/>
                <a:gd name="connsiteX9" fmla="*/ 1012372 w 2024744"/>
                <a:gd name="connsiteY9" fmla="*/ 1606732 h 1778181"/>
                <a:gd name="connsiteX10" fmla="*/ 0 w 2024744"/>
                <a:gd name="connsiteY10" fmla="*/ 803366 h 1778181"/>
                <a:gd name="connsiteX11" fmla="*/ 1012372 w 2024744"/>
                <a:gd name="connsiteY11" fmla="*/ 0 h 17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4744" h="1778181">
                  <a:moveTo>
                    <a:pt x="1012372" y="0"/>
                  </a:moveTo>
                  <a:cubicBezTo>
                    <a:pt x="1571490" y="0"/>
                    <a:pt x="2024744" y="359679"/>
                    <a:pt x="2024744" y="803366"/>
                  </a:cubicBezTo>
                  <a:cubicBezTo>
                    <a:pt x="2024744" y="1080670"/>
                    <a:pt x="1847692" y="1325159"/>
                    <a:pt x="1578399" y="1469530"/>
                  </a:cubicBezTo>
                  <a:lnTo>
                    <a:pt x="1571378" y="1472554"/>
                  </a:lnTo>
                  <a:lnTo>
                    <a:pt x="1526368" y="1533011"/>
                  </a:lnTo>
                  <a:cubicBezTo>
                    <a:pt x="1453040" y="1624455"/>
                    <a:pt x="1358502" y="1720761"/>
                    <a:pt x="1258661" y="1778181"/>
                  </a:cubicBezTo>
                  <a:cubicBezTo>
                    <a:pt x="1290264" y="1709935"/>
                    <a:pt x="1314011" y="1643260"/>
                    <a:pt x="1331080" y="1576978"/>
                  </a:cubicBezTo>
                  <a:lnTo>
                    <a:pt x="1333637" y="1564743"/>
                  </a:lnTo>
                  <a:lnTo>
                    <a:pt x="1313421" y="1570614"/>
                  </a:lnTo>
                  <a:cubicBezTo>
                    <a:pt x="1218319" y="1594087"/>
                    <a:pt x="1117207" y="1606732"/>
                    <a:pt x="1012372" y="1606732"/>
                  </a:cubicBezTo>
                  <a:cubicBezTo>
                    <a:pt x="453254" y="1606732"/>
                    <a:pt x="0" y="1247053"/>
                    <a:pt x="0" y="803366"/>
                  </a:cubicBezTo>
                  <a:cubicBezTo>
                    <a:pt x="0" y="359679"/>
                    <a:pt x="453254" y="0"/>
                    <a:pt x="10123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3" name="组合 25"/>
            <p:cNvGrpSpPr/>
            <p:nvPr/>
          </p:nvGrpSpPr>
          <p:grpSpPr>
            <a:xfrm>
              <a:off x="4652603" y="4689055"/>
              <a:ext cx="835266" cy="1674088"/>
              <a:chOff x="1647825" y="4345931"/>
              <a:chExt cx="816298" cy="1636071"/>
            </a:xfrm>
            <a:solidFill>
              <a:srgbClr val="5ABCD2"/>
            </a:solidFill>
          </p:grpSpPr>
          <p:sp>
            <p:nvSpPr>
              <p:cNvPr id="27" name="椭圆 26"/>
              <p:cNvSpPr/>
              <p:nvPr/>
            </p:nvSpPr>
            <p:spPr>
              <a:xfrm>
                <a:off x="1888535" y="4345931"/>
                <a:ext cx="275698" cy="2756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8" name="任意多边形 27"/>
              <p:cNvSpPr/>
              <p:nvPr/>
            </p:nvSpPr>
            <p:spPr>
              <a:xfrm>
                <a:off x="1663381" y="4650115"/>
                <a:ext cx="771956" cy="611131"/>
              </a:xfrm>
              <a:custGeom>
                <a:avLst/>
                <a:gdLst>
                  <a:gd name="connsiteX0" fmla="*/ 101089 w 771956"/>
                  <a:gd name="connsiteY0" fmla="*/ 592751 h 611131"/>
                  <a:gd name="connsiteX1" fmla="*/ 0 w 771956"/>
                  <a:gd name="connsiteY1" fmla="*/ 583561 h 611131"/>
                  <a:gd name="connsiteX2" fmla="*/ 133254 w 771956"/>
                  <a:gd name="connsiteY2" fmla="*/ 87304 h 611131"/>
                  <a:gd name="connsiteX3" fmla="*/ 349218 w 771956"/>
                  <a:gd name="connsiteY3" fmla="*/ 0 h 611131"/>
                  <a:gd name="connsiteX4" fmla="*/ 422738 w 771956"/>
                  <a:gd name="connsiteY4" fmla="*/ 4595 h 611131"/>
                  <a:gd name="connsiteX5" fmla="*/ 634106 w 771956"/>
                  <a:gd name="connsiteY5" fmla="*/ 68924 h 611131"/>
                  <a:gd name="connsiteX6" fmla="*/ 771956 w 771956"/>
                  <a:gd name="connsiteY6" fmla="*/ 588156 h 611131"/>
                  <a:gd name="connsiteX7" fmla="*/ 684651 w 771956"/>
                  <a:gd name="connsiteY7" fmla="*/ 611131 h 611131"/>
                  <a:gd name="connsiteX8" fmla="*/ 583562 w 771956"/>
                  <a:gd name="connsiteY8" fmla="*/ 220558 h 611131"/>
                  <a:gd name="connsiteX9" fmla="*/ 537612 w 771956"/>
                  <a:gd name="connsiteY9" fmla="*/ 238938 h 611131"/>
                  <a:gd name="connsiteX10" fmla="*/ 537612 w 771956"/>
                  <a:gd name="connsiteY10" fmla="*/ 555992 h 611131"/>
                  <a:gd name="connsiteX11" fmla="*/ 225154 w 771956"/>
                  <a:gd name="connsiteY11" fmla="*/ 555992 h 611131"/>
                  <a:gd name="connsiteX12" fmla="*/ 225154 w 771956"/>
                  <a:gd name="connsiteY12" fmla="*/ 229748 h 611131"/>
                  <a:gd name="connsiteX13" fmla="*/ 188394 w 771956"/>
                  <a:gd name="connsiteY13" fmla="*/ 234343 h 611131"/>
                  <a:gd name="connsiteX14" fmla="*/ 101089 w 771956"/>
                  <a:gd name="connsiteY14" fmla="*/ 592751 h 611131"/>
                  <a:gd name="connsiteX0-1" fmla="*/ 101089 w 771956"/>
                  <a:gd name="connsiteY0-2" fmla="*/ 592751 h 611131"/>
                  <a:gd name="connsiteX1-3" fmla="*/ 0 w 771956"/>
                  <a:gd name="connsiteY1-4" fmla="*/ 583561 h 611131"/>
                  <a:gd name="connsiteX2-5" fmla="*/ 133254 w 771956"/>
                  <a:gd name="connsiteY2-6" fmla="*/ 87304 h 611131"/>
                  <a:gd name="connsiteX3-7" fmla="*/ 349218 w 771956"/>
                  <a:gd name="connsiteY3-8" fmla="*/ 0 h 611131"/>
                  <a:gd name="connsiteX4-9" fmla="*/ 422738 w 771956"/>
                  <a:gd name="connsiteY4-10" fmla="*/ 4595 h 611131"/>
                  <a:gd name="connsiteX5-11" fmla="*/ 634106 w 771956"/>
                  <a:gd name="connsiteY5-12" fmla="*/ 68924 h 611131"/>
                  <a:gd name="connsiteX6-13" fmla="*/ 771956 w 771956"/>
                  <a:gd name="connsiteY6-14" fmla="*/ 588156 h 611131"/>
                  <a:gd name="connsiteX7-15" fmla="*/ 684651 w 771956"/>
                  <a:gd name="connsiteY7-16" fmla="*/ 611131 h 611131"/>
                  <a:gd name="connsiteX8-17" fmla="*/ 583562 w 771956"/>
                  <a:gd name="connsiteY8-18" fmla="*/ 220558 h 611131"/>
                  <a:gd name="connsiteX9-19" fmla="*/ 537612 w 771956"/>
                  <a:gd name="connsiteY9-20" fmla="*/ 238938 h 611131"/>
                  <a:gd name="connsiteX10-21" fmla="*/ 537612 w 771956"/>
                  <a:gd name="connsiteY10-22" fmla="*/ 555992 h 611131"/>
                  <a:gd name="connsiteX11-23" fmla="*/ 225154 w 771956"/>
                  <a:gd name="connsiteY11-24" fmla="*/ 555992 h 611131"/>
                  <a:gd name="connsiteX12-25" fmla="*/ 225154 w 771956"/>
                  <a:gd name="connsiteY12-26" fmla="*/ 229748 h 611131"/>
                  <a:gd name="connsiteX13-27" fmla="*/ 188394 w 771956"/>
                  <a:gd name="connsiteY13-28" fmla="*/ 234343 h 611131"/>
                  <a:gd name="connsiteX14-29" fmla="*/ 101089 w 771956"/>
                  <a:gd name="connsiteY14-30" fmla="*/ 592751 h 611131"/>
                  <a:gd name="connsiteX0-31" fmla="*/ 101089 w 771956"/>
                  <a:gd name="connsiteY0-32" fmla="*/ 592751 h 611131"/>
                  <a:gd name="connsiteX1-33" fmla="*/ 0 w 771956"/>
                  <a:gd name="connsiteY1-34" fmla="*/ 583561 h 611131"/>
                  <a:gd name="connsiteX2-35" fmla="*/ 133254 w 771956"/>
                  <a:gd name="connsiteY2-36" fmla="*/ 87304 h 611131"/>
                  <a:gd name="connsiteX3-37" fmla="*/ 349218 w 771956"/>
                  <a:gd name="connsiteY3-38" fmla="*/ 0 h 611131"/>
                  <a:gd name="connsiteX4-39" fmla="*/ 422738 w 771956"/>
                  <a:gd name="connsiteY4-40" fmla="*/ 4595 h 611131"/>
                  <a:gd name="connsiteX5-41" fmla="*/ 634106 w 771956"/>
                  <a:gd name="connsiteY5-42" fmla="*/ 68924 h 611131"/>
                  <a:gd name="connsiteX6-43" fmla="*/ 771956 w 771956"/>
                  <a:gd name="connsiteY6-44" fmla="*/ 588156 h 611131"/>
                  <a:gd name="connsiteX7-45" fmla="*/ 684651 w 771956"/>
                  <a:gd name="connsiteY7-46" fmla="*/ 611131 h 611131"/>
                  <a:gd name="connsiteX8-47" fmla="*/ 583562 w 771956"/>
                  <a:gd name="connsiteY8-48" fmla="*/ 220558 h 611131"/>
                  <a:gd name="connsiteX9-49" fmla="*/ 537612 w 771956"/>
                  <a:gd name="connsiteY9-50" fmla="*/ 238938 h 611131"/>
                  <a:gd name="connsiteX10-51" fmla="*/ 537612 w 771956"/>
                  <a:gd name="connsiteY10-52" fmla="*/ 555992 h 611131"/>
                  <a:gd name="connsiteX11-53" fmla="*/ 225154 w 771956"/>
                  <a:gd name="connsiteY11-54" fmla="*/ 555992 h 611131"/>
                  <a:gd name="connsiteX12-55" fmla="*/ 225154 w 771956"/>
                  <a:gd name="connsiteY12-56" fmla="*/ 229748 h 611131"/>
                  <a:gd name="connsiteX13-57" fmla="*/ 188394 w 771956"/>
                  <a:gd name="connsiteY13-58" fmla="*/ 234343 h 611131"/>
                  <a:gd name="connsiteX14-59" fmla="*/ 101089 w 771956"/>
                  <a:gd name="connsiteY14-60" fmla="*/ 592751 h 611131"/>
                  <a:gd name="connsiteX0-61" fmla="*/ 101089 w 771956"/>
                  <a:gd name="connsiteY0-62" fmla="*/ 592751 h 611131"/>
                  <a:gd name="connsiteX1-63" fmla="*/ 0 w 771956"/>
                  <a:gd name="connsiteY1-64" fmla="*/ 583561 h 611131"/>
                  <a:gd name="connsiteX2-65" fmla="*/ 133254 w 771956"/>
                  <a:gd name="connsiteY2-66" fmla="*/ 87304 h 611131"/>
                  <a:gd name="connsiteX3-67" fmla="*/ 349218 w 771956"/>
                  <a:gd name="connsiteY3-68" fmla="*/ 0 h 611131"/>
                  <a:gd name="connsiteX4-69" fmla="*/ 422738 w 771956"/>
                  <a:gd name="connsiteY4-70" fmla="*/ 4595 h 611131"/>
                  <a:gd name="connsiteX5-71" fmla="*/ 634106 w 771956"/>
                  <a:gd name="connsiteY5-72" fmla="*/ 68924 h 611131"/>
                  <a:gd name="connsiteX6-73" fmla="*/ 771956 w 771956"/>
                  <a:gd name="connsiteY6-74" fmla="*/ 588156 h 611131"/>
                  <a:gd name="connsiteX7-75" fmla="*/ 684651 w 771956"/>
                  <a:gd name="connsiteY7-76" fmla="*/ 611131 h 611131"/>
                  <a:gd name="connsiteX8-77" fmla="*/ 583562 w 771956"/>
                  <a:gd name="connsiteY8-78" fmla="*/ 220558 h 611131"/>
                  <a:gd name="connsiteX9-79" fmla="*/ 537612 w 771956"/>
                  <a:gd name="connsiteY9-80" fmla="*/ 238938 h 611131"/>
                  <a:gd name="connsiteX10-81" fmla="*/ 537612 w 771956"/>
                  <a:gd name="connsiteY10-82" fmla="*/ 555992 h 611131"/>
                  <a:gd name="connsiteX11-83" fmla="*/ 225154 w 771956"/>
                  <a:gd name="connsiteY11-84" fmla="*/ 555992 h 611131"/>
                  <a:gd name="connsiteX12-85" fmla="*/ 225154 w 771956"/>
                  <a:gd name="connsiteY12-86" fmla="*/ 229748 h 611131"/>
                  <a:gd name="connsiteX13-87" fmla="*/ 188394 w 771956"/>
                  <a:gd name="connsiteY13-88" fmla="*/ 234343 h 611131"/>
                  <a:gd name="connsiteX14-89" fmla="*/ 101089 w 771956"/>
                  <a:gd name="connsiteY14-90" fmla="*/ 592751 h 611131"/>
                  <a:gd name="connsiteX0-91" fmla="*/ 101089 w 771956"/>
                  <a:gd name="connsiteY0-92" fmla="*/ 592751 h 611131"/>
                  <a:gd name="connsiteX1-93" fmla="*/ 0 w 771956"/>
                  <a:gd name="connsiteY1-94" fmla="*/ 583561 h 611131"/>
                  <a:gd name="connsiteX2-95" fmla="*/ 133254 w 771956"/>
                  <a:gd name="connsiteY2-96" fmla="*/ 87304 h 611131"/>
                  <a:gd name="connsiteX3-97" fmla="*/ 349218 w 771956"/>
                  <a:gd name="connsiteY3-98" fmla="*/ 0 h 611131"/>
                  <a:gd name="connsiteX4-99" fmla="*/ 422738 w 771956"/>
                  <a:gd name="connsiteY4-100" fmla="*/ 4595 h 611131"/>
                  <a:gd name="connsiteX5-101" fmla="*/ 634106 w 771956"/>
                  <a:gd name="connsiteY5-102" fmla="*/ 68924 h 611131"/>
                  <a:gd name="connsiteX6-103" fmla="*/ 771956 w 771956"/>
                  <a:gd name="connsiteY6-104" fmla="*/ 588156 h 611131"/>
                  <a:gd name="connsiteX7-105" fmla="*/ 684651 w 771956"/>
                  <a:gd name="connsiteY7-106" fmla="*/ 611131 h 611131"/>
                  <a:gd name="connsiteX8-107" fmla="*/ 583562 w 771956"/>
                  <a:gd name="connsiteY8-108" fmla="*/ 220558 h 611131"/>
                  <a:gd name="connsiteX9-109" fmla="*/ 537612 w 771956"/>
                  <a:gd name="connsiteY9-110" fmla="*/ 238938 h 611131"/>
                  <a:gd name="connsiteX10-111" fmla="*/ 537612 w 771956"/>
                  <a:gd name="connsiteY10-112" fmla="*/ 555992 h 611131"/>
                  <a:gd name="connsiteX11-113" fmla="*/ 225154 w 771956"/>
                  <a:gd name="connsiteY11-114" fmla="*/ 555992 h 611131"/>
                  <a:gd name="connsiteX12-115" fmla="*/ 225154 w 771956"/>
                  <a:gd name="connsiteY12-116" fmla="*/ 229748 h 611131"/>
                  <a:gd name="connsiteX13-117" fmla="*/ 188394 w 771956"/>
                  <a:gd name="connsiteY13-118" fmla="*/ 234343 h 611131"/>
                  <a:gd name="connsiteX14-119" fmla="*/ 101089 w 771956"/>
                  <a:gd name="connsiteY14-120" fmla="*/ 592751 h 611131"/>
                  <a:gd name="connsiteX0-121" fmla="*/ 101089 w 771956"/>
                  <a:gd name="connsiteY0-122" fmla="*/ 592751 h 611131"/>
                  <a:gd name="connsiteX1-123" fmla="*/ 0 w 771956"/>
                  <a:gd name="connsiteY1-124" fmla="*/ 583561 h 611131"/>
                  <a:gd name="connsiteX2-125" fmla="*/ 133254 w 771956"/>
                  <a:gd name="connsiteY2-126" fmla="*/ 87304 h 611131"/>
                  <a:gd name="connsiteX3-127" fmla="*/ 349218 w 771956"/>
                  <a:gd name="connsiteY3-128" fmla="*/ 0 h 611131"/>
                  <a:gd name="connsiteX4-129" fmla="*/ 422738 w 771956"/>
                  <a:gd name="connsiteY4-130" fmla="*/ 2214 h 611131"/>
                  <a:gd name="connsiteX5-131" fmla="*/ 634106 w 771956"/>
                  <a:gd name="connsiteY5-132" fmla="*/ 68924 h 611131"/>
                  <a:gd name="connsiteX6-133" fmla="*/ 771956 w 771956"/>
                  <a:gd name="connsiteY6-134" fmla="*/ 588156 h 611131"/>
                  <a:gd name="connsiteX7-135" fmla="*/ 684651 w 771956"/>
                  <a:gd name="connsiteY7-136" fmla="*/ 611131 h 611131"/>
                  <a:gd name="connsiteX8-137" fmla="*/ 583562 w 771956"/>
                  <a:gd name="connsiteY8-138" fmla="*/ 220558 h 611131"/>
                  <a:gd name="connsiteX9-139" fmla="*/ 537612 w 771956"/>
                  <a:gd name="connsiteY9-140" fmla="*/ 238938 h 611131"/>
                  <a:gd name="connsiteX10-141" fmla="*/ 537612 w 771956"/>
                  <a:gd name="connsiteY10-142" fmla="*/ 555992 h 611131"/>
                  <a:gd name="connsiteX11-143" fmla="*/ 225154 w 771956"/>
                  <a:gd name="connsiteY11-144" fmla="*/ 555992 h 611131"/>
                  <a:gd name="connsiteX12-145" fmla="*/ 225154 w 771956"/>
                  <a:gd name="connsiteY12-146" fmla="*/ 229748 h 611131"/>
                  <a:gd name="connsiteX13-147" fmla="*/ 188394 w 771956"/>
                  <a:gd name="connsiteY13-148" fmla="*/ 234343 h 611131"/>
                  <a:gd name="connsiteX14-149" fmla="*/ 101089 w 771956"/>
                  <a:gd name="connsiteY14-150" fmla="*/ 592751 h 6111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771956" h="611131">
                    <a:moveTo>
                      <a:pt x="101089" y="592751"/>
                    </a:moveTo>
                    <a:lnTo>
                      <a:pt x="0" y="583561"/>
                    </a:lnTo>
                    <a:lnTo>
                      <a:pt x="133254" y="87304"/>
                    </a:lnTo>
                    <a:cubicBezTo>
                      <a:pt x="145711" y="62965"/>
                      <a:pt x="277230" y="29101"/>
                      <a:pt x="349218" y="0"/>
                    </a:cubicBezTo>
                    <a:lnTo>
                      <a:pt x="422738" y="2214"/>
                    </a:lnTo>
                    <a:cubicBezTo>
                      <a:pt x="493194" y="23657"/>
                      <a:pt x="625562" y="47481"/>
                      <a:pt x="634106" y="68924"/>
                    </a:cubicBezTo>
                    <a:lnTo>
                      <a:pt x="771956" y="588156"/>
                    </a:lnTo>
                    <a:lnTo>
                      <a:pt x="684651" y="611131"/>
                    </a:lnTo>
                    <a:lnTo>
                      <a:pt x="583562" y="220558"/>
                    </a:lnTo>
                    <a:cubicBezTo>
                      <a:pt x="573008" y="193347"/>
                      <a:pt x="552929" y="232811"/>
                      <a:pt x="537612" y="238938"/>
                    </a:cubicBezTo>
                    <a:lnTo>
                      <a:pt x="537612" y="555992"/>
                    </a:lnTo>
                    <a:lnTo>
                      <a:pt x="225154" y="555992"/>
                    </a:lnTo>
                    <a:lnTo>
                      <a:pt x="225154" y="229748"/>
                    </a:lnTo>
                    <a:cubicBezTo>
                      <a:pt x="212901" y="231280"/>
                      <a:pt x="198266" y="213761"/>
                      <a:pt x="188394" y="234343"/>
                    </a:cubicBezTo>
                    <a:lnTo>
                      <a:pt x="101089" y="59275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9" name="任意多边形 28"/>
              <p:cNvSpPr/>
              <p:nvPr/>
            </p:nvSpPr>
            <p:spPr>
              <a:xfrm>
                <a:off x="1647825" y="5272089"/>
                <a:ext cx="107156" cy="76972"/>
              </a:xfrm>
              <a:custGeom>
                <a:avLst/>
                <a:gdLst>
                  <a:gd name="connsiteX0" fmla="*/ 107156 w 107156"/>
                  <a:gd name="connsiteY0" fmla="*/ 23812 h 76200"/>
                  <a:gd name="connsiteX1" fmla="*/ 0 w 107156"/>
                  <a:gd name="connsiteY1" fmla="*/ 0 h 76200"/>
                  <a:gd name="connsiteX2" fmla="*/ 42863 w 107156"/>
                  <a:gd name="connsiteY2" fmla="*/ 76200 h 76200"/>
                  <a:gd name="connsiteX3" fmla="*/ 107156 w 107156"/>
                  <a:gd name="connsiteY3" fmla="*/ 23812 h 76200"/>
                  <a:gd name="connsiteX0-1" fmla="*/ 107156 w 107156"/>
                  <a:gd name="connsiteY0-2" fmla="*/ 23812 h 76200"/>
                  <a:gd name="connsiteX1-3" fmla="*/ 0 w 107156"/>
                  <a:gd name="connsiteY1-4" fmla="*/ 0 h 76200"/>
                  <a:gd name="connsiteX2-5" fmla="*/ 42863 w 107156"/>
                  <a:gd name="connsiteY2-6" fmla="*/ 76200 h 76200"/>
                  <a:gd name="connsiteX3-7" fmla="*/ 107156 w 107156"/>
                  <a:gd name="connsiteY3-8" fmla="*/ 23812 h 76200"/>
                  <a:gd name="connsiteX0-9" fmla="*/ 107156 w 107156"/>
                  <a:gd name="connsiteY0-10" fmla="*/ 23812 h 76200"/>
                  <a:gd name="connsiteX1-11" fmla="*/ 0 w 107156"/>
                  <a:gd name="connsiteY1-12" fmla="*/ 0 h 76200"/>
                  <a:gd name="connsiteX2-13" fmla="*/ 42863 w 107156"/>
                  <a:gd name="connsiteY2-14" fmla="*/ 76200 h 76200"/>
                  <a:gd name="connsiteX3-15" fmla="*/ 107156 w 107156"/>
                  <a:gd name="connsiteY3-16" fmla="*/ 23812 h 76200"/>
                  <a:gd name="connsiteX0-17" fmla="*/ 107156 w 107156"/>
                  <a:gd name="connsiteY0-18" fmla="*/ 23812 h 76857"/>
                  <a:gd name="connsiteX1-19" fmla="*/ 0 w 107156"/>
                  <a:gd name="connsiteY1-20" fmla="*/ 0 h 76857"/>
                  <a:gd name="connsiteX2-21" fmla="*/ 42863 w 107156"/>
                  <a:gd name="connsiteY2-22" fmla="*/ 76200 h 76857"/>
                  <a:gd name="connsiteX3-23" fmla="*/ 107156 w 107156"/>
                  <a:gd name="connsiteY3-24" fmla="*/ 23812 h 76857"/>
                  <a:gd name="connsiteX0-25" fmla="*/ 107156 w 107156"/>
                  <a:gd name="connsiteY0-26" fmla="*/ 23812 h 76972"/>
                  <a:gd name="connsiteX1-27" fmla="*/ 0 w 107156"/>
                  <a:gd name="connsiteY1-28" fmla="*/ 0 h 76972"/>
                  <a:gd name="connsiteX2-29" fmla="*/ 42863 w 107156"/>
                  <a:gd name="connsiteY2-30" fmla="*/ 76200 h 76972"/>
                  <a:gd name="connsiteX3-31" fmla="*/ 107156 w 107156"/>
                  <a:gd name="connsiteY3-32" fmla="*/ 23812 h 76972"/>
                </a:gdLst>
                <a:ahLst/>
                <a:cxnLst>
                  <a:cxn ang="0">
                    <a:pos x="connsiteX0-1" y="connsiteY0-2"/>
                  </a:cxn>
                  <a:cxn ang="0">
                    <a:pos x="connsiteX1-3" y="connsiteY1-4"/>
                  </a:cxn>
                  <a:cxn ang="0">
                    <a:pos x="connsiteX2-5" y="connsiteY2-6"/>
                  </a:cxn>
                  <a:cxn ang="0">
                    <a:pos x="connsiteX3-7" y="connsiteY3-8"/>
                  </a:cxn>
                </a:cxnLst>
                <a:rect l="l" t="t" r="r" b="b"/>
                <a:pathLst>
                  <a:path w="107156" h="76972">
                    <a:moveTo>
                      <a:pt x="107156" y="23812"/>
                    </a:moveTo>
                    <a:lnTo>
                      <a:pt x="0" y="0"/>
                    </a:lnTo>
                    <a:cubicBezTo>
                      <a:pt x="1" y="56356"/>
                      <a:pt x="16668" y="67469"/>
                      <a:pt x="42863" y="76200"/>
                    </a:cubicBezTo>
                    <a:cubicBezTo>
                      <a:pt x="73819" y="82549"/>
                      <a:pt x="95250" y="48419"/>
                      <a:pt x="107156" y="238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0" name="任意多边形 29"/>
              <p:cNvSpPr/>
              <p:nvPr/>
            </p:nvSpPr>
            <p:spPr>
              <a:xfrm flipH="1">
                <a:off x="2344848" y="5272089"/>
                <a:ext cx="107156" cy="76972"/>
              </a:xfrm>
              <a:custGeom>
                <a:avLst/>
                <a:gdLst>
                  <a:gd name="connsiteX0" fmla="*/ 107156 w 107156"/>
                  <a:gd name="connsiteY0" fmla="*/ 23812 h 76200"/>
                  <a:gd name="connsiteX1" fmla="*/ 0 w 107156"/>
                  <a:gd name="connsiteY1" fmla="*/ 0 h 76200"/>
                  <a:gd name="connsiteX2" fmla="*/ 42863 w 107156"/>
                  <a:gd name="connsiteY2" fmla="*/ 76200 h 76200"/>
                  <a:gd name="connsiteX3" fmla="*/ 107156 w 107156"/>
                  <a:gd name="connsiteY3" fmla="*/ 23812 h 76200"/>
                  <a:gd name="connsiteX0-1" fmla="*/ 107156 w 107156"/>
                  <a:gd name="connsiteY0-2" fmla="*/ 23812 h 76200"/>
                  <a:gd name="connsiteX1-3" fmla="*/ 0 w 107156"/>
                  <a:gd name="connsiteY1-4" fmla="*/ 0 h 76200"/>
                  <a:gd name="connsiteX2-5" fmla="*/ 42863 w 107156"/>
                  <a:gd name="connsiteY2-6" fmla="*/ 76200 h 76200"/>
                  <a:gd name="connsiteX3-7" fmla="*/ 107156 w 107156"/>
                  <a:gd name="connsiteY3-8" fmla="*/ 23812 h 76200"/>
                  <a:gd name="connsiteX0-9" fmla="*/ 107156 w 107156"/>
                  <a:gd name="connsiteY0-10" fmla="*/ 23812 h 76200"/>
                  <a:gd name="connsiteX1-11" fmla="*/ 0 w 107156"/>
                  <a:gd name="connsiteY1-12" fmla="*/ 0 h 76200"/>
                  <a:gd name="connsiteX2-13" fmla="*/ 42863 w 107156"/>
                  <a:gd name="connsiteY2-14" fmla="*/ 76200 h 76200"/>
                  <a:gd name="connsiteX3-15" fmla="*/ 107156 w 107156"/>
                  <a:gd name="connsiteY3-16" fmla="*/ 23812 h 76200"/>
                  <a:gd name="connsiteX0-17" fmla="*/ 107156 w 107156"/>
                  <a:gd name="connsiteY0-18" fmla="*/ 23812 h 76857"/>
                  <a:gd name="connsiteX1-19" fmla="*/ 0 w 107156"/>
                  <a:gd name="connsiteY1-20" fmla="*/ 0 h 76857"/>
                  <a:gd name="connsiteX2-21" fmla="*/ 42863 w 107156"/>
                  <a:gd name="connsiteY2-22" fmla="*/ 76200 h 76857"/>
                  <a:gd name="connsiteX3-23" fmla="*/ 107156 w 107156"/>
                  <a:gd name="connsiteY3-24" fmla="*/ 23812 h 76857"/>
                  <a:gd name="connsiteX0-25" fmla="*/ 107156 w 107156"/>
                  <a:gd name="connsiteY0-26" fmla="*/ 23812 h 76972"/>
                  <a:gd name="connsiteX1-27" fmla="*/ 0 w 107156"/>
                  <a:gd name="connsiteY1-28" fmla="*/ 0 h 76972"/>
                  <a:gd name="connsiteX2-29" fmla="*/ 42863 w 107156"/>
                  <a:gd name="connsiteY2-30" fmla="*/ 76200 h 76972"/>
                  <a:gd name="connsiteX3-31" fmla="*/ 107156 w 107156"/>
                  <a:gd name="connsiteY3-32" fmla="*/ 23812 h 76972"/>
                </a:gdLst>
                <a:ahLst/>
                <a:cxnLst>
                  <a:cxn ang="0">
                    <a:pos x="connsiteX0-1" y="connsiteY0-2"/>
                  </a:cxn>
                  <a:cxn ang="0">
                    <a:pos x="connsiteX1-3" y="connsiteY1-4"/>
                  </a:cxn>
                  <a:cxn ang="0">
                    <a:pos x="connsiteX2-5" y="connsiteY2-6"/>
                  </a:cxn>
                  <a:cxn ang="0">
                    <a:pos x="connsiteX3-7" y="connsiteY3-8"/>
                  </a:cxn>
                </a:cxnLst>
                <a:rect l="l" t="t" r="r" b="b"/>
                <a:pathLst>
                  <a:path w="107156" h="76972">
                    <a:moveTo>
                      <a:pt x="107156" y="23812"/>
                    </a:moveTo>
                    <a:lnTo>
                      <a:pt x="0" y="0"/>
                    </a:lnTo>
                    <a:cubicBezTo>
                      <a:pt x="1" y="56356"/>
                      <a:pt x="16668" y="67469"/>
                      <a:pt x="42863" y="76200"/>
                    </a:cubicBezTo>
                    <a:cubicBezTo>
                      <a:pt x="73819" y="82549"/>
                      <a:pt x="95250" y="48419"/>
                      <a:pt x="107156" y="238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1" name="任意多边形 30"/>
              <p:cNvSpPr/>
              <p:nvPr/>
            </p:nvSpPr>
            <p:spPr>
              <a:xfrm>
                <a:off x="2350293" y="5366534"/>
                <a:ext cx="113830" cy="412760"/>
              </a:xfrm>
              <a:custGeom>
                <a:avLst/>
                <a:gdLst>
                  <a:gd name="connsiteX0" fmla="*/ 34055 w 113830"/>
                  <a:gd name="connsiteY0" fmla="*/ 0 h 412760"/>
                  <a:gd name="connsiteX1" fmla="*/ 79774 w 113830"/>
                  <a:gd name="connsiteY1" fmla="*/ 0 h 412760"/>
                  <a:gd name="connsiteX2" fmla="*/ 79774 w 113830"/>
                  <a:gd name="connsiteY2" fmla="*/ 17472 h 412760"/>
                  <a:gd name="connsiteX3" fmla="*/ 94858 w 113830"/>
                  <a:gd name="connsiteY3" fmla="*/ 17472 h 412760"/>
                  <a:gd name="connsiteX4" fmla="*/ 113830 w 113830"/>
                  <a:gd name="connsiteY4" fmla="*/ 36444 h 412760"/>
                  <a:gd name="connsiteX5" fmla="*/ 113830 w 113830"/>
                  <a:gd name="connsiteY5" fmla="*/ 393788 h 412760"/>
                  <a:gd name="connsiteX6" fmla="*/ 94858 w 113830"/>
                  <a:gd name="connsiteY6" fmla="*/ 412760 h 412760"/>
                  <a:gd name="connsiteX7" fmla="*/ 18972 w 113830"/>
                  <a:gd name="connsiteY7" fmla="*/ 412760 h 412760"/>
                  <a:gd name="connsiteX8" fmla="*/ 0 w 113830"/>
                  <a:gd name="connsiteY8" fmla="*/ 393788 h 412760"/>
                  <a:gd name="connsiteX9" fmla="*/ 0 w 113830"/>
                  <a:gd name="connsiteY9" fmla="*/ 36444 h 412760"/>
                  <a:gd name="connsiteX10" fmla="*/ 18972 w 113830"/>
                  <a:gd name="connsiteY10" fmla="*/ 17472 h 412760"/>
                  <a:gd name="connsiteX11" fmla="*/ 34055 w 113830"/>
                  <a:gd name="connsiteY11" fmla="*/ 17472 h 412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830" h="412760">
                    <a:moveTo>
                      <a:pt x="34055" y="0"/>
                    </a:moveTo>
                    <a:lnTo>
                      <a:pt x="79774" y="0"/>
                    </a:lnTo>
                    <a:lnTo>
                      <a:pt x="79774" y="17472"/>
                    </a:lnTo>
                    <a:lnTo>
                      <a:pt x="94858" y="17472"/>
                    </a:lnTo>
                    <a:cubicBezTo>
                      <a:pt x="105336" y="17472"/>
                      <a:pt x="113830" y="25966"/>
                      <a:pt x="113830" y="36444"/>
                    </a:cubicBezTo>
                    <a:lnTo>
                      <a:pt x="113830" y="393788"/>
                    </a:lnTo>
                    <a:cubicBezTo>
                      <a:pt x="113830" y="404266"/>
                      <a:pt x="105336" y="412760"/>
                      <a:pt x="94858" y="412760"/>
                    </a:cubicBezTo>
                    <a:lnTo>
                      <a:pt x="18972" y="412760"/>
                    </a:lnTo>
                    <a:cubicBezTo>
                      <a:pt x="8494" y="412760"/>
                      <a:pt x="0" y="404266"/>
                      <a:pt x="0" y="393788"/>
                    </a:cubicBezTo>
                    <a:lnTo>
                      <a:pt x="0" y="36444"/>
                    </a:lnTo>
                    <a:cubicBezTo>
                      <a:pt x="0" y="25966"/>
                      <a:pt x="8494" y="17472"/>
                      <a:pt x="18972" y="17472"/>
                    </a:cubicBezTo>
                    <a:lnTo>
                      <a:pt x="34055" y="1747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2" name="任意多边形 31"/>
              <p:cNvSpPr/>
              <p:nvPr/>
            </p:nvSpPr>
            <p:spPr>
              <a:xfrm>
                <a:off x="1900234" y="5253040"/>
                <a:ext cx="311951" cy="728962"/>
              </a:xfrm>
              <a:custGeom>
                <a:avLst/>
                <a:gdLst>
                  <a:gd name="connsiteX0" fmla="*/ 311943 w 311943"/>
                  <a:gd name="connsiteY0" fmla="*/ 647700 h 669131"/>
                  <a:gd name="connsiteX1" fmla="*/ 311943 w 311943"/>
                  <a:gd name="connsiteY1" fmla="*/ 0 h 669131"/>
                  <a:gd name="connsiteX2" fmla="*/ 0 w 311943"/>
                  <a:gd name="connsiteY2" fmla="*/ 0 h 669131"/>
                  <a:gd name="connsiteX3" fmla="*/ 0 w 311943"/>
                  <a:gd name="connsiteY3" fmla="*/ 669131 h 669131"/>
                  <a:gd name="connsiteX4" fmla="*/ 111918 w 311943"/>
                  <a:gd name="connsiteY4" fmla="*/ 669131 h 669131"/>
                  <a:gd name="connsiteX5" fmla="*/ 111918 w 311943"/>
                  <a:gd name="connsiteY5" fmla="*/ 92868 h 669131"/>
                  <a:gd name="connsiteX6" fmla="*/ 192881 w 311943"/>
                  <a:gd name="connsiteY6" fmla="*/ 92868 h 669131"/>
                  <a:gd name="connsiteX7" fmla="*/ 192881 w 311943"/>
                  <a:gd name="connsiteY7" fmla="*/ 652462 h 669131"/>
                  <a:gd name="connsiteX8" fmla="*/ 311943 w 311943"/>
                  <a:gd name="connsiteY8" fmla="*/ 647700 h 669131"/>
                  <a:gd name="connsiteX0-1" fmla="*/ 312037 w 312037"/>
                  <a:gd name="connsiteY0-2" fmla="*/ 647700 h 695589"/>
                  <a:gd name="connsiteX1-3" fmla="*/ 312037 w 312037"/>
                  <a:gd name="connsiteY1-4" fmla="*/ 0 h 695589"/>
                  <a:gd name="connsiteX2-5" fmla="*/ 94 w 312037"/>
                  <a:gd name="connsiteY2-6" fmla="*/ 0 h 695589"/>
                  <a:gd name="connsiteX3-7" fmla="*/ 94 w 312037"/>
                  <a:gd name="connsiteY3-8" fmla="*/ 669131 h 695589"/>
                  <a:gd name="connsiteX4-9" fmla="*/ 112012 w 312037"/>
                  <a:gd name="connsiteY4-10" fmla="*/ 669131 h 695589"/>
                  <a:gd name="connsiteX5-11" fmla="*/ 112012 w 312037"/>
                  <a:gd name="connsiteY5-12" fmla="*/ 92868 h 695589"/>
                  <a:gd name="connsiteX6-13" fmla="*/ 192975 w 312037"/>
                  <a:gd name="connsiteY6-14" fmla="*/ 92868 h 695589"/>
                  <a:gd name="connsiteX7-15" fmla="*/ 192975 w 312037"/>
                  <a:gd name="connsiteY7-16" fmla="*/ 652462 h 695589"/>
                  <a:gd name="connsiteX8-17" fmla="*/ 312037 w 312037"/>
                  <a:gd name="connsiteY8-18" fmla="*/ 647700 h 695589"/>
                  <a:gd name="connsiteX0-19" fmla="*/ 312010 w 312010"/>
                  <a:gd name="connsiteY0-20" fmla="*/ 647700 h 712012"/>
                  <a:gd name="connsiteX1-21" fmla="*/ 312010 w 312010"/>
                  <a:gd name="connsiteY1-22" fmla="*/ 0 h 712012"/>
                  <a:gd name="connsiteX2-23" fmla="*/ 67 w 312010"/>
                  <a:gd name="connsiteY2-24" fmla="*/ 0 h 712012"/>
                  <a:gd name="connsiteX3-25" fmla="*/ 67 w 312010"/>
                  <a:gd name="connsiteY3-26" fmla="*/ 669131 h 712012"/>
                  <a:gd name="connsiteX4-27" fmla="*/ 111985 w 312010"/>
                  <a:gd name="connsiteY4-28" fmla="*/ 669131 h 712012"/>
                  <a:gd name="connsiteX5-29" fmla="*/ 111985 w 312010"/>
                  <a:gd name="connsiteY5-30" fmla="*/ 92868 h 712012"/>
                  <a:gd name="connsiteX6-31" fmla="*/ 192948 w 312010"/>
                  <a:gd name="connsiteY6-32" fmla="*/ 92868 h 712012"/>
                  <a:gd name="connsiteX7-33" fmla="*/ 192948 w 312010"/>
                  <a:gd name="connsiteY7-34" fmla="*/ 652462 h 712012"/>
                  <a:gd name="connsiteX8-35" fmla="*/ 312010 w 312010"/>
                  <a:gd name="connsiteY8-36" fmla="*/ 647700 h 712012"/>
                  <a:gd name="connsiteX0-37" fmla="*/ 312010 w 312010"/>
                  <a:gd name="connsiteY0-38" fmla="*/ 647700 h 712012"/>
                  <a:gd name="connsiteX1-39" fmla="*/ 312010 w 312010"/>
                  <a:gd name="connsiteY1-40" fmla="*/ 0 h 712012"/>
                  <a:gd name="connsiteX2-41" fmla="*/ 67 w 312010"/>
                  <a:gd name="connsiteY2-42" fmla="*/ 0 h 712012"/>
                  <a:gd name="connsiteX3-43" fmla="*/ 67 w 312010"/>
                  <a:gd name="connsiteY3-44" fmla="*/ 669131 h 712012"/>
                  <a:gd name="connsiteX4-45" fmla="*/ 111985 w 312010"/>
                  <a:gd name="connsiteY4-46" fmla="*/ 669131 h 712012"/>
                  <a:gd name="connsiteX5-47" fmla="*/ 111985 w 312010"/>
                  <a:gd name="connsiteY5-48" fmla="*/ 92868 h 712012"/>
                  <a:gd name="connsiteX6-49" fmla="*/ 192948 w 312010"/>
                  <a:gd name="connsiteY6-50" fmla="*/ 92868 h 712012"/>
                  <a:gd name="connsiteX7-51" fmla="*/ 192948 w 312010"/>
                  <a:gd name="connsiteY7-52" fmla="*/ 652462 h 712012"/>
                  <a:gd name="connsiteX8-53" fmla="*/ 312010 w 312010"/>
                  <a:gd name="connsiteY8-54" fmla="*/ 647700 h 712012"/>
                  <a:gd name="connsiteX0-55" fmla="*/ 312010 w 312013"/>
                  <a:gd name="connsiteY0-56" fmla="*/ 647700 h 719108"/>
                  <a:gd name="connsiteX1-57" fmla="*/ 312010 w 312013"/>
                  <a:gd name="connsiteY1-58" fmla="*/ 0 h 719108"/>
                  <a:gd name="connsiteX2-59" fmla="*/ 67 w 312013"/>
                  <a:gd name="connsiteY2-60" fmla="*/ 0 h 719108"/>
                  <a:gd name="connsiteX3-61" fmla="*/ 67 w 312013"/>
                  <a:gd name="connsiteY3-62" fmla="*/ 669131 h 719108"/>
                  <a:gd name="connsiteX4-63" fmla="*/ 111985 w 312013"/>
                  <a:gd name="connsiteY4-64" fmla="*/ 669131 h 719108"/>
                  <a:gd name="connsiteX5-65" fmla="*/ 111985 w 312013"/>
                  <a:gd name="connsiteY5-66" fmla="*/ 92868 h 719108"/>
                  <a:gd name="connsiteX6-67" fmla="*/ 192948 w 312013"/>
                  <a:gd name="connsiteY6-68" fmla="*/ 92868 h 719108"/>
                  <a:gd name="connsiteX7-69" fmla="*/ 192948 w 312013"/>
                  <a:gd name="connsiteY7-70" fmla="*/ 652462 h 719108"/>
                  <a:gd name="connsiteX8-71" fmla="*/ 312010 w 312013"/>
                  <a:gd name="connsiteY8-72" fmla="*/ 647700 h 719108"/>
                  <a:gd name="connsiteX0-73" fmla="*/ 311948 w 311951"/>
                  <a:gd name="connsiteY0-74" fmla="*/ 647700 h 720495"/>
                  <a:gd name="connsiteX1-75" fmla="*/ 311948 w 311951"/>
                  <a:gd name="connsiteY1-76" fmla="*/ 0 h 720495"/>
                  <a:gd name="connsiteX2-77" fmla="*/ 5 w 311951"/>
                  <a:gd name="connsiteY2-78" fmla="*/ 0 h 720495"/>
                  <a:gd name="connsiteX3-79" fmla="*/ 5 w 311951"/>
                  <a:gd name="connsiteY3-80" fmla="*/ 669131 h 720495"/>
                  <a:gd name="connsiteX4-81" fmla="*/ 111923 w 311951"/>
                  <a:gd name="connsiteY4-82" fmla="*/ 669131 h 720495"/>
                  <a:gd name="connsiteX5-83" fmla="*/ 111923 w 311951"/>
                  <a:gd name="connsiteY5-84" fmla="*/ 92868 h 720495"/>
                  <a:gd name="connsiteX6-85" fmla="*/ 192886 w 311951"/>
                  <a:gd name="connsiteY6-86" fmla="*/ 92868 h 720495"/>
                  <a:gd name="connsiteX7-87" fmla="*/ 192886 w 311951"/>
                  <a:gd name="connsiteY7-88" fmla="*/ 652462 h 720495"/>
                  <a:gd name="connsiteX8-89" fmla="*/ 311948 w 311951"/>
                  <a:gd name="connsiteY8-90" fmla="*/ 647700 h 720495"/>
                  <a:gd name="connsiteX0-91" fmla="*/ 311948 w 311951"/>
                  <a:gd name="connsiteY0-92" fmla="*/ 647700 h 728962"/>
                  <a:gd name="connsiteX1-93" fmla="*/ 311948 w 311951"/>
                  <a:gd name="connsiteY1-94" fmla="*/ 0 h 728962"/>
                  <a:gd name="connsiteX2-95" fmla="*/ 5 w 311951"/>
                  <a:gd name="connsiteY2-96" fmla="*/ 0 h 728962"/>
                  <a:gd name="connsiteX3-97" fmla="*/ 5 w 311951"/>
                  <a:gd name="connsiteY3-98" fmla="*/ 669131 h 728962"/>
                  <a:gd name="connsiteX4-99" fmla="*/ 111923 w 311951"/>
                  <a:gd name="connsiteY4-100" fmla="*/ 669131 h 728962"/>
                  <a:gd name="connsiteX5-101" fmla="*/ 111923 w 311951"/>
                  <a:gd name="connsiteY5-102" fmla="*/ 92868 h 728962"/>
                  <a:gd name="connsiteX6-103" fmla="*/ 192886 w 311951"/>
                  <a:gd name="connsiteY6-104" fmla="*/ 92868 h 728962"/>
                  <a:gd name="connsiteX7-105" fmla="*/ 192886 w 311951"/>
                  <a:gd name="connsiteY7-106" fmla="*/ 652462 h 728962"/>
                  <a:gd name="connsiteX8-107" fmla="*/ 311948 w 311951"/>
                  <a:gd name="connsiteY8-108" fmla="*/ 647700 h 7289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11951" h="728962">
                    <a:moveTo>
                      <a:pt x="311948" y="647700"/>
                    </a:moveTo>
                    <a:lnTo>
                      <a:pt x="311948" y="0"/>
                    </a:lnTo>
                    <a:lnTo>
                      <a:pt x="5" y="0"/>
                    </a:lnTo>
                    <a:lnTo>
                      <a:pt x="5" y="669131"/>
                    </a:lnTo>
                    <a:cubicBezTo>
                      <a:pt x="-789" y="750093"/>
                      <a:pt x="107955" y="747712"/>
                      <a:pt x="111923" y="669131"/>
                    </a:cubicBezTo>
                    <a:lnTo>
                      <a:pt x="111923" y="92868"/>
                    </a:lnTo>
                    <a:lnTo>
                      <a:pt x="192886" y="92868"/>
                    </a:lnTo>
                    <a:lnTo>
                      <a:pt x="192886" y="652462"/>
                    </a:lnTo>
                    <a:cubicBezTo>
                      <a:pt x="192091" y="750888"/>
                      <a:pt x="312742" y="732630"/>
                      <a:pt x="311948" y="6477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47" name="Freeform 22"/>
            <p:cNvSpPr>
              <a:spLocks noEditPoints="1"/>
            </p:cNvSpPr>
            <p:nvPr/>
          </p:nvSpPr>
          <p:spPr bwMode="auto">
            <a:xfrm>
              <a:off x="5144917" y="3279834"/>
              <a:ext cx="441812" cy="518838"/>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DFDFD"/>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3" name="文本框 52"/>
            <p:cNvSpPr txBox="1"/>
            <p:nvPr/>
          </p:nvSpPr>
          <p:spPr>
            <a:xfrm>
              <a:off x="4673817" y="3855250"/>
              <a:ext cx="1485877" cy="492443"/>
            </a:xfrm>
            <a:prstGeom prst="rect">
              <a:avLst/>
            </a:prstGeom>
            <a:noFill/>
          </p:spPr>
          <p:txBody>
            <a:bodyPr wrap="none" rtlCol="0">
              <a:spAutoFit/>
            </a:bodyPr>
            <a:lstStyle/>
            <a:p>
              <a:r>
                <a:rPr lang="zh-CN" altLang="en-US" b="1" dirty="0">
                  <a:solidFill>
                    <a:srgbClr val="FFFFFF"/>
                  </a:solidFill>
                  <a:cs typeface="+mn-ea"/>
                  <a:sym typeface="+mn-lt"/>
                </a:rPr>
                <a:t>您的标题</a:t>
              </a:r>
              <a:endParaRPr lang="zh-CN" altLang="en-US" b="1" dirty="0">
                <a:solidFill>
                  <a:srgbClr val="FFFFFF"/>
                </a:solidFill>
                <a:cs typeface="+mn-ea"/>
                <a:sym typeface="+mn-lt"/>
              </a:endParaRPr>
            </a:p>
          </p:txBody>
        </p:sp>
      </p:grpSp>
      <p:grpSp>
        <p:nvGrpSpPr>
          <p:cNvPr id="4" name="组合 3"/>
          <p:cNvGrpSpPr/>
          <p:nvPr/>
        </p:nvGrpSpPr>
        <p:grpSpPr>
          <a:xfrm>
            <a:off x="554902" y="2007502"/>
            <a:ext cx="1628399" cy="2793908"/>
            <a:chOff x="739870" y="2676669"/>
            <a:chExt cx="2171198" cy="3725210"/>
          </a:xfrm>
        </p:grpSpPr>
        <p:sp>
          <p:nvSpPr>
            <p:cNvPr id="8" name="任意多边形 7"/>
            <p:cNvSpPr/>
            <p:nvPr/>
          </p:nvSpPr>
          <p:spPr>
            <a:xfrm>
              <a:off x="739870" y="2676669"/>
              <a:ext cx="2171198" cy="1906801"/>
            </a:xfrm>
            <a:custGeom>
              <a:avLst/>
              <a:gdLst>
                <a:gd name="connsiteX0" fmla="*/ 1012372 w 2024744"/>
                <a:gd name="connsiteY0" fmla="*/ 0 h 1778181"/>
                <a:gd name="connsiteX1" fmla="*/ 2024744 w 2024744"/>
                <a:gd name="connsiteY1" fmla="*/ 803366 h 1778181"/>
                <a:gd name="connsiteX2" fmla="*/ 1578399 w 2024744"/>
                <a:gd name="connsiteY2" fmla="*/ 1469530 h 1778181"/>
                <a:gd name="connsiteX3" fmla="*/ 1571378 w 2024744"/>
                <a:gd name="connsiteY3" fmla="*/ 1472554 h 1778181"/>
                <a:gd name="connsiteX4" fmla="*/ 1526368 w 2024744"/>
                <a:gd name="connsiteY4" fmla="*/ 1533011 h 1778181"/>
                <a:gd name="connsiteX5" fmla="*/ 1258661 w 2024744"/>
                <a:gd name="connsiteY5" fmla="*/ 1778181 h 1778181"/>
                <a:gd name="connsiteX6" fmla="*/ 1331080 w 2024744"/>
                <a:gd name="connsiteY6" fmla="*/ 1576978 h 1778181"/>
                <a:gd name="connsiteX7" fmla="*/ 1333637 w 2024744"/>
                <a:gd name="connsiteY7" fmla="*/ 1564743 h 1778181"/>
                <a:gd name="connsiteX8" fmla="*/ 1313421 w 2024744"/>
                <a:gd name="connsiteY8" fmla="*/ 1570614 h 1778181"/>
                <a:gd name="connsiteX9" fmla="*/ 1012372 w 2024744"/>
                <a:gd name="connsiteY9" fmla="*/ 1606732 h 1778181"/>
                <a:gd name="connsiteX10" fmla="*/ 0 w 2024744"/>
                <a:gd name="connsiteY10" fmla="*/ 803366 h 1778181"/>
                <a:gd name="connsiteX11" fmla="*/ 1012372 w 2024744"/>
                <a:gd name="connsiteY11" fmla="*/ 0 h 17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4744" h="1778181">
                  <a:moveTo>
                    <a:pt x="1012372" y="0"/>
                  </a:moveTo>
                  <a:cubicBezTo>
                    <a:pt x="1571490" y="0"/>
                    <a:pt x="2024744" y="359679"/>
                    <a:pt x="2024744" y="803366"/>
                  </a:cubicBezTo>
                  <a:cubicBezTo>
                    <a:pt x="2024744" y="1080670"/>
                    <a:pt x="1847692" y="1325159"/>
                    <a:pt x="1578399" y="1469530"/>
                  </a:cubicBezTo>
                  <a:lnTo>
                    <a:pt x="1571378" y="1472554"/>
                  </a:lnTo>
                  <a:lnTo>
                    <a:pt x="1526368" y="1533011"/>
                  </a:lnTo>
                  <a:cubicBezTo>
                    <a:pt x="1453040" y="1624455"/>
                    <a:pt x="1358502" y="1720761"/>
                    <a:pt x="1258661" y="1778181"/>
                  </a:cubicBezTo>
                  <a:cubicBezTo>
                    <a:pt x="1290264" y="1709935"/>
                    <a:pt x="1314011" y="1643260"/>
                    <a:pt x="1331080" y="1576978"/>
                  </a:cubicBezTo>
                  <a:lnTo>
                    <a:pt x="1333637" y="1564743"/>
                  </a:lnTo>
                  <a:lnTo>
                    <a:pt x="1313421" y="1570614"/>
                  </a:lnTo>
                  <a:cubicBezTo>
                    <a:pt x="1218319" y="1594087"/>
                    <a:pt x="1117207" y="1606732"/>
                    <a:pt x="1012372" y="1606732"/>
                  </a:cubicBezTo>
                  <a:cubicBezTo>
                    <a:pt x="453254" y="1606732"/>
                    <a:pt x="0" y="1247053"/>
                    <a:pt x="0" y="803366"/>
                  </a:cubicBezTo>
                  <a:cubicBezTo>
                    <a:pt x="0" y="359679"/>
                    <a:pt x="453254" y="0"/>
                    <a:pt x="101237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5" name="组合 11"/>
            <p:cNvGrpSpPr/>
            <p:nvPr/>
          </p:nvGrpSpPr>
          <p:grpSpPr>
            <a:xfrm>
              <a:off x="1456308" y="4647468"/>
              <a:ext cx="875343" cy="1754411"/>
              <a:chOff x="1647825" y="4345931"/>
              <a:chExt cx="816298" cy="1636071"/>
            </a:xfrm>
            <a:solidFill>
              <a:srgbClr val="5ABCD2"/>
            </a:solidFill>
          </p:grpSpPr>
          <p:sp>
            <p:nvSpPr>
              <p:cNvPr id="13" name="椭圆 12"/>
              <p:cNvSpPr/>
              <p:nvPr/>
            </p:nvSpPr>
            <p:spPr>
              <a:xfrm>
                <a:off x="1888535" y="4345931"/>
                <a:ext cx="275698" cy="2756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4" name="任意多边形 13"/>
              <p:cNvSpPr/>
              <p:nvPr/>
            </p:nvSpPr>
            <p:spPr>
              <a:xfrm>
                <a:off x="1663381" y="4650115"/>
                <a:ext cx="771956" cy="611131"/>
              </a:xfrm>
              <a:custGeom>
                <a:avLst/>
                <a:gdLst>
                  <a:gd name="connsiteX0" fmla="*/ 101089 w 771956"/>
                  <a:gd name="connsiteY0" fmla="*/ 592751 h 611131"/>
                  <a:gd name="connsiteX1" fmla="*/ 0 w 771956"/>
                  <a:gd name="connsiteY1" fmla="*/ 583561 h 611131"/>
                  <a:gd name="connsiteX2" fmla="*/ 133254 w 771956"/>
                  <a:gd name="connsiteY2" fmla="*/ 87304 h 611131"/>
                  <a:gd name="connsiteX3" fmla="*/ 349218 w 771956"/>
                  <a:gd name="connsiteY3" fmla="*/ 0 h 611131"/>
                  <a:gd name="connsiteX4" fmla="*/ 422738 w 771956"/>
                  <a:gd name="connsiteY4" fmla="*/ 4595 h 611131"/>
                  <a:gd name="connsiteX5" fmla="*/ 634106 w 771956"/>
                  <a:gd name="connsiteY5" fmla="*/ 68924 h 611131"/>
                  <a:gd name="connsiteX6" fmla="*/ 771956 w 771956"/>
                  <a:gd name="connsiteY6" fmla="*/ 588156 h 611131"/>
                  <a:gd name="connsiteX7" fmla="*/ 684651 w 771956"/>
                  <a:gd name="connsiteY7" fmla="*/ 611131 h 611131"/>
                  <a:gd name="connsiteX8" fmla="*/ 583562 w 771956"/>
                  <a:gd name="connsiteY8" fmla="*/ 220558 h 611131"/>
                  <a:gd name="connsiteX9" fmla="*/ 537612 w 771956"/>
                  <a:gd name="connsiteY9" fmla="*/ 238938 h 611131"/>
                  <a:gd name="connsiteX10" fmla="*/ 537612 w 771956"/>
                  <a:gd name="connsiteY10" fmla="*/ 555992 h 611131"/>
                  <a:gd name="connsiteX11" fmla="*/ 225154 w 771956"/>
                  <a:gd name="connsiteY11" fmla="*/ 555992 h 611131"/>
                  <a:gd name="connsiteX12" fmla="*/ 225154 w 771956"/>
                  <a:gd name="connsiteY12" fmla="*/ 229748 h 611131"/>
                  <a:gd name="connsiteX13" fmla="*/ 188394 w 771956"/>
                  <a:gd name="connsiteY13" fmla="*/ 234343 h 611131"/>
                  <a:gd name="connsiteX14" fmla="*/ 101089 w 771956"/>
                  <a:gd name="connsiteY14" fmla="*/ 592751 h 611131"/>
                  <a:gd name="connsiteX0-1" fmla="*/ 101089 w 771956"/>
                  <a:gd name="connsiteY0-2" fmla="*/ 592751 h 611131"/>
                  <a:gd name="connsiteX1-3" fmla="*/ 0 w 771956"/>
                  <a:gd name="connsiteY1-4" fmla="*/ 583561 h 611131"/>
                  <a:gd name="connsiteX2-5" fmla="*/ 133254 w 771956"/>
                  <a:gd name="connsiteY2-6" fmla="*/ 87304 h 611131"/>
                  <a:gd name="connsiteX3-7" fmla="*/ 349218 w 771956"/>
                  <a:gd name="connsiteY3-8" fmla="*/ 0 h 611131"/>
                  <a:gd name="connsiteX4-9" fmla="*/ 422738 w 771956"/>
                  <a:gd name="connsiteY4-10" fmla="*/ 4595 h 611131"/>
                  <a:gd name="connsiteX5-11" fmla="*/ 634106 w 771956"/>
                  <a:gd name="connsiteY5-12" fmla="*/ 68924 h 611131"/>
                  <a:gd name="connsiteX6-13" fmla="*/ 771956 w 771956"/>
                  <a:gd name="connsiteY6-14" fmla="*/ 588156 h 611131"/>
                  <a:gd name="connsiteX7-15" fmla="*/ 684651 w 771956"/>
                  <a:gd name="connsiteY7-16" fmla="*/ 611131 h 611131"/>
                  <a:gd name="connsiteX8-17" fmla="*/ 583562 w 771956"/>
                  <a:gd name="connsiteY8-18" fmla="*/ 220558 h 611131"/>
                  <a:gd name="connsiteX9-19" fmla="*/ 537612 w 771956"/>
                  <a:gd name="connsiteY9-20" fmla="*/ 238938 h 611131"/>
                  <a:gd name="connsiteX10-21" fmla="*/ 537612 w 771956"/>
                  <a:gd name="connsiteY10-22" fmla="*/ 555992 h 611131"/>
                  <a:gd name="connsiteX11-23" fmla="*/ 225154 w 771956"/>
                  <a:gd name="connsiteY11-24" fmla="*/ 555992 h 611131"/>
                  <a:gd name="connsiteX12-25" fmla="*/ 225154 w 771956"/>
                  <a:gd name="connsiteY12-26" fmla="*/ 229748 h 611131"/>
                  <a:gd name="connsiteX13-27" fmla="*/ 188394 w 771956"/>
                  <a:gd name="connsiteY13-28" fmla="*/ 234343 h 611131"/>
                  <a:gd name="connsiteX14-29" fmla="*/ 101089 w 771956"/>
                  <a:gd name="connsiteY14-30" fmla="*/ 592751 h 611131"/>
                  <a:gd name="connsiteX0-31" fmla="*/ 101089 w 771956"/>
                  <a:gd name="connsiteY0-32" fmla="*/ 592751 h 611131"/>
                  <a:gd name="connsiteX1-33" fmla="*/ 0 w 771956"/>
                  <a:gd name="connsiteY1-34" fmla="*/ 583561 h 611131"/>
                  <a:gd name="connsiteX2-35" fmla="*/ 133254 w 771956"/>
                  <a:gd name="connsiteY2-36" fmla="*/ 87304 h 611131"/>
                  <a:gd name="connsiteX3-37" fmla="*/ 349218 w 771956"/>
                  <a:gd name="connsiteY3-38" fmla="*/ 0 h 611131"/>
                  <a:gd name="connsiteX4-39" fmla="*/ 422738 w 771956"/>
                  <a:gd name="connsiteY4-40" fmla="*/ 4595 h 611131"/>
                  <a:gd name="connsiteX5-41" fmla="*/ 634106 w 771956"/>
                  <a:gd name="connsiteY5-42" fmla="*/ 68924 h 611131"/>
                  <a:gd name="connsiteX6-43" fmla="*/ 771956 w 771956"/>
                  <a:gd name="connsiteY6-44" fmla="*/ 588156 h 611131"/>
                  <a:gd name="connsiteX7-45" fmla="*/ 684651 w 771956"/>
                  <a:gd name="connsiteY7-46" fmla="*/ 611131 h 611131"/>
                  <a:gd name="connsiteX8-47" fmla="*/ 583562 w 771956"/>
                  <a:gd name="connsiteY8-48" fmla="*/ 220558 h 611131"/>
                  <a:gd name="connsiteX9-49" fmla="*/ 537612 w 771956"/>
                  <a:gd name="connsiteY9-50" fmla="*/ 238938 h 611131"/>
                  <a:gd name="connsiteX10-51" fmla="*/ 537612 w 771956"/>
                  <a:gd name="connsiteY10-52" fmla="*/ 555992 h 611131"/>
                  <a:gd name="connsiteX11-53" fmla="*/ 225154 w 771956"/>
                  <a:gd name="connsiteY11-54" fmla="*/ 555992 h 611131"/>
                  <a:gd name="connsiteX12-55" fmla="*/ 225154 w 771956"/>
                  <a:gd name="connsiteY12-56" fmla="*/ 229748 h 611131"/>
                  <a:gd name="connsiteX13-57" fmla="*/ 188394 w 771956"/>
                  <a:gd name="connsiteY13-58" fmla="*/ 234343 h 611131"/>
                  <a:gd name="connsiteX14-59" fmla="*/ 101089 w 771956"/>
                  <a:gd name="connsiteY14-60" fmla="*/ 592751 h 611131"/>
                  <a:gd name="connsiteX0-61" fmla="*/ 101089 w 771956"/>
                  <a:gd name="connsiteY0-62" fmla="*/ 592751 h 611131"/>
                  <a:gd name="connsiteX1-63" fmla="*/ 0 w 771956"/>
                  <a:gd name="connsiteY1-64" fmla="*/ 583561 h 611131"/>
                  <a:gd name="connsiteX2-65" fmla="*/ 133254 w 771956"/>
                  <a:gd name="connsiteY2-66" fmla="*/ 87304 h 611131"/>
                  <a:gd name="connsiteX3-67" fmla="*/ 349218 w 771956"/>
                  <a:gd name="connsiteY3-68" fmla="*/ 0 h 611131"/>
                  <a:gd name="connsiteX4-69" fmla="*/ 422738 w 771956"/>
                  <a:gd name="connsiteY4-70" fmla="*/ 4595 h 611131"/>
                  <a:gd name="connsiteX5-71" fmla="*/ 634106 w 771956"/>
                  <a:gd name="connsiteY5-72" fmla="*/ 68924 h 611131"/>
                  <a:gd name="connsiteX6-73" fmla="*/ 771956 w 771956"/>
                  <a:gd name="connsiteY6-74" fmla="*/ 588156 h 611131"/>
                  <a:gd name="connsiteX7-75" fmla="*/ 684651 w 771956"/>
                  <a:gd name="connsiteY7-76" fmla="*/ 611131 h 611131"/>
                  <a:gd name="connsiteX8-77" fmla="*/ 583562 w 771956"/>
                  <a:gd name="connsiteY8-78" fmla="*/ 220558 h 611131"/>
                  <a:gd name="connsiteX9-79" fmla="*/ 537612 w 771956"/>
                  <a:gd name="connsiteY9-80" fmla="*/ 238938 h 611131"/>
                  <a:gd name="connsiteX10-81" fmla="*/ 537612 w 771956"/>
                  <a:gd name="connsiteY10-82" fmla="*/ 555992 h 611131"/>
                  <a:gd name="connsiteX11-83" fmla="*/ 225154 w 771956"/>
                  <a:gd name="connsiteY11-84" fmla="*/ 555992 h 611131"/>
                  <a:gd name="connsiteX12-85" fmla="*/ 225154 w 771956"/>
                  <a:gd name="connsiteY12-86" fmla="*/ 229748 h 611131"/>
                  <a:gd name="connsiteX13-87" fmla="*/ 188394 w 771956"/>
                  <a:gd name="connsiteY13-88" fmla="*/ 234343 h 611131"/>
                  <a:gd name="connsiteX14-89" fmla="*/ 101089 w 771956"/>
                  <a:gd name="connsiteY14-90" fmla="*/ 592751 h 611131"/>
                  <a:gd name="connsiteX0-91" fmla="*/ 101089 w 771956"/>
                  <a:gd name="connsiteY0-92" fmla="*/ 592751 h 611131"/>
                  <a:gd name="connsiteX1-93" fmla="*/ 0 w 771956"/>
                  <a:gd name="connsiteY1-94" fmla="*/ 583561 h 611131"/>
                  <a:gd name="connsiteX2-95" fmla="*/ 133254 w 771956"/>
                  <a:gd name="connsiteY2-96" fmla="*/ 87304 h 611131"/>
                  <a:gd name="connsiteX3-97" fmla="*/ 349218 w 771956"/>
                  <a:gd name="connsiteY3-98" fmla="*/ 0 h 611131"/>
                  <a:gd name="connsiteX4-99" fmla="*/ 422738 w 771956"/>
                  <a:gd name="connsiteY4-100" fmla="*/ 4595 h 611131"/>
                  <a:gd name="connsiteX5-101" fmla="*/ 634106 w 771956"/>
                  <a:gd name="connsiteY5-102" fmla="*/ 68924 h 611131"/>
                  <a:gd name="connsiteX6-103" fmla="*/ 771956 w 771956"/>
                  <a:gd name="connsiteY6-104" fmla="*/ 588156 h 611131"/>
                  <a:gd name="connsiteX7-105" fmla="*/ 684651 w 771956"/>
                  <a:gd name="connsiteY7-106" fmla="*/ 611131 h 611131"/>
                  <a:gd name="connsiteX8-107" fmla="*/ 583562 w 771956"/>
                  <a:gd name="connsiteY8-108" fmla="*/ 220558 h 611131"/>
                  <a:gd name="connsiteX9-109" fmla="*/ 537612 w 771956"/>
                  <a:gd name="connsiteY9-110" fmla="*/ 238938 h 611131"/>
                  <a:gd name="connsiteX10-111" fmla="*/ 537612 w 771956"/>
                  <a:gd name="connsiteY10-112" fmla="*/ 555992 h 611131"/>
                  <a:gd name="connsiteX11-113" fmla="*/ 225154 w 771956"/>
                  <a:gd name="connsiteY11-114" fmla="*/ 555992 h 611131"/>
                  <a:gd name="connsiteX12-115" fmla="*/ 225154 w 771956"/>
                  <a:gd name="connsiteY12-116" fmla="*/ 229748 h 611131"/>
                  <a:gd name="connsiteX13-117" fmla="*/ 188394 w 771956"/>
                  <a:gd name="connsiteY13-118" fmla="*/ 234343 h 611131"/>
                  <a:gd name="connsiteX14-119" fmla="*/ 101089 w 771956"/>
                  <a:gd name="connsiteY14-120" fmla="*/ 592751 h 611131"/>
                  <a:gd name="connsiteX0-121" fmla="*/ 101089 w 771956"/>
                  <a:gd name="connsiteY0-122" fmla="*/ 592751 h 611131"/>
                  <a:gd name="connsiteX1-123" fmla="*/ 0 w 771956"/>
                  <a:gd name="connsiteY1-124" fmla="*/ 583561 h 611131"/>
                  <a:gd name="connsiteX2-125" fmla="*/ 133254 w 771956"/>
                  <a:gd name="connsiteY2-126" fmla="*/ 87304 h 611131"/>
                  <a:gd name="connsiteX3-127" fmla="*/ 349218 w 771956"/>
                  <a:gd name="connsiteY3-128" fmla="*/ 0 h 611131"/>
                  <a:gd name="connsiteX4-129" fmla="*/ 422738 w 771956"/>
                  <a:gd name="connsiteY4-130" fmla="*/ 2214 h 611131"/>
                  <a:gd name="connsiteX5-131" fmla="*/ 634106 w 771956"/>
                  <a:gd name="connsiteY5-132" fmla="*/ 68924 h 611131"/>
                  <a:gd name="connsiteX6-133" fmla="*/ 771956 w 771956"/>
                  <a:gd name="connsiteY6-134" fmla="*/ 588156 h 611131"/>
                  <a:gd name="connsiteX7-135" fmla="*/ 684651 w 771956"/>
                  <a:gd name="connsiteY7-136" fmla="*/ 611131 h 611131"/>
                  <a:gd name="connsiteX8-137" fmla="*/ 583562 w 771956"/>
                  <a:gd name="connsiteY8-138" fmla="*/ 220558 h 611131"/>
                  <a:gd name="connsiteX9-139" fmla="*/ 537612 w 771956"/>
                  <a:gd name="connsiteY9-140" fmla="*/ 238938 h 611131"/>
                  <a:gd name="connsiteX10-141" fmla="*/ 537612 w 771956"/>
                  <a:gd name="connsiteY10-142" fmla="*/ 555992 h 611131"/>
                  <a:gd name="connsiteX11-143" fmla="*/ 225154 w 771956"/>
                  <a:gd name="connsiteY11-144" fmla="*/ 555992 h 611131"/>
                  <a:gd name="connsiteX12-145" fmla="*/ 225154 w 771956"/>
                  <a:gd name="connsiteY12-146" fmla="*/ 229748 h 611131"/>
                  <a:gd name="connsiteX13-147" fmla="*/ 188394 w 771956"/>
                  <a:gd name="connsiteY13-148" fmla="*/ 234343 h 611131"/>
                  <a:gd name="connsiteX14-149" fmla="*/ 101089 w 771956"/>
                  <a:gd name="connsiteY14-150" fmla="*/ 592751 h 6111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771956" h="611131">
                    <a:moveTo>
                      <a:pt x="101089" y="592751"/>
                    </a:moveTo>
                    <a:lnTo>
                      <a:pt x="0" y="583561"/>
                    </a:lnTo>
                    <a:lnTo>
                      <a:pt x="133254" y="87304"/>
                    </a:lnTo>
                    <a:cubicBezTo>
                      <a:pt x="145711" y="62965"/>
                      <a:pt x="277230" y="29101"/>
                      <a:pt x="349218" y="0"/>
                    </a:cubicBezTo>
                    <a:lnTo>
                      <a:pt x="422738" y="2214"/>
                    </a:lnTo>
                    <a:cubicBezTo>
                      <a:pt x="493194" y="23657"/>
                      <a:pt x="625562" y="47481"/>
                      <a:pt x="634106" y="68924"/>
                    </a:cubicBezTo>
                    <a:lnTo>
                      <a:pt x="771956" y="588156"/>
                    </a:lnTo>
                    <a:lnTo>
                      <a:pt x="684651" y="611131"/>
                    </a:lnTo>
                    <a:lnTo>
                      <a:pt x="583562" y="220558"/>
                    </a:lnTo>
                    <a:cubicBezTo>
                      <a:pt x="573008" y="193347"/>
                      <a:pt x="552929" y="232811"/>
                      <a:pt x="537612" y="238938"/>
                    </a:cubicBezTo>
                    <a:lnTo>
                      <a:pt x="537612" y="555992"/>
                    </a:lnTo>
                    <a:lnTo>
                      <a:pt x="225154" y="555992"/>
                    </a:lnTo>
                    <a:lnTo>
                      <a:pt x="225154" y="229748"/>
                    </a:lnTo>
                    <a:cubicBezTo>
                      <a:pt x="212901" y="231280"/>
                      <a:pt x="198266" y="213761"/>
                      <a:pt x="188394" y="234343"/>
                    </a:cubicBezTo>
                    <a:lnTo>
                      <a:pt x="101089" y="59275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 name="任意多边形 14"/>
              <p:cNvSpPr/>
              <p:nvPr/>
            </p:nvSpPr>
            <p:spPr>
              <a:xfrm>
                <a:off x="1647825" y="5272089"/>
                <a:ext cx="107156" cy="76972"/>
              </a:xfrm>
              <a:custGeom>
                <a:avLst/>
                <a:gdLst>
                  <a:gd name="connsiteX0" fmla="*/ 107156 w 107156"/>
                  <a:gd name="connsiteY0" fmla="*/ 23812 h 76200"/>
                  <a:gd name="connsiteX1" fmla="*/ 0 w 107156"/>
                  <a:gd name="connsiteY1" fmla="*/ 0 h 76200"/>
                  <a:gd name="connsiteX2" fmla="*/ 42863 w 107156"/>
                  <a:gd name="connsiteY2" fmla="*/ 76200 h 76200"/>
                  <a:gd name="connsiteX3" fmla="*/ 107156 w 107156"/>
                  <a:gd name="connsiteY3" fmla="*/ 23812 h 76200"/>
                  <a:gd name="connsiteX0-1" fmla="*/ 107156 w 107156"/>
                  <a:gd name="connsiteY0-2" fmla="*/ 23812 h 76200"/>
                  <a:gd name="connsiteX1-3" fmla="*/ 0 w 107156"/>
                  <a:gd name="connsiteY1-4" fmla="*/ 0 h 76200"/>
                  <a:gd name="connsiteX2-5" fmla="*/ 42863 w 107156"/>
                  <a:gd name="connsiteY2-6" fmla="*/ 76200 h 76200"/>
                  <a:gd name="connsiteX3-7" fmla="*/ 107156 w 107156"/>
                  <a:gd name="connsiteY3-8" fmla="*/ 23812 h 76200"/>
                  <a:gd name="connsiteX0-9" fmla="*/ 107156 w 107156"/>
                  <a:gd name="connsiteY0-10" fmla="*/ 23812 h 76200"/>
                  <a:gd name="connsiteX1-11" fmla="*/ 0 w 107156"/>
                  <a:gd name="connsiteY1-12" fmla="*/ 0 h 76200"/>
                  <a:gd name="connsiteX2-13" fmla="*/ 42863 w 107156"/>
                  <a:gd name="connsiteY2-14" fmla="*/ 76200 h 76200"/>
                  <a:gd name="connsiteX3-15" fmla="*/ 107156 w 107156"/>
                  <a:gd name="connsiteY3-16" fmla="*/ 23812 h 76200"/>
                  <a:gd name="connsiteX0-17" fmla="*/ 107156 w 107156"/>
                  <a:gd name="connsiteY0-18" fmla="*/ 23812 h 76857"/>
                  <a:gd name="connsiteX1-19" fmla="*/ 0 w 107156"/>
                  <a:gd name="connsiteY1-20" fmla="*/ 0 h 76857"/>
                  <a:gd name="connsiteX2-21" fmla="*/ 42863 w 107156"/>
                  <a:gd name="connsiteY2-22" fmla="*/ 76200 h 76857"/>
                  <a:gd name="connsiteX3-23" fmla="*/ 107156 w 107156"/>
                  <a:gd name="connsiteY3-24" fmla="*/ 23812 h 76857"/>
                  <a:gd name="connsiteX0-25" fmla="*/ 107156 w 107156"/>
                  <a:gd name="connsiteY0-26" fmla="*/ 23812 h 76972"/>
                  <a:gd name="connsiteX1-27" fmla="*/ 0 w 107156"/>
                  <a:gd name="connsiteY1-28" fmla="*/ 0 h 76972"/>
                  <a:gd name="connsiteX2-29" fmla="*/ 42863 w 107156"/>
                  <a:gd name="connsiteY2-30" fmla="*/ 76200 h 76972"/>
                  <a:gd name="connsiteX3-31" fmla="*/ 107156 w 107156"/>
                  <a:gd name="connsiteY3-32" fmla="*/ 23812 h 76972"/>
                </a:gdLst>
                <a:ahLst/>
                <a:cxnLst>
                  <a:cxn ang="0">
                    <a:pos x="connsiteX0-1" y="connsiteY0-2"/>
                  </a:cxn>
                  <a:cxn ang="0">
                    <a:pos x="connsiteX1-3" y="connsiteY1-4"/>
                  </a:cxn>
                  <a:cxn ang="0">
                    <a:pos x="connsiteX2-5" y="connsiteY2-6"/>
                  </a:cxn>
                  <a:cxn ang="0">
                    <a:pos x="connsiteX3-7" y="connsiteY3-8"/>
                  </a:cxn>
                </a:cxnLst>
                <a:rect l="l" t="t" r="r" b="b"/>
                <a:pathLst>
                  <a:path w="107156" h="76972">
                    <a:moveTo>
                      <a:pt x="107156" y="23812"/>
                    </a:moveTo>
                    <a:lnTo>
                      <a:pt x="0" y="0"/>
                    </a:lnTo>
                    <a:cubicBezTo>
                      <a:pt x="1" y="56356"/>
                      <a:pt x="16668" y="67469"/>
                      <a:pt x="42863" y="76200"/>
                    </a:cubicBezTo>
                    <a:cubicBezTo>
                      <a:pt x="73819" y="82549"/>
                      <a:pt x="95250" y="48419"/>
                      <a:pt x="107156" y="2381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6" name="任意多边形 15"/>
              <p:cNvSpPr/>
              <p:nvPr/>
            </p:nvSpPr>
            <p:spPr>
              <a:xfrm flipH="1">
                <a:off x="2344848" y="5272089"/>
                <a:ext cx="107156" cy="76972"/>
              </a:xfrm>
              <a:custGeom>
                <a:avLst/>
                <a:gdLst>
                  <a:gd name="connsiteX0" fmla="*/ 107156 w 107156"/>
                  <a:gd name="connsiteY0" fmla="*/ 23812 h 76200"/>
                  <a:gd name="connsiteX1" fmla="*/ 0 w 107156"/>
                  <a:gd name="connsiteY1" fmla="*/ 0 h 76200"/>
                  <a:gd name="connsiteX2" fmla="*/ 42863 w 107156"/>
                  <a:gd name="connsiteY2" fmla="*/ 76200 h 76200"/>
                  <a:gd name="connsiteX3" fmla="*/ 107156 w 107156"/>
                  <a:gd name="connsiteY3" fmla="*/ 23812 h 76200"/>
                  <a:gd name="connsiteX0-1" fmla="*/ 107156 w 107156"/>
                  <a:gd name="connsiteY0-2" fmla="*/ 23812 h 76200"/>
                  <a:gd name="connsiteX1-3" fmla="*/ 0 w 107156"/>
                  <a:gd name="connsiteY1-4" fmla="*/ 0 h 76200"/>
                  <a:gd name="connsiteX2-5" fmla="*/ 42863 w 107156"/>
                  <a:gd name="connsiteY2-6" fmla="*/ 76200 h 76200"/>
                  <a:gd name="connsiteX3-7" fmla="*/ 107156 w 107156"/>
                  <a:gd name="connsiteY3-8" fmla="*/ 23812 h 76200"/>
                  <a:gd name="connsiteX0-9" fmla="*/ 107156 w 107156"/>
                  <a:gd name="connsiteY0-10" fmla="*/ 23812 h 76200"/>
                  <a:gd name="connsiteX1-11" fmla="*/ 0 w 107156"/>
                  <a:gd name="connsiteY1-12" fmla="*/ 0 h 76200"/>
                  <a:gd name="connsiteX2-13" fmla="*/ 42863 w 107156"/>
                  <a:gd name="connsiteY2-14" fmla="*/ 76200 h 76200"/>
                  <a:gd name="connsiteX3-15" fmla="*/ 107156 w 107156"/>
                  <a:gd name="connsiteY3-16" fmla="*/ 23812 h 76200"/>
                  <a:gd name="connsiteX0-17" fmla="*/ 107156 w 107156"/>
                  <a:gd name="connsiteY0-18" fmla="*/ 23812 h 76857"/>
                  <a:gd name="connsiteX1-19" fmla="*/ 0 w 107156"/>
                  <a:gd name="connsiteY1-20" fmla="*/ 0 h 76857"/>
                  <a:gd name="connsiteX2-21" fmla="*/ 42863 w 107156"/>
                  <a:gd name="connsiteY2-22" fmla="*/ 76200 h 76857"/>
                  <a:gd name="connsiteX3-23" fmla="*/ 107156 w 107156"/>
                  <a:gd name="connsiteY3-24" fmla="*/ 23812 h 76857"/>
                  <a:gd name="connsiteX0-25" fmla="*/ 107156 w 107156"/>
                  <a:gd name="connsiteY0-26" fmla="*/ 23812 h 76972"/>
                  <a:gd name="connsiteX1-27" fmla="*/ 0 w 107156"/>
                  <a:gd name="connsiteY1-28" fmla="*/ 0 h 76972"/>
                  <a:gd name="connsiteX2-29" fmla="*/ 42863 w 107156"/>
                  <a:gd name="connsiteY2-30" fmla="*/ 76200 h 76972"/>
                  <a:gd name="connsiteX3-31" fmla="*/ 107156 w 107156"/>
                  <a:gd name="connsiteY3-32" fmla="*/ 23812 h 76972"/>
                </a:gdLst>
                <a:ahLst/>
                <a:cxnLst>
                  <a:cxn ang="0">
                    <a:pos x="connsiteX0-1" y="connsiteY0-2"/>
                  </a:cxn>
                  <a:cxn ang="0">
                    <a:pos x="connsiteX1-3" y="connsiteY1-4"/>
                  </a:cxn>
                  <a:cxn ang="0">
                    <a:pos x="connsiteX2-5" y="connsiteY2-6"/>
                  </a:cxn>
                  <a:cxn ang="0">
                    <a:pos x="connsiteX3-7" y="connsiteY3-8"/>
                  </a:cxn>
                </a:cxnLst>
                <a:rect l="l" t="t" r="r" b="b"/>
                <a:pathLst>
                  <a:path w="107156" h="76972">
                    <a:moveTo>
                      <a:pt x="107156" y="23812"/>
                    </a:moveTo>
                    <a:lnTo>
                      <a:pt x="0" y="0"/>
                    </a:lnTo>
                    <a:cubicBezTo>
                      <a:pt x="1" y="56356"/>
                      <a:pt x="16668" y="67469"/>
                      <a:pt x="42863" y="76200"/>
                    </a:cubicBezTo>
                    <a:cubicBezTo>
                      <a:pt x="73819" y="82549"/>
                      <a:pt x="95250" y="48419"/>
                      <a:pt x="107156" y="2381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7" name="任意多边形 16"/>
              <p:cNvSpPr/>
              <p:nvPr/>
            </p:nvSpPr>
            <p:spPr>
              <a:xfrm>
                <a:off x="2350293" y="5366534"/>
                <a:ext cx="113830" cy="412760"/>
              </a:xfrm>
              <a:custGeom>
                <a:avLst/>
                <a:gdLst>
                  <a:gd name="connsiteX0" fmla="*/ 34055 w 113830"/>
                  <a:gd name="connsiteY0" fmla="*/ 0 h 412760"/>
                  <a:gd name="connsiteX1" fmla="*/ 79774 w 113830"/>
                  <a:gd name="connsiteY1" fmla="*/ 0 h 412760"/>
                  <a:gd name="connsiteX2" fmla="*/ 79774 w 113830"/>
                  <a:gd name="connsiteY2" fmla="*/ 17472 h 412760"/>
                  <a:gd name="connsiteX3" fmla="*/ 94858 w 113830"/>
                  <a:gd name="connsiteY3" fmla="*/ 17472 h 412760"/>
                  <a:gd name="connsiteX4" fmla="*/ 113830 w 113830"/>
                  <a:gd name="connsiteY4" fmla="*/ 36444 h 412760"/>
                  <a:gd name="connsiteX5" fmla="*/ 113830 w 113830"/>
                  <a:gd name="connsiteY5" fmla="*/ 393788 h 412760"/>
                  <a:gd name="connsiteX6" fmla="*/ 94858 w 113830"/>
                  <a:gd name="connsiteY6" fmla="*/ 412760 h 412760"/>
                  <a:gd name="connsiteX7" fmla="*/ 18972 w 113830"/>
                  <a:gd name="connsiteY7" fmla="*/ 412760 h 412760"/>
                  <a:gd name="connsiteX8" fmla="*/ 0 w 113830"/>
                  <a:gd name="connsiteY8" fmla="*/ 393788 h 412760"/>
                  <a:gd name="connsiteX9" fmla="*/ 0 w 113830"/>
                  <a:gd name="connsiteY9" fmla="*/ 36444 h 412760"/>
                  <a:gd name="connsiteX10" fmla="*/ 18972 w 113830"/>
                  <a:gd name="connsiteY10" fmla="*/ 17472 h 412760"/>
                  <a:gd name="connsiteX11" fmla="*/ 34055 w 113830"/>
                  <a:gd name="connsiteY11" fmla="*/ 17472 h 412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830" h="412760">
                    <a:moveTo>
                      <a:pt x="34055" y="0"/>
                    </a:moveTo>
                    <a:lnTo>
                      <a:pt x="79774" y="0"/>
                    </a:lnTo>
                    <a:lnTo>
                      <a:pt x="79774" y="17472"/>
                    </a:lnTo>
                    <a:lnTo>
                      <a:pt x="94858" y="17472"/>
                    </a:lnTo>
                    <a:cubicBezTo>
                      <a:pt x="105336" y="17472"/>
                      <a:pt x="113830" y="25966"/>
                      <a:pt x="113830" y="36444"/>
                    </a:cubicBezTo>
                    <a:lnTo>
                      <a:pt x="113830" y="393788"/>
                    </a:lnTo>
                    <a:cubicBezTo>
                      <a:pt x="113830" y="404266"/>
                      <a:pt x="105336" y="412760"/>
                      <a:pt x="94858" y="412760"/>
                    </a:cubicBezTo>
                    <a:lnTo>
                      <a:pt x="18972" y="412760"/>
                    </a:lnTo>
                    <a:cubicBezTo>
                      <a:pt x="8494" y="412760"/>
                      <a:pt x="0" y="404266"/>
                      <a:pt x="0" y="393788"/>
                    </a:cubicBezTo>
                    <a:lnTo>
                      <a:pt x="0" y="36444"/>
                    </a:lnTo>
                    <a:cubicBezTo>
                      <a:pt x="0" y="25966"/>
                      <a:pt x="8494" y="17472"/>
                      <a:pt x="18972" y="17472"/>
                    </a:cubicBezTo>
                    <a:lnTo>
                      <a:pt x="34055" y="1747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8" name="任意多边形 17"/>
              <p:cNvSpPr/>
              <p:nvPr/>
            </p:nvSpPr>
            <p:spPr>
              <a:xfrm>
                <a:off x="1900234" y="5253040"/>
                <a:ext cx="311951" cy="728962"/>
              </a:xfrm>
              <a:custGeom>
                <a:avLst/>
                <a:gdLst>
                  <a:gd name="connsiteX0" fmla="*/ 311943 w 311943"/>
                  <a:gd name="connsiteY0" fmla="*/ 647700 h 669131"/>
                  <a:gd name="connsiteX1" fmla="*/ 311943 w 311943"/>
                  <a:gd name="connsiteY1" fmla="*/ 0 h 669131"/>
                  <a:gd name="connsiteX2" fmla="*/ 0 w 311943"/>
                  <a:gd name="connsiteY2" fmla="*/ 0 h 669131"/>
                  <a:gd name="connsiteX3" fmla="*/ 0 w 311943"/>
                  <a:gd name="connsiteY3" fmla="*/ 669131 h 669131"/>
                  <a:gd name="connsiteX4" fmla="*/ 111918 w 311943"/>
                  <a:gd name="connsiteY4" fmla="*/ 669131 h 669131"/>
                  <a:gd name="connsiteX5" fmla="*/ 111918 w 311943"/>
                  <a:gd name="connsiteY5" fmla="*/ 92868 h 669131"/>
                  <a:gd name="connsiteX6" fmla="*/ 192881 w 311943"/>
                  <a:gd name="connsiteY6" fmla="*/ 92868 h 669131"/>
                  <a:gd name="connsiteX7" fmla="*/ 192881 w 311943"/>
                  <a:gd name="connsiteY7" fmla="*/ 652462 h 669131"/>
                  <a:gd name="connsiteX8" fmla="*/ 311943 w 311943"/>
                  <a:gd name="connsiteY8" fmla="*/ 647700 h 669131"/>
                  <a:gd name="connsiteX0-1" fmla="*/ 312037 w 312037"/>
                  <a:gd name="connsiteY0-2" fmla="*/ 647700 h 695589"/>
                  <a:gd name="connsiteX1-3" fmla="*/ 312037 w 312037"/>
                  <a:gd name="connsiteY1-4" fmla="*/ 0 h 695589"/>
                  <a:gd name="connsiteX2-5" fmla="*/ 94 w 312037"/>
                  <a:gd name="connsiteY2-6" fmla="*/ 0 h 695589"/>
                  <a:gd name="connsiteX3-7" fmla="*/ 94 w 312037"/>
                  <a:gd name="connsiteY3-8" fmla="*/ 669131 h 695589"/>
                  <a:gd name="connsiteX4-9" fmla="*/ 112012 w 312037"/>
                  <a:gd name="connsiteY4-10" fmla="*/ 669131 h 695589"/>
                  <a:gd name="connsiteX5-11" fmla="*/ 112012 w 312037"/>
                  <a:gd name="connsiteY5-12" fmla="*/ 92868 h 695589"/>
                  <a:gd name="connsiteX6-13" fmla="*/ 192975 w 312037"/>
                  <a:gd name="connsiteY6-14" fmla="*/ 92868 h 695589"/>
                  <a:gd name="connsiteX7-15" fmla="*/ 192975 w 312037"/>
                  <a:gd name="connsiteY7-16" fmla="*/ 652462 h 695589"/>
                  <a:gd name="connsiteX8-17" fmla="*/ 312037 w 312037"/>
                  <a:gd name="connsiteY8-18" fmla="*/ 647700 h 695589"/>
                  <a:gd name="connsiteX0-19" fmla="*/ 312010 w 312010"/>
                  <a:gd name="connsiteY0-20" fmla="*/ 647700 h 712012"/>
                  <a:gd name="connsiteX1-21" fmla="*/ 312010 w 312010"/>
                  <a:gd name="connsiteY1-22" fmla="*/ 0 h 712012"/>
                  <a:gd name="connsiteX2-23" fmla="*/ 67 w 312010"/>
                  <a:gd name="connsiteY2-24" fmla="*/ 0 h 712012"/>
                  <a:gd name="connsiteX3-25" fmla="*/ 67 w 312010"/>
                  <a:gd name="connsiteY3-26" fmla="*/ 669131 h 712012"/>
                  <a:gd name="connsiteX4-27" fmla="*/ 111985 w 312010"/>
                  <a:gd name="connsiteY4-28" fmla="*/ 669131 h 712012"/>
                  <a:gd name="connsiteX5-29" fmla="*/ 111985 w 312010"/>
                  <a:gd name="connsiteY5-30" fmla="*/ 92868 h 712012"/>
                  <a:gd name="connsiteX6-31" fmla="*/ 192948 w 312010"/>
                  <a:gd name="connsiteY6-32" fmla="*/ 92868 h 712012"/>
                  <a:gd name="connsiteX7-33" fmla="*/ 192948 w 312010"/>
                  <a:gd name="connsiteY7-34" fmla="*/ 652462 h 712012"/>
                  <a:gd name="connsiteX8-35" fmla="*/ 312010 w 312010"/>
                  <a:gd name="connsiteY8-36" fmla="*/ 647700 h 712012"/>
                  <a:gd name="connsiteX0-37" fmla="*/ 312010 w 312010"/>
                  <a:gd name="connsiteY0-38" fmla="*/ 647700 h 712012"/>
                  <a:gd name="connsiteX1-39" fmla="*/ 312010 w 312010"/>
                  <a:gd name="connsiteY1-40" fmla="*/ 0 h 712012"/>
                  <a:gd name="connsiteX2-41" fmla="*/ 67 w 312010"/>
                  <a:gd name="connsiteY2-42" fmla="*/ 0 h 712012"/>
                  <a:gd name="connsiteX3-43" fmla="*/ 67 w 312010"/>
                  <a:gd name="connsiteY3-44" fmla="*/ 669131 h 712012"/>
                  <a:gd name="connsiteX4-45" fmla="*/ 111985 w 312010"/>
                  <a:gd name="connsiteY4-46" fmla="*/ 669131 h 712012"/>
                  <a:gd name="connsiteX5-47" fmla="*/ 111985 w 312010"/>
                  <a:gd name="connsiteY5-48" fmla="*/ 92868 h 712012"/>
                  <a:gd name="connsiteX6-49" fmla="*/ 192948 w 312010"/>
                  <a:gd name="connsiteY6-50" fmla="*/ 92868 h 712012"/>
                  <a:gd name="connsiteX7-51" fmla="*/ 192948 w 312010"/>
                  <a:gd name="connsiteY7-52" fmla="*/ 652462 h 712012"/>
                  <a:gd name="connsiteX8-53" fmla="*/ 312010 w 312010"/>
                  <a:gd name="connsiteY8-54" fmla="*/ 647700 h 712012"/>
                  <a:gd name="connsiteX0-55" fmla="*/ 312010 w 312013"/>
                  <a:gd name="connsiteY0-56" fmla="*/ 647700 h 719108"/>
                  <a:gd name="connsiteX1-57" fmla="*/ 312010 w 312013"/>
                  <a:gd name="connsiteY1-58" fmla="*/ 0 h 719108"/>
                  <a:gd name="connsiteX2-59" fmla="*/ 67 w 312013"/>
                  <a:gd name="connsiteY2-60" fmla="*/ 0 h 719108"/>
                  <a:gd name="connsiteX3-61" fmla="*/ 67 w 312013"/>
                  <a:gd name="connsiteY3-62" fmla="*/ 669131 h 719108"/>
                  <a:gd name="connsiteX4-63" fmla="*/ 111985 w 312013"/>
                  <a:gd name="connsiteY4-64" fmla="*/ 669131 h 719108"/>
                  <a:gd name="connsiteX5-65" fmla="*/ 111985 w 312013"/>
                  <a:gd name="connsiteY5-66" fmla="*/ 92868 h 719108"/>
                  <a:gd name="connsiteX6-67" fmla="*/ 192948 w 312013"/>
                  <a:gd name="connsiteY6-68" fmla="*/ 92868 h 719108"/>
                  <a:gd name="connsiteX7-69" fmla="*/ 192948 w 312013"/>
                  <a:gd name="connsiteY7-70" fmla="*/ 652462 h 719108"/>
                  <a:gd name="connsiteX8-71" fmla="*/ 312010 w 312013"/>
                  <a:gd name="connsiteY8-72" fmla="*/ 647700 h 719108"/>
                  <a:gd name="connsiteX0-73" fmla="*/ 311948 w 311951"/>
                  <a:gd name="connsiteY0-74" fmla="*/ 647700 h 720495"/>
                  <a:gd name="connsiteX1-75" fmla="*/ 311948 w 311951"/>
                  <a:gd name="connsiteY1-76" fmla="*/ 0 h 720495"/>
                  <a:gd name="connsiteX2-77" fmla="*/ 5 w 311951"/>
                  <a:gd name="connsiteY2-78" fmla="*/ 0 h 720495"/>
                  <a:gd name="connsiteX3-79" fmla="*/ 5 w 311951"/>
                  <a:gd name="connsiteY3-80" fmla="*/ 669131 h 720495"/>
                  <a:gd name="connsiteX4-81" fmla="*/ 111923 w 311951"/>
                  <a:gd name="connsiteY4-82" fmla="*/ 669131 h 720495"/>
                  <a:gd name="connsiteX5-83" fmla="*/ 111923 w 311951"/>
                  <a:gd name="connsiteY5-84" fmla="*/ 92868 h 720495"/>
                  <a:gd name="connsiteX6-85" fmla="*/ 192886 w 311951"/>
                  <a:gd name="connsiteY6-86" fmla="*/ 92868 h 720495"/>
                  <a:gd name="connsiteX7-87" fmla="*/ 192886 w 311951"/>
                  <a:gd name="connsiteY7-88" fmla="*/ 652462 h 720495"/>
                  <a:gd name="connsiteX8-89" fmla="*/ 311948 w 311951"/>
                  <a:gd name="connsiteY8-90" fmla="*/ 647700 h 720495"/>
                  <a:gd name="connsiteX0-91" fmla="*/ 311948 w 311951"/>
                  <a:gd name="connsiteY0-92" fmla="*/ 647700 h 728962"/>
                  <a:gd name="connsiteX1-93" fmla="*/ 311948 w 311951"/>
                  <a:gd name="connsiteY1-94" fmla="*/ 0 h 728962"/>
                  <a:gd name="connsiteX2-95" fmla="*/ 5 w 311951"/>
                  <a:gd name="connsiteY2-96" fmla="*/ 0 h 728962"/>
                  <a:gd name="connsiteX3-97" fmla="*/ 5 w 311951"/>
                  <a:gd name="connsiteY3-98" fmla="*/ 669131 h 728962"/>
                  <a:gd name="connsiteX4-99" fmla="*/ 111923 w 311951"/>
                  <a:gd name="connsiteY4-100" fmla="*/ 669131 h 728962"/>
                  <a:gd name="connsiteX5-101" fmla="*/ 111923 w 311951"/>
                  <a:gd name="connsiteY5-102" fmla="*/ 92868 h 728962"/>
                  <a:gd name="connsiteX6-103" fmla="*/ 192886 w 311951"/>
                  <a:gd name="connsiteY6-104" fmla="*/ 92868 h 728962"/>
                  <a:gd name="connsiteX7-105" fmla="*/ 192886 w 311951"/>
                  <a:gd name="connsiteY7-106" fmla="*/ 652462 h 728962"/>
                  <a:gd name="connsiteX8-107" fmla="*/ 311948 w 311951"/>
                  <a:gd name="connsiteY8-108" fmla="*/ 647700 h 7289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11951" h="728962">
                    <a:moveTo>
                      <a:pt x="311948" y="647700"/>
                    </a:moveTo>
                    <a:lnTo>
                      <a:pt x="311948" y="0"/>
                    </a:lnTo>
                    <a:lnTo>
                      <a:pt x="5" y="0"/>
                    </a:lnTo>
                    <a:lnTo>
                      <a:pt x="5" y="669131"/>
                    </a:lnTo>
                    <a:cubicBezTo>
                      <a:pt x="-789" y="750093"/>
                      <a:pt x="107955" y="747712"/>
                      <a:pt x="111923" y="669131"/>
                    </a:cubicBezTo>
                    <a:lnTo>
                      <a:pt x="111923" y="92868"/>
                    </a:lnTo>
                    <a:lnTo>
                      <a:pt x="192886" y="92868"/>
                    </a:lnTo>
                    <a:lnTo>
                      <a:pt x="192886" y="652462"/>
                    </a:lnTo>
                    <a:cubicBezTo>
                      <a:pt x="192091" y="750888"/>
                      <a:pt x="312742" y="732630"/>
                      <a:pt x="311948" y="6477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49" name="Freeform 33"/>
            <p:cNvSpPr>
              <a:spLocks noEditPoints="1"/>
            </p:cNvSpPr>
            <p:nvPr/>
          </p:nvSpPr>
          <p:spPr bwMode="auto">
            <a:xfrm>
              <a:off x="1472989" y="2861978"/>
              <a:ext cx="529919" cy="497683"/>
            </a:xfrm>
            <a:custGeom>
              <a:avLst/>
              <a:gdLst>
                <a:gd name="T0" fmla="*/ 21 w 643"/>
                <a:gd name="T1" fmla="*/ 477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5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1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54" name="文本框 53"/>
            <p:cNvSpPr txBox="1"/>
            <p:nvPr/>
          </p:nvSpPr>
          <p:spPr>
            <a:xfrm>
              <a:off x="1015882" y="3624415"/>
              <a:ext cx="1485877" cy="492443"/>
            </a:xfrm>
            <a:prstGeom prst="rect">
              <a:avLst/>
            </a:prstGeom>
            <a:noFill/>
          </p:spPr>
          <p:txBody>
            <a:bodyPr wrap="none" rtlCol="0">
              <a:spAutoFit/>
            </a:bodyPr>
            <a:lstStyle/>
            <a:p>
              <a:r>
                <a:rPr lang="zh-CN" altLang="en-US" b="1" dirty="0">
                  <a:solidFill>
                    <a:srgbClr val="FFFFFF"/>
                  </a:solidFill>
                  <a:cs typeface="+mn-ea"/>
                  <a:sym typeface="+mn-lt"/>
                </a:rPr>
                <a:t>您的标题</a:t>
              </a:r>
              <a:endParaRPr lang="zh-CN" altLang="en-US" b="1" dirty="0">
                <a:solidFill>
                  <a:srgbClr val="FFFFFF"/>
                </a:solidFill>
                <a:cs typeface="+mn-ea"/>
                <a:sym typeface="+mn-lt"/>
              </a:endParaRPr>
            </a:p>
          </p:txBody>
        </p:sp>
      </p:grpSp>
      <p:grpSp>
        <p:nvGrpSpPr>
          <p:cNvPr id="6" name="组合 2"/>
          <p:cNvGrpSpPr/>
          <p:nvPr/>
        </p:nvGrpSpPr>
        <p:grpSpPr>
          <a:xfrm>
            <a:off x="1676015" y="1388526"/>
            <a:ext cx="2151132" cy="3597956"/>
            <a:chOff x="2234687" y="1851368"/>
            <a:chExt cx="2868176" cy="4797274"/>
          </a:xfrm>
        </p:grpSpPr>
        <p:sp>
          <p:nvSpPr>
            <p:cNvPr id="10" name="任意多边形 9"/>
            <p:cNvSpPr/>
            <p:nvPr/>
          </p:nvSpPr>
          <p:spPr>
            <a:xfrm flipH="1">
              <a:off x="2234687" y="1851368"/>
              <a:ext cx="2868176" cy="2518905"/>
            </a:xfrm>
            <a:custGeom>
              <a:avLst/>
              <a:gdLst>
                <a:gd name="connsiteX0" fmla="*/ 1012372 w 2024744"/>
                <a:gd name="connsiteY0" fmla="*/ 0 h 1778181"/>
                <a:gd name="connsiteX1" fmla="*/ 2024744 w 2024744"/>
                <a:gd name="connsiteY1" fmla="*/ 803366 h 1778181"/>
                <a:gd name="connsiteX2" fmla="*/ 1578399 w 2024744"/>
                <a:gd name="connsiteY2" fmla="*/ 1469530 h 1778181"/>
                <a:gd name="connsiteX3" fmla="*/ 1571378 w 2024744"/>
                <a:gd name="connsiteY3" fmla="*/ 1472554 h 1778181"/>
                <a:gd name="connsiteX4" fmla="*/ 1526368 w 2024744"/>
                <a:gd name="connsiteY4" fmla="*/ 1533011 h 1778181"/>
                <a:gd name="connsiteX5" fmla="*/ 1258661 w 2024744"/>
                <a:gd name="connsiteY5" fmla="*/ 1778181 h 1778181"/>
                <a:gd name="connsiteX6" fmla="*/ 1331080 w 2024744"/>
                <a:gd name="connsiteY6" fmla="*/ 1576978 h 1778181"/>
                <a:gd name="connsiteX7" fmla="*/ 1333637 w 2024744"/>
                <a:gd name="connsiteY7" fmla="*/ 1564743 h 1778181"/>
                <a:gd name="connsiteX8" fmla="*/ 1313421 w 2024744"/>
                <a:gd name="connsiteY8" fmla="*/ 1570614 h 1778181"/>
                <a:gd name="connsiteX9" fmla="*/ 1012372 w 2024744"/>
                <a:gd name="connsiteY9" fmla="*/ 1606732 h 1778181"/>
                <a:gd name="connsiteX10" fmla="*/ 0 w 2024744"/>
                <a:gd name="connsiteY10" fmla="*/ 803366 h 1778181"/>
                <a:gd name="connsiteX11" fmla="*/ 1012372 w 2024744"/>
                <a:gd name="connsiteY11" fmla="*/ 0 h 17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4744" h="1778181">
                  <a:moveTo>
                    <a:pt x="1012372" y="0"/>
                  </a:moveTo>
                  <a:cubicBezTo>
                    <a:pt x="1571490" y="0"/>
                    <a:pt x="2024744" y="359679"/>
                    <a:pt x="2024744" y="803366"/>
                  </a:cubicBezTo>
                  <a:cubicBezTo>
                    <a:pt x="2024744" y="1080670"/>
                    <a:pt x="1847692" y="1325159"/>
                    <a:pt x="1578399" y="1469530"/>
                  </a:cubicBezTo>
                  <a:lnTo>
                    <a:pt x="1571378" y="1472554"/>
                  </a:lnTo>
                  <a:lnTo>
                    <a:pt x="1526368" y="1533011"/>
                  </a:lnTo>
                  <a:cubicBezTo>
                    <a:pt x="1453040" y="1624455"/>
                    <a:pt x="1358502" y="1720761"/>
                    <a:pt x="1258661" y="1778181"/>
                  </a:cubicBezTo>
                  <a:cubicBezTo>
                    <a:pt x="1290264" y="1709935"/>
                    <a:pt x="1314011" y="1643260"/>
                    <a:pt x="1331080" y="1576978"/>
                  </a:cubicBezTo>
                  <a:lnTo>
                    <a:pt x="1333637" y="1564743"/>
                  </a:lnTo>
                  <a:lnTo>
                    <a:pt x="1313421" y="1570614"/>
                  </a:lnTo>
                  <a:cubicBezTo>
                    <a:pt x="1218319" y="1594087"/>
                    <a:pt x="1117207" y="1606732"/>
                    <a:pt x="1012372" y="1606732"/>
                  </a:cubicBezTo>
                  <a:cubicBezTo>
                    <a:pt x="453254" y="1606732"/>
                    <a:pt x="0" y="1247053"/>
                    <a:pt x="0" y="803366"/>
                  </a:cubicBezTo>
                  <a:cubicBezTo>
                    <a:pt x="0" y="359679"/>
                    <a:pt x="453254" y="0"/>
                    <a:pt x="101237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7" name="组合 18"/>
            <p:cNvGrpSpPr/>
            <p:nvPr/>
          </p:nvGrpSpPr>
          <p:grpSpPr>
            <a:xfrm>
              <a:off x="3061007" y="4574617"/>
              <a:ext cx="1034810" cy="2074025"/>
              <a:chOff x="1647825" y="4345931"/>
              <a:chExt cx="816298" cy="1636071"/>
            </a:xfrm>
            <a:solidFill>
              <a:srgbClr val="247CAE"/>
            </a:solidFill>
          </p:grpSpPr>
          <p:sp>
            <p:nvSpPr>
              <p:cNvPr id="20" name="椭圆 19"/>
              <p:cNvSpPr/>
              <p:nvPr/>
            </p:nvSpPr>
            <p:spPr>
              <a:xfrm>
                <a:off x="1888535" y="4345931"/>
                <a:ext cx="275698" cy="2756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1" name="任意多边形 20"/>
              <p:cNvSpPr/>
              <p:nvPr/>
            </p:nvSpPr>
            <p:spPr>
              <a:xfrm>
                <a:off x="1663381" y="4650115"/>
                <a:ext cx="771956" cy="611131"/>
              </a:xfrm>
              <a:custGeom>
                <a:avLst/>
                <a:gdLst>
                  <a:gd name="connsiteX0" fmla="*/ 101089 w 771956"/>
                  <a:gd name="connsiteY0" fmla="*/ 592751 h 611131"/>
                  <a:gd name="connsiteX1" fmla="*/ 0 w 771956"/>
                  <a:gd name="connsiteY1" fmla="*/ 583561 h 611131"/>
                  <a:gd name="connsiteX2" fmla="*/ 133254 w 771956"/>
                  <a:gd name="connsiteY2" fmla="*/ 87304 h 611131"/>
                  <a:gd name="connsiteX3" fmla="*/ 349218 w 771956"/>
                  <a:gd name="connsiteY3" fmla="*/ 0 h 611131"/>
                  <a:gd name="connsiteX4" fmla="*/ 422738 w 771956"/>
                  <a:gd name="connsiteY4" fmla="*/ 4595 h 611131"/>
                  <a:gd name="connsiteX5" fmla="*/ 634106 w 771956"/>
                  <a:gd name="connsiteY5" fmla="*/ 68924 h 611131"/>
                  <a:gd name="connsiteX6" fmla="*/ 771956 w 771956"/>
                  <a:gd name="connsiteY6" fmla="*/ 588156 h 611131"/>
                  <a:gd name="connsiteX7" fmla="*/ 684651 w 771956"/>
                  <a:gd name="connsiteY7" fmla="*/ 611131 h 611131"/>
                  <a:gd name="connsiteX8" fmla="*/ 583562 w 771956"/>
                  <a:gd name="connsiteY8" fmla="*/ 220558 h 611131"/>
                  <a:gd name="connsiteX9" fmla="*/ 537612 w 771956"/>
                  <a:gd name="connsiteY9" fmla="*/ 238938 h 611131"/>
                  <a:gd name="connsiteX10" fmla="*/ 537612 w 771956"/>
                  <a:gd name="connsiteY10" fmla="*/ 555992 h 611131"/>
                  <a:gd name="connsiteX11" fmla="*/ 225154 w 771956"/>
                  <a:gd name="connsiteY11" fmla="*/ 555992 h 611131"/>
                  <a:gd name="connsiteX12" fmla="*/ 225154 w 771956"/>
                  <a:gd name="connsiteY12" fmla="*/ 229748 h 611131"/>
                  <a:gd name="connsiteX13" fmla="*/ 188394 w 771956"/>
                  <a:gd name="connsiteY13" fmla="*/ 234343 h 611131"/>
                  <a:gd name="connsiteX14" fmla="*/ 101089 w 771956"/>
                  <a:gd name="connsiteY14" fmla="*/ 592751 h 611131"/>
                  <a:gd name="connsiteX0-1" fmla="*/ 101089 w 771956"/>
                  <a:gd name="connsiteY0-2" fmla="*/ 592751 h 611131"/>
                  <a:gd name="connsiteX1-3" fmla="*/ 0 w 771956"/>
                  <a:gd name="connsiteY1-4" fmla="*/ 583561 h 611131"/>
                  <a:gd name="connsiteX2-5" fmla="*/ 133254 w 771956"/>
                  <a:gd name="connsiteY2-6" fmla="*/ 87304 h 611131"/>
                  <a:gd name="connsiteX3-7" fmla="*/ 349218 w 771956"/>
                  <a:gd name="connsiteY3-8" fmla="*/ 0 h 611131"/>
                  <a:gd name="connsiteX4-9" fmla="*/ 422738 w 771956"/>
                  <a:gd name="connsiteY4-10" fmla="*/ 4595 h 611131"/>
                  <a:gd name="connsiteX5-11" fmla="*/ 634106 w 771956"/>
                  <a:gd name="connsiteY5-12" fmla="*/ 68924 h 611131"/>
                  <a:gd name="connsiteX6-13" fmla="*/ 771956 w 771956"/>
                  <a:gd name="connsiteY6-14" fmla="*/ 588156 h 611131"/>
                  <a:gd name="connsiteX7-15" fmla="*/ 684651 w 771956"/>
                  <a:gd name="connsiteY7-16" fmla="*/ 611131 h 611131"/>
                  <a:gd name="connsiteX8-17" fmla="*/ 583562 w 771956"/>
                  <a:gd name="connsiteY8-18" fmla="*/ 220558 h 611131"/>
                  <a:gd name="connsiteX9-19" fmla="*/ 537612 w 771956"/>
                  <a:gd name="connsiteY9-20" fmla="*/ 238938 h 611131"/>
                  <a:gd name="connsiteX10-21" fmla="*/ 537612 w 771956"/>
                  <a:gd name="connsiteY10-22" fmla="*/ 555992 h 611131"/>
                  <a:gd name="connsiteX11-23" fmla="*/ 225154 w 771956"/>
                  <a:gd name="connsiteY11-24" fmla="*/ 555992 h 611131"/>
                  <a:gd name="connsiteX12-25" fmla="*/ 225154 w 771956"/>
                  <a:gd name="connsiteY12-26" fmla="*/ 229748 h 611131"/>
                  <a:gd name="connsiteX13-27" fmla="*/ 188394 w 771956"/>
                  <a:gd name="connsiteY13-28" fmla="*/ 234343 h 611131"/>
                  <a:gd name="connsiteX14-29" fmla="*/ 101089 w 771956"/>
                  <a:gd name="connsiteY14-30" fmla="*/ 592751 h 611131"/>
                  <a:gd name="connsiteX0-31" fmla="*/ 101089 w 771956"/>
                  <a:gd name="connsiteY0-32" fmla="*/ 592751 h 611131"/>
                  <a:gd name="connsiteX1-33" fmla="*/ 0 w 771956"/>
                  <a:gd name="connsiteY1-34" fmla="*/ 583561 h 611131"/>
                  <a:gd name="connsiteX2-35" fmla="*/ 133254 w 771956"/>
                  <a:gd name="connsiteY2-36" fmla="*/ 87304 h 611131"/>
                  <a:gd name="connsiteX3-37" fmla="*/ 349218 w 771956"/>
                  <a:gd name="connsiteY3-38" fmla="*/ 0 h 611131"/>
                  <a:gd name="connsiteX4-39" fmla="*/ 422738 w 771956"/>
                  <a:gd name="connsiteY4-40" fmla="*/ 4595 h 611131"/>
                  <a:gd name="connsiteX5-41" fmla="*/ 634106 w 771956"/>
                  <a:gd name="connsiteY5-42" fmla="*/ 68924 h 611131"/>
                  <a:gd name="connsiteX6-43" fmla="*/ 771956 w 771956"/>
                  <a:gd name="connsiteY6-44" fmla="*/ 588156 h 611131"/>
                  <a:gd name="connsiteX7-45" fmla="*/ 684651 w 771956"/>
                  <a:gd name="connsiteY7-46" fmla="*/ 611131 h 611131"/>
                  <a:gd name="connsiteX8-47" fmla="*/ 583562 w 771956"/>
                  <a:gd name="connsiteY8-48" fmla="*/ 220558 h 611131"/>
                  <a:gd name="connsiteX9-49" fmla="*/ 537612 w 771956"/>
                  <a:gd name="connsiteY9-50" fmla="*/ 238938 h 611131"/>
                  <a:gd name="connsiteX10-51" fmla="*/ 537612 w 771956"/>
                  <a:gd name="connsiteY10-52" fmla="*/ 555992 h 611131"/>
                  <a:gd name="connsiteX11-53" fmla="*/ 225154 w 771956"/>
                  <a:gd name="connsiteY11-54" fmla="*/ 555992 h 611131"/>
                  <a:gd name="connsiteX12-55" fmla="*/ 225154 w 771956"/>
                  <a:gd name="connsiteY12-56" fmla="*/ 229748 h 611131"/>
                  <a:gd name="connsiteX13-57" fmla="*/ 188394 w 771956"/>
                  <a:gd name="connsiteY13-58" fmla="*/ 234343 h 611131"/>
                  <a:gd name="connsiteX14-59" fmla="*/ 101089 w 771956"/>
                  <a:gd name="connsiteY14-60" fmla="*/ 592751 h 611131"/>
                  <a:gd name="connsiteX0-61" fmla="*/ 101089 w 771956"/>
                  <a:gd name="connsiteY0-62" fmla="*/ 592751 h 611131"/>
                  <a:gd name="connsiteX1-63" fmla="*/ 0 w 771956"/>
                  <a:gd name="connsiteY1-64" fmla="*/ 583561 h 611131"/>
                  <a:gd name="connsiteX2-65" fmla="*/ 133254 w 771956"/>
                  <a:gd name="connsiteY2-66" fmla="*/ 87304 h 611131"/>
                  <a:gd name="connsiteX3-67" fmla="*/ 349218 w 771956"/>
                  <a:gd name="connsiteY3-68" fmla="*/ 0 h 611131"/>
                  <a:gd name="connsiteX4-69" fmla="*/ 422738 w 771956"/>
                  <a:gd name="connsiteY4-70" fmla="*/ 4595 h 611131"/>
                  <a:gd name="connsiteX5-71" fmla="*/ 634106 w 771956"/>
                  <a:gd name="connsiteY5-72" fmla="*/ 68924 h 611131"/>
                  <a:gd name="connsiteX6-73" fmla="*/ 771956 w 771956"/>
                  <a:gd name="connsiteY6-74" fmla="*/ 588156 h 611131"/>
                  <a:gd name="connsiteX7-75" fmla="*/ 684651 w 771956"/>
                  <a:gd name="connsiteY7-76" fmla="*/ 611131 h 611131"/>
                  <a:gd name="connsiteX8-77" fmla="*/ 583562 w 771956"/>
                  <a:gd name="connsiteY8-78" fmla="*/ 220558 h 611131"/>
                  <a:gd name="connsiteX9-79" fmla="*/ 537612 w 771956"/>
                  <a:gd name="connsiteY9-80" fmla="*/ 238938 h 611131"/>
                  <a:gd name="connsiteX10-81" fmla="*/ 537612 w 771956"/>
                  <a:gd name="connsiteY10-82" fmla="*/ 555992 h 611131"/>
                  <a:gd name="connsiteX11-83" fmla="*/ 225154 w 771956"/>
                  <a:gd name="connsiteY11-84" fmla="*/ 555992 h 611131"/>
                  <a:gd name="connsiteX12-85" fmla="*/ 225154 w 771956"/>
                  <a:gd name="connsiteY12-86" fmla="*/ 229748 h 611131"/>
                  <a:gd name="connsiteX13-87" fmla="*/ 188394 w 771956"/>
                  <a:gd name="connsiteY13-88" fmla="*/ 234343 h 611131"/>
                  <a:gd name="connsiteX14-89" fmla="*/ 101089 w 771956"/>
                  <a:gd name="connsiteY14-90" fmla="*/ 592751 h 611131"/>
                  <a:gd name="connsiteX0-91" fmla="*/ 101089 w 771956"/>
                  <a:gd name="connsiteY0-92" fmla="*/ 592751 h 611131"/>
                  <a:gd name="connsiteX1-93" fmla="*/ 0 w 771956"/>
                  <a:gd name="connsiteY1-94" fmla="*/ 583561 h 611131"/>
                  <a:gd name="connsiteX2-95" fmla="*/ 133254 w 771956"/>
                  <a:gd name="connsiteY2-96" fmla="*/ 87304 h 611131"/>
                  <a:gd name="connsiteX3-97" fmla="*/ 349218 w 771956"/>
                  <a:gd name="connsiteY3-98" fmla="*/ 0 h 611131"/>
                  <a:gd name="connsiteX4-99" fmla="*/ 422738 w 771956"/>
                  <a:gd name="connsiteY4-100" fmla="*/ 4595 h 611131"/>
                  <a:gd name="connsiteX5-101" fmla="*/ 634106 w 771956"/>
                  <a:gd name="connsiteY5-102" fmla="*/ 68924 h 611131"/>
                  <a:gd name="connsiteX6-103" fmla="*/ 771956 w 771956"/>
                  <a:gd name="connsiteY6-104" fmla="*/ 588156 h 611131"/>
                  <a:gd name="connsiteX7-105" fmla="*/ 684651 w 771956"/>
                  <a:gd name="connsiteY7-106" fmla="*/ 611131 h 611131"/>
                  <a:gd name="connsiteX8-107" fmla="*/ 583562 w 771956"/>
                  <a:gd name="connsiteY8-108" fmla="*/ 220558 h 611131"/>
                  <a:gd name="connsiteX9-109" fmla="*/ 537612 w 771956"/>
                  <a:gd name="connsiteY9-110" fmla="*/ 238938 h 611131"/>
                  <a:gd name="connsiteX10-111" fmla="*/ 537612 w 771956"/>
                  <a:gd name="connsiteY10-112" fmla="*/ 555992 h 611131"/>
                  <a:gd name="connsiteX11-113" fmla="*/ 225154 w 771956"/>
                  <a:gd name="connsiteY11-114" fmla="*/ 555992 h 611131"/>
                  <a:gd name="connsiteX12-115" fmla="*/ 225154 w 771956"/>
                  <a:gd name="connsiteY12-116" fmla="*/ 229748 h 611131"/>
                  <a:gd name="connsiteX13-117" fmla="*/ 188394 w 771956"/>
                  <a:gd name="connsiteY13-118" fmla="*/ 234343 h 611131"/>
                  <a:gd name="connsiteX14-119" fmla="*/ 101089 w 771956"/>
                  <a:gd name="connsiteY14-120" fmla="*/ 592751 h 611131"/>
                  <a:gd name="connsiteX0-121" fmla="*/ 101089 w 771956"/>
                  <a:gd name="connsiteY0-122" fmla="*/ 592751 h 611131"/>
                  <a:gd name="connsiteX1-123" fmla="*/ 0 w 771956"/>
                  <a:gd name="connsiteY1-124" fmla="*/ 583561 h 611131"/>
                  <a:gd name="connsiteX2-125" fmla="*/ 133254 w 771956"/>
                  <a:gd name="connsiteY2-126" fmla="*/ 87304 h 611131"/>
                  <a:gd name="connsiteX3-127" fmla="*/ 349218 w 771956"/>
                  <a:gd name="connsiteY3-128" fmla="*/ 0 h 611131"/>
                  <a:gd name="connsiteX4-129" fmla="*/ 422738 w 771956"/>
                  <a:gd name="connsiteY4-130" fmla="*/ 2214 h 611131"/>
                  <a:gd name="connsiteX5-131" fmla="*/ 634106 w 771956"/>
                  <a:gd name="connsiteY5-132" fmla="*/ 68924 h 611131"/>
                  <a:gd name="connsiteX6-133" fmla="*/ 771956 w 771956"/>
                  <a:gd name="connsiteY6-134" fmla="*/ 588156 h 611131"/>
                  <a:gd name="connsiteX7-135" fmla="*/ 684651 w 771956"/>
                  <a:gd name="connsiteY7-136" fmla="*/ 611131 h 611131"/>
                  <a:gd name="connsiteX8-137" fmla="*/ 583562 w 771956"/>
                  <a:gd name="connsiteY8-138" fmla="*/ 220558 h 611131"/>
                  <a:gd name="connsiteX9-139" fmla="*/ 537612 w 771956"/>
                  <a:gd name="connsiteY9-140" fmla="*/ 238938 h 611131"/>
                  <a:gd name="connsiteX10-141" fmla="*/ 537612 w 771956"/>
                  <a:gd name="connsiteY10-142" fmla="*/ 555992 h 611131"/>
                  <a:gd name="connsiteX11-143" fmla="*/ 225154 w 771956"/>
                  <a:gd name="connsiteY11-144" fmla="*/ 555992 h 611131"/>
                  <a:gd name="connsiteX12-145" fmla="*/ 225154 w 771956"/>
                  <a:gd name="connsiteY12-146" fmla="*/ 229748 h 611131"/>
                  <a:gd name="connsiteX13-147" fmla="*/ 188394 w 771956"/>
                  <a:gd name="connsiteY13-148" fmla="*/ 234343 h 611131"/>
                  <a:gd name="connsiteX14-149" fmla="*/ 101089 w 771956"/>
                  <a:gd name="connsiteY14-150" fmla="*/ 592751 h 6111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771956" h="611131">
                    <a:moveTo>
                      <a:pt x="101089" y="592751"/>
                    </a:moveTo>
                    <a:lnTo>
                      <a:pt x="0" y="583561"/>
                    </a:lnTo>
                    <a:lnTo>
                      <a:pt x="133254" y="87304"/>
                    </a:lnTo>
                    <a:cubicBezTo>
                      <a:pt x="145711" y="62965"/>
                      <a:pt x="277230" y="29101"/>
                      <a:pt x="349218" y="0"/>
                    </a:cubicBezTo>
                    <a:lnTo>
                      <a:pt x="422738" y="2214"/>
                    </a:lnTo>
                    <a:cubicBezTo>
                      <a:pt x="493194" y="23657"/>
                      <a:pt x="625562" y="47481"/>
                      <a:pt x="634106" y="68924"/>
                    </a:cubicBezTo>
                    <a:lnTo>
                      <a:pt x="771956" y="588156"/>
                    </a:lnTo>
                    <a:lnTo>
                      <a:pt x="684651" y="611131"/>
                    </a:lnTo>
                    <a:lnTo>
                      <a:pt x="583562" y="220558"/>
                    </a:lnTo>
                    <a:cubicBezTo>
                      <a:pt x="573008" y="193347"/>
                      <a:pt x="552929" y="232811"/>
                      <a:pt x="537612" y="238938"/>
                    </a:cubicBezTo>
                    <a:lnTo>
                      <a:pt x="537612" y="555992"/>
                    </a:lnTo>
                    <a:lnTo>
                      <a:pt x="225154" y="555992"/>
                    </a:lnTo>
                    <a:lnTo>
                      <a:pt x="225154" y="229748"/>
                    </a:lnTo>
                    <a:cubicBezTo>
                      <a:pt x="212901" y="231280"/>
                      <a:pt x="198266" y="213761"/>
                      <a:pt x="188394" y="234343"/>
                    </a:cubicBezTo>
                    <a:lnTo>
                      <a:pt x="101089" y="5927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2" name="任意多边形 21"/>
              <p:cNvSpPr/>
              <p:nvPr/>
            </p:nvSpPr>
            <p:spPr>
              <a:xfrm>
                <a:off x="1647825" y="5272089"/>
                <a:ext cx="107156" cy="76972"/>
              </a:xfrm>
              <a:custGeom>
                <a:avLst/>
                <a:gdLst>
                  <a:gd name="connsiteX0" fmla="*/ 107156 w 107156"/>
                  <a:gd name="connsiteY0" fmla="*/ 23812 h 76200"/>
                  <a:gd name="connsiteX1" fmla="*/ 0 w 107156"/>
                  <a:gd name="connsiteY1" fmla="*/ 0 h 76200"/>
                  <a:gd name="connsiteX2" fmla="*/ 42863 w 107156"/>
                  <a:gd name="connsiteY2" fmla="*/ 76200 h 76200"/>
                  <a:gd name="connsiteX3" fmla="*/ 107156 w 107156"/>
                  <a:gd name="connsiteY3" fmla="*/ 23812 h 76200"/>
                  <a:gd name="connsiteX0-1" fmla="*/ 107156 w 107156"/>
                  <a:gd name="connsiteY0-2" fmla="*/ 23812 h 76200"/>
                  <a:gd name="connsiteX1-3" fmla="*/ 0 w 107156"/>
                  <a:gd name="connsiteY1-4" fmla="*/ 0 h 76200"/>
                  <a:gd name="connsiteX2-5" fmla="*/ 42863 w 107156"/>
                  <a:gd name="connsiteY2-6" fmla="*/ 76200 h 76200"/>
                  <a:gd name="connsiteX3-7" fmla="*/ 107156 w 107156"/>
                  <a:gd name="connsiteY3-8" fmla="*/ 23812 h 76200"/>
                  <a:gd name="connsiteX0-9" fmla="*/ 107156 w 107156"/>
                  <a:gd name="connsiteY0-10" fmla="*/ 23812 h 76200"/>
                  <a:gd name="connsiteX1-11" fmla="*/ 0 w 107156"/>
                  <a:gd name="connsiteY1-12" fmla="*/ 0 h 76200"/>
                  <a:gd name="connsiteX2-13" fmla="*/ 42863 w 107156"/>
                  <a:gd name="connsiteY2-14" fmla="*/ 76200 h 76200"/>
                  <a:gd name="connsiteX3-15" fmla="*/ 107156 w 107156"/>
                  <a:gd name="connsiteY3-16" fmla="*/ 23812 h 76200"/>
                  <a:gd name="connsiteX0-17" fmla="*/ 107156 w 107156"/>
                  <a:gd name="connsiteY0-18" fmla="*/ 23812 h 76857"/>
                  <a:gd name="connsiteX1-19" fmla="*/ 0 w 107156"/>
                  <a:gd name="connsiteY1-20" fmla="*/ 0 h 76857"/>
                  <a:gd name="connsiteX2-21" fmla="*/ 42863 w 107156"/>
                  <a:gd name="connsiteY2-22" fmla="*/ 76200 h 76857"/>
                  <a:gd name="connsiteX3-23" fmla="*/ 107156 w 107156"/>
                  <a:gd name="connsiteY3-24" fmla="*/ 23812 h 76857"/>
                  <a:gd name="connsiteX0-25" fmla="*/ 107156 w 107156"/>
                  <a:gd name="connsiteY0-26" fmla="*/ 23812 h 76972"/>
                  <a:gd name="connsiteX1-27" fmla="*/ 0 w 107156"/>
                  <a:gd name="connsiteY1-28" fmla="*/ 0 h 76972"/>
                  <a:gd name="connsiteX2-29" fmla="*/ 42863 w 107156"/>
                  <a:gd name="connsiteY2-30" fmla="*/ 76200 h 76972"/>
                  <a:gd name="connsiteX3-31" fmla="*/ 107156 w 107156"/>
                  <a:gd name="connsiteY3-32" fmla="*/ 23812 h 76972"/>
                </a:gdLst>
                <a:ahLst/>
                <a:cxnLst>
                  <a:cxn ang="0">
                    <a:pos x="connsiteX0-1" y="connsiteY0-2"/>
                  </a:cxn>
                  <a:cxn ang="0">
                    <a:pos x="connsiteX1-3" y="connsiteY1-4"/>
                  </a:cxn>
                  <a:cxn ang="0">
                    <a:pos x="connsiteX2-5" y="connsiteY2-6"/>
                  </a:cxn>
                  <a:cxn ang="0">
                    <a:pos x="connsiteX3-7" y="connsiteY3-8"/>
                  </a:cxn>
                </a:cxnLst>
                <a:rect l="l" t="t" r="r" b="b"/>
                <a:pathLst>
                  <a:path w="107156" h="76972">
                    <a:moveTo>
                      <a:pt x="107156" y="23812"/>
                    </a:moveTo>
                    <a:lnTo>
                      <a:pt x="0" y="0"/>
                    </a:lnTo>
                    <a:cubicBezTo>
                      <a:pt x="1" y="56356"/>
                      <a:pt x="16668" y="67469"/>
                      <a:pt x="42863" y="76200"/>
                    </a:cubicBezTo>
                    <a:cubicBezTo>
                      <a:pt x="73819" y="82549"/>
                      <a:pt x="95250" y="48419"/>
                      <a:pt x="107156" y="2381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3" name="任意多边形 22"/>
              <p:cNvSpPr/>
              <p:nvPr/>
            </p:nvSpPr>
            <p:spPr>
              <a:xfrm flipH="1">
                <a:off x="2344848" y="5272089"/>
                <a:ext cx="107156" cy="76972"/>
              </a:xfrm>
              <a:custGeom>
                <a:avLst/>
                <a:gdLst>
                  <a:gd name="connsiteX0" fmla="*/ 107156 w 107156"/>
                  <a:gd name="connsiteY0" fmla="*/ 23812 h 76200"/>
                  <a:gd name="connsiteX1" fmla="*/ 0 w 107156"/>
                  <a:gd name="connsiteY1" fmla="*/ 0 h 76200"/>
                  <a:gd name="connsiteX2" fmla="*/ 42863 w 107156"/>
                  <a:gd name="connsiteY2" fmla="*/ 76200 h 76200"/>
                  <a:gd name="connsiteX3" fmla="*/ 107156 w 107156"/>
                  <a:gd name="connsiteY3" fmla="*/ 23812 h 76200"/>
                  <a:gd name="connsiteX0-1" fmla="*/ 107156 w 107156"/>
                  <a:gd name="connsiteY0-2" fmla="*/ 23812 h 76200"/>
                  <a:gd name="connsiteX1-3" fmla="*/ 0 w 107156"/>
                  <a:gd name="connsiteY1-4" fmla="*/ 0 h 76200"/>
                  <a:gd name="connsiteX2-5" fmla="*/ 42863 w 107156"/>
                  <a:gd name="connsiteY2-6" fmla="*/ 76200 h 76200"/>
                  <a:gd name="connsiteX3-7" fmla="*/ 107156 w 107156"/>
                  <a:gd name="connsiteY3-8" fmla="*/ 23812 h 76200"/>
                  <a:gd name="connsiteX0-9" fmla="*/ 107156 w 107156"/>
                  <a:gd name="connsiteY0-10" fmla="*/ 23812 h 76200"/>
                  <a:gd name="connsiteX1-11" fmla="*/ 0 w 107156"/>
                  <a:gd name="connsiteY1-12" fmla="*/ 0 h 76200"/>
                  <a:gd name="connsiteX2-13" fmla="*/ 42863 w 107156"/>
                  <a:gd name="connsiteY2-14" fmla="*/ 76200 h 76200"/>
                  <a:gd name="connsiteX3-15" fmla="*/ 107156 w 107156"/>
                  <a:gd name="connsiteY3-16" fmla="*/ 23812 h 76200"/>
                  <a:gd name="connsiteX0-17" fmla="*/ 107156 w 107156"/>
                  <a:gd name="connsiteY0-18" fmla="*/ 23812 h 76857"/>
                  <a:gd name="connsiteX1-19" fmla="*/ 0 w 107156"/>
                  <a:gd name="connsiteY1-20" fmla="*/ 0 h 76857"/>
                  <a:gd name="connsiteX2-21" fmla="*/ 42863 w 107156"/>
                  <a:gd name="connsiteY2-22" fmla="*/ 76200 h 76857"/>
                  <a:gd name="connsiteX3-23" fmla="*/ 107156 w 107156"/>
                  <a:gd name="connsiteY3-24" fmla="*/ 23812 h 76857"/>
                  <a:gd name="connsiteX0-25" fmla="*/ 107156 w 107156"/>
                  <a:gd name="connsiteY0-26" fmla="*/ 23812 h 76972"/>
                  <a:gd name="connsiteX1-27" fmla="*/ 0 w 107156"/>
                  <a:gd name="connsiteY1-28" fmla="*/ 0 h 76972"/>
                  <a:gd name="connsiteX2-29" fmla="*/ 42863 w 107156"/>
                  <a:gd name="connsiteY2-30" fmla="*/ 76200 h 76972"/>
                  <a:gd name="connsiteX3-31" fmla="*/ 107156 w 107156"/>
                  <a:gd name="connsiteY3-32" fmla="*/ 23812 h 76972"/>
                </a:gdLst>
                <a:ahLst/>
                <a:cxnLst>
                  <a:cxn ang="0">
                    <a:pos x="connsiteX0-1" y="connsiteY0-2"/>
                  </a:cxn>
                  <a:cxn ang="0">
                    <a:pos x="connsiteX1-3" y="connsiteY1-4"/>
                  </a:cxn>
                  <a:cxn ang="0">
                    <a:pos x="connsiteX2-5" y="connsiteY2-6"/>
                  </a:cxn>
                  <a:cxn ang="0">
                    <a:pos x="connsiteX3-7" y="connsiteY3-8"/>
                  </a:cxn>
                </a:cxnLst>
                <a:rect l="l" t="t" r="r" b="b"/>
                <a:pathLst>
                  <a:path w="107156" h="76972">
                    <a:moveTo>
                      <a:pt x="107156" y="23812"/>
                    </a:moveTo>
                    <a:lnTo>
                      <a:pt x="0" y="0"/>
                    </a:lnTo>
                    <a:cubicBezTo>
                      <a:pt x="1" y="56356"/>
                      <a:pt x="16668" y="67469"/>
                      <a:pt x="42863" y="76200"/>
                    </a:cubicBezTo>
                    <a:cubicBezTo>
                      <a:pt x="73819" y="82549"/>
                      <a:pt x="95250" y="48419"/>
                      <a:pt x="107156" y="2381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4" name="任意多边形 23"/>
              <p:cNvSpPr/>
              <p:nvPr/>
            </p:nvSpPr>
            <p:spPr>
              <a:xfrm>
                <a:off x="2350293" y="5366534"/>
                <a:ext cx="113830" cy="412760"/>
              </a:xfrm>
              <a:custGeom>
                <a:avLst/>
                <a:gdLst>
                  <a:gd name="connsiteX0" fmla="*/ 34055 w 113830"/>
                  <a:gd name="connsiteY0" fmla="*/ 0 h 412760"/>
                  <a:gd name="connsiteX1" fmla="*/ 79774 w 113830"/>
                  <a:gd name="connsiteY1" fmla="*/ 0 h 412760"/>
                  <a:gd name="connsiteX2" fmla="*/ 79774 w 113830"/>
                  <a:gd name="connsiteY2" fmla="*/ 17472 h 412760"/>
                  <a:gd name="connsiteX3" fmla="*/ 94858 w 113830"/>
                  <a:gd name="connsiteY3" fmla="*/ 17472 h 412760"/>
                  <a:gd name="connsiteX4" fmla="*/ 113830 w 113830"/>
                  <a:gd name="connsiteY4" fmla="*/ 36444 h 412760"/>
                  <a:gd name="connsiteX5" fmla="*/ 113830 w 113830"/>
                  <a:gd name="connsiteY5" fmla="*/ 393788 h 412760"/>
                  <a:gd name="connsiteX6" fmla="*/ 94858 w 113830"/>
                  <a:gd name="connsiteY6" fmla="*/ 412760 h 412760"/>
                  <a:gd name="connsiteX7" fmla="*/ 18972 w 113830"/>
                  <a:gd name="connsiteY7" fmla="*/ 412760 h 412760"/>
                  <a:gd name="connsiteX8" fmla="*/ 0 w 113830"/>
                  <a:gd name="connsiteY8" fmla="*/ 393788 h 412760"/>
                  <a:gd name="connsiteX9" fmla="*/ 0 w 113830"/>
                  <a:gd name="connsiteY9" fmla="*/ 36444 h 412760"/>
                  <a:gd name="connsiteX10" fmla="*/ 18972 w 113830"/>
                  <a:gd name="connsiteY10" fmla="*/ 17472 h 412760"/>
                  <a:gd name="connsiteX11" fmla="*/ 34055 w 113830"/>
                  <a:gd name="connsiteY11" fmla="*/ 17472 h 412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830" h="412760">
                    <a:moveTo>
                      <a:pt x="34055" y="0"/>
                    </a:moveTo>
                    <a:lnTo>
                      <a:pt x="79774" y="0"/>
                    </a:lnTo>
                    <a:lnTo>
                      <a:pt x="79774" y="17472"/>
                    </a:lnTo>
                    <a:lnTo>
                      <a:pt x="94858" y="17472"/>
                    </a:lnTo>
                    <a:cubicBezTo>
                      <a:pt x="105336" y="17472"/>
                      <a:pt x="113830" y="25966"/>
                      <a:pt x="113830" y="36444"/>
                    </a:cubicBezTo>
                    <a:lnTo>
                      <a:pt x="113830" y="393788"/>
                    </a:lnTo>
                    <a:cubicBezTo>
                      <a:pt x="113830" y="404266"/>
                      <a:pt x="105336" y="412760"/>
                      <a:pt x="94858" y="412760"/>
                    </a:cubicBezTo>
                    <a:lnTo>
                      <a:pt x="18972" y="412760"/>
                    </a:lnTo>
                    <a:cubicBezTo>
                      <a:pt x="8494" y="412760"/>
                      <a:pt x="0" y="404266"/>
                      <a:pt x="0" y="393788"/>
                    </a:cubicBezTo>
                    <a:lnTo>
                      <a:pt x="0" y="36444"/>
                    </a:lnTo>
                    <a:cubicBezTo>
                      <a:pt x="0" y="25966"/>
                      <a:pt x="8494" y="17472"/>
                      <a:pt x="18972" y="17472"/>
                    </a:cubicBezTo>
                    <a:lnTo>
                      <a:pt x="34055" y="1747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5" name="任意多边形 24"/>
              <p:cNvSpPr/>
              <p:nvPr/>
            </p:nvSpPr>
            <p:spPr>
              <a:xfrm>
                <a:off x="1900234" y="5253040"/>
                <a:ext cx="311951" cy="728962"/>
              </a:xfrm>
              <a:custGeom>
                <a:avLst/>
                <a:gdLst>
                  <a:gd name="connsiteX0" fmla="*/ 311943 w 311943"/>
                  <a:gd name="connsiteY0" fmla="*/ 647700 h 669131"/>
                  <a:gd name="connsiteX1" fmla="*/ 311943 w 311943"/>
                  <a:gd name="connsiteY1" fmla="*/ 0 h 669131"/>
                  <a:gd name="connsiteX2" fmla="*/ 0 w 311943"/>
                  <a:gd name="connsiteY2" fmla="*/ 0 h 669131"/>
                  <a:gd name="connsiteX3" fmla="*/ 0 w 311943"/>
                  <a:gd name="connsiteY3" fmla="*/ 669131 h 669131"/>
                  <a:gd name="connsiteX4" fmla="*/ 111918 w 311943"/>
                  <a:gd name="connsiteY4" fmla="*/ 669131 h 669131"/>
                  <a:gd name="connsiteX5" fmla="*/ 111918 w 311943"/>
                  <a:gd name="connsiteY5" fmla="*/ 92868 h 669131"/>
                  <a:gd name="connsiteX6" fmla="*/ 192881 w 311943"/>
                  <a:gd name="connsiteY6" fmla="*/ 92868 h 669131"/>
                  <a:gd name="connsiteX7" fmla="*/ 192881 w 311943"/>
                  <a:gd name="connsiteY7" fmla="*/ 652462 h 669131"/>
                  <a:gd name="connsiteX8" fmla="*/ 311943 w 311943"/>
                  <a:gd name="connsiteY8" fmla="*/ 647700 h 669131"/>
                  <a:gd name="connsiteX0-1" fmla="*/ 312037 w 312037"/>
                  <a:gd name="connsiteY0-2" fmla="*/ 647700 h 695589"/>
                  <a:gd name="connsiteX1-3" fmla="*/ 312037 w 312037"/>
                  <a:gd name="connsiteY1-4" fmla="*/ 0 h 695589"/>
                  <a:gd name="connsiteX2-5" fmla="*/ 94 w 312037"/>
                  <a:gd name="connsiteY2-6" fmla="*/ 0 h 695589"/>
                  <a:gd name="connsiteX3-7" fmla="*/ 94 w 312037"/>
                  <a:gd name="connsiteY3-8" fmla="*/ 669131 h 695589"/>
                  <a:gd name="connsiteX4-9" fmla="*/ 112012 w 312037"/>
                  <a:gd name="connsiteY4-10" fmla="*/ 669131 h 695589"/>
                  <a:gd name="connsiteX5-11" fmla="*/ 112012 w 312037"/>
                  <a:gd name="connsiteY5-12" fmla="*/ 92868 h 695589"/>
                  <a:gd name="connsiteX6-13" fmla="*/ 192975 w 312037"/>
                  <a:gd name="connsiteY6-14" fmla="*/ 92868 h 695589"/>
                  <a:gd name="connsiteX7-15" fmla="*/ 192975 w 312037"/>
                  <a:gd name="connsiteY7-16" fmla="*/ 652462 h 695589"/>
                  <a:gd name="connsiteX8-17" fmla="*/ 312037 w 312037"/>
                  <a:gd name="connsiteY8-18" fmla="*/ 647700 h 695589"/>
                  <a:gd name="connsiteX0-19" fmla="*/ 312010 w 312010"/>
                  <a:gd name="connsiteY0-20" fmla="*/ 647700 h 712012"/>
                  <a:gd name="connsiteX1-21" fmla="*/ 312010 w 312010"/>
                  <a:gd name="connsiteY1-22" fmla="*/ 0 h 712012"/>
                  <a:gd name="connsiteX2-23" fmla="*/ 67 w 312010"/>
                  <a:gd name="connsiteY2-24" fmla="*/ 0 h 712012"/>
                  <a:gd name="connsiteX3-25" fmla="*/ 67 w 312010"/>
                  <a:gd name="connsiteY3-26" fmla="*/ 669131 h 712012"/>
                  <a:gd name="connsiteX4-27" fmla="*/ 111985 w 312010"/>
                  <a:gd name="connsiteY4-28" fmla="*/ 669131 h 712012"/>
                  <a:gd name="connsiteX5-29" fmla="*/ 111985 w 312010"/>
                  <a:gd name="connsiteY5-30" fmla="*/ 92868 h 712012"/>
                  <a:gd name="connsiteX6-31" fmla="*/ 192948 w 312010"/>
                  <a:gd name="connsiteY6-32" fmla="*/ 92868 h 712012"/>
                  <a:gd name="connsiteX7-33" fmla="*/ 192948 w 312010"/>
                  <a:gd name="connsiteY7-34" fmla="*/ 652462 h 712012"/>
                  <a:gd name="connsiteX8-35" fmla="*/ 312010 w 312010"/>
                  <a:gd name="connsiteY8-36" fmla="*/ 647700 h 712012"/>
                  <a:gd name="connsiteX0-37" fmla="*/ 312010 w 312010"/>
                  <a:gd name="connsiteY0-38" fmla="*/ 647700 h 712012"/>
                  <a:gd name="connsiteX1-39" fmla="*/ 312010 w 312010"/>
                  <a:gd name="connsiteY1-40" fmla="*/ 0 h 712012"/>
                  <a:gd name="connsiteX2-41" fmla="*/ 67 w 312010"/>
                  <a:gd name="connsiteY2-42" fmla="*/ 0 h 712012"/>
                  <a:gd name="connsiteX3-43" fmla="*/ 67 w 312010"/>
                  <a:gd name="connsiteY3-44" fmla="*/ 669131 h 712012"/>
                  <a:gd name="connsiteX4-45" fmla="*/ 111985 w 312010"/>
                  <a:gd name="connsiteY4-46" fmla="*/ 669131 h 712012"/>
                  <a:gd name="connsiteX5-47" fmla="*/ 111985 w 312010"/>
                  <a:gd name="connsiteY5-48" fmla="*/ 92868 h 712012"/>
                  <a:gd name="connsiteX6-49" fmla="*/ 192948 w 312010"/>
                  <a:gd name="connsiteY6-50" fmla="*/ 92868 h 712012"/>
                  <a:gd name="connsiteX7-51" fmla="*/ 192948 w 312010"/>
                  <a:gd name="connsiteY7-52" fmla="*/ 652462 h 712012"/>
                  <a:gd name="connsiteX8-53" fmla="*/ 312010 w 312010"/>
                  <a:gd name="connsiteY8-54" fmla="*/ 647700 h 712012"/>
                  <a:gd name="connsiteX0-55" fmla="*/ 312010 w 312013"/>
                  <a:gd name="connsiteY0-56" fmla="*/ 647700 h 719108"/>
                  <a:gd name="connsiteX1-57" fmla="*/ 312010 w 312013"/>
                  <a:gd name="connsiteY1-58" fmla="*/ 0 h 719108"/>
                  <a:gd name="connsiteX2-59" fmla="*/ 67 w 312013"/>
                  <a:gd name="connsiteY2-60" fmla="*/ 0 h 719108"/>
                  <a:gd name="connsiteX3-61" fmla="*/ 67 w 312013"/>
                  <a:gd name="connsiteY3-62" fmla="*/ 669131 h 719108"/>
                  <a:gd name="connsiteX4-63" fmla="*/ 111985 w 312013"/>
                  <a:gd name="connsiteY4-64" fmla="*/ 669131 h 719108"/>
                  <a:gd name="connsiteX5-65" fmla="*/ 111985 w 312013"/>
                  <a:gd name="connsiteY5-66" fmla="*/ 92868 h 719108"/>
                  <a:gd name="connsiteX6-67" fmla="*/ 192948 w 312013"/>
                  <a:gd name="connsiteY6-68" fmla="*/ 92868 h 719108"/>
                  <a:gd name="connsiteX7-69" fmla="*/ 192948 w 312013"/>
                  <a:gd name="connsiteY7-70" fmla="*/ 652462 h 719108"/>
                  <a:gd name="connsiteX8-71" fmla="*/ 312010 w 312013"/>
                  <a:gd name="connsiteY8-72" fmla="*/ 647700 h 719108"/>
                  <a:gd name="connsiteX0-73" fmla="*/ 311948 w 311951"/>
                  <a:gd name="connsiteY0-74" fmla="*/ 647700 h 720495"/>
                  <a:gd name="connsiteX1-75" fmla="*/ 311948 w 311951"/>
                  <a:gd name="connsiteY1-76" fmla="*/ 0 h 720495"/>
                  <a:gd name="connsiteX2-77" fmla="*/ 5 w 311951"/>
                  <a:gd name="connsiteY2-78" fmla="*/ 0 h 720495"/>
                  <a:gd name="connsiteX3-79" fmla="*/ 5 w 311951"/>
                  <a:gd name="connsiteY3-80" fmla="*/ 669131 h 720495"/>
                  <a:gd name="connsiteX4-81" fmla="*/ 111923 w 311951"/>
                  <a:gd name="connsiteY4-82" fmla="*/ 669131 h 720495"/>
                  <a:gd name="connsiteX5-83" fmla="*/ 111923 w 311951"/>
                  <a:gd name="connsiteY5-84" fmla="*/ 92868 h 720495"/>
                  <a:gd name="connsiteX6-85" fmla="*/ 192886 w 311951"/>
                  <a:gd name="connsiteY6-86" fmla="*/ 92868 h 720495"/>
                  <a:gd name="connsiteX7-87" fmla="*/ 192886 w 311951"/>
                  <a:gd name="connsiteY7-88" fmla="*/ 652462 h 720495"/>
                  <a:gd name="connsiteX8-89" fmla="*/ 311948 w 311951"/>
                  <a:gd name="connsiteY8-90" fmla="*/ 647700 h 720495"/>
                  <a:gd name="connsiteX0-91" fmla="*/ 311948 w 311951"/>
                  <a:gd name="connsiteY0-92" fmla="*/ 647700 h 728962"/>
                  <a:gd name="connsiteX1-93" fmla="*/ 311948 w 311951"/>
                  <a:gd name="connsiteY1-94" fmla="*/ 0 h 728962"/>
                  <a:gd name="connsiteX2-95" fmla="*/ 5 w 311951"/>
                  <a:gd name="connsiteY2-96" fmla="*/ 0 h 728962"/>
                  <a:gd name="connsiteX3-97" fmla="*/ 5 w 311951"/>
                  <a:gd name="connsiteY3-98" fmla="*/ 669131 h 728962"/>
                  <a:gd name="connsiteX4-99" fmla="*/ 111923 w 311951"/>
                  <a:gd name="connsiteY4-100" fmla="*/ 669131 h 728962"/>
                  <a:gd name="connsiteX5-101" fmla="*/ 111923 w 311951"/>
                  <a:gd name="connsiteY5-102" fmla="*/ 92868 h 728962"/>
                  <a:gd name="connsiteX6-103" fmla="*/ 192886 w 311951"/>
                  <a:gd name="connsiteY6-104" fmla="*/ 92868 h 728962"/>
                  <a:gd name="connsiteX7-105" fmla="*/ 192886 w 311951"/>
                  <a:gd name="connsiteY7-106" fmla="*/ 652462 h 728962"/>
                  <a:gd name="connsiteX8-107" fmla="*/ 311948 w 311951"/>
                  <a:gd name="connsiteY8-108" fmla="*/ 647700 h 7289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11951" h="728962">
                    <a:moveTo>
                      <a:pt x="311948" y="647700"/>
                    </a:moveTo>
                    <a:lnTo>
                      <a:pt x="311948" y="0"/>
                    </a:lnTo>
                    <a:lnTo>
                      <a:pt x="5" y="0"/>
                    </a:lnTo>
                    <a:lnTo>
                      <a:pt x="5" y="669131"/>
                    </a:lnTo>
                    <a:cubicBezTo>
                      <a:pt x="-789" y="750093"/>
                      <a:pt x="107955" y="747712"/>
                      <a:pt x="111923" y="669131"/>
                    </a:cubicBezTo>
                    <a:lnTo>
                      <a:pt x="111923" y="92868"/>
                    </a:lnTo>
                    <a:lnTo>
                      <a:pt x="192886" y="92868"/>
                    </a:lnTo>
                    <a:lnTo>
                      <a:pt x="192886" y="652462"/>
                    </a:lnTo>
                    <a:cubicBezTo>
                      <a:pt x="192091" y="750888"/>
                      <a:pt x="312742" y="732630"/>
                      <a:pt x="311948" y="64770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48" name="Freeform 14"/>
            <p:cNvSpPr>
              <a:spLocks noEditPoints="1"/>
            </p:cNvSpPr>
            <p:nvPr/>
          </p:nvSpPr>
          <p:spPr bwMode="auto">
            <a:xfrm>
              <a:off x="3372767" y="2178986"/>
              <a:ext cx="499696" cy="497683"/>
            </a:xfrm>
            <a:custGeom>
              <a:avLst/>
              <a:gdLst>
                <a:gd name="T0" fmla="*/ 359 w 605"/>
                <a:gd name="T1" fmla="*/ 39 h 602"/>
                <a:gd name="T2" fmla="*/ 462 w 605"/>
                <a:gd name="T3" fmla="*/ 85 h 602"/>
                <a:gd name="T4" fmla="*/ 537 w 605"/>
                <a:gd name="T5" fmla="*/ 168 h 602"/>
                <a:gd name="T6" fmla="*/ 572 w 605"/>
                <a:gd name="T7" fmla="*/ 275 h 602"/>
                <a:gd name="T8" fmla="*/ 560 w 605"/>
                <a:gd name="T9" fmla="*/ 387 h 602"/>
                <a:gd name="T10" fmla="*/ 504 w 605"/>
                <a:gd name="T11" fmla="*/ 484 h 602"/>
                <a:gd name="T12" fmla="*/ 413 w 605"/>
                <a:gd name="T13" fmla="*/ 551 h 602"/>
                <a:gd name="T14" fmla="*/ 303 w 605"/>
                <a:gd name="T15" fmla="*/ 574 h 602"/>
                <a:gd name="T16" fmla="*/ 193 w 605"/>
                <a:gd name="T17" fmla="*/ 551 h 602"/>
                <a:gd name="T18" fmla="*/ 102 w 605"/>
                <a:gd name="T19" fmla="*/ 484 h 602"/>
                <a:gd name="T20" fmla="*/ 46 w 605"/>
                <a:gd name="T21" fmla="*/ 387 h 602"/>
                <a:gd name="T22" fmla="*/ 34 w 605"/>
                <a:gd name="T23" fmla="*/ 275 h 602"/>
                <a:gd name="T24" fmla="*/ 69 w 605"/>
                <a:gd name="T25" fmla="*/ 168 h 602"/>
                <a:gd name="T26" fmla="*/ 144 w 605"/>
                <a:gd name="T27" fmla="*/ 85 h 602"/>
                <a:gd name="T28" fmla="*/ 247 w 605"/>
                <a:gd name="T29" fmla="*/ 39 h 602"/>
                <a:gd name="T30" fmla="*/ 359 w 605"/>
                <a:gd name="T31" fmla="*/ 39 h 602"/>
                <a:gd name="T32" fmla="*/ 376 w 605"/>
                <a:gd name="T33" fmla="*/ 379 h 602"/>
                <a:gd name="T34" fmla="*/ 376 w 605"/>
                <a:gd name="T35" fmla="*/ 379 h 602"/>
                <a:gd name="T36" fmla="*/ 412 w 605"/>
                <a:gd name="T37" fmla="*/ 419 h 602"/>
                <a:gd name="T38" fmla="*/ 397 w 605"/>
                <a:gd name="T39" fmla="*/ 332 h 602"/>
                <a:gd name="T40" fmla="*/ 376 w 605"/>
                <a:gd name="T41" fmla="*/ 379 h 602"/>
                <a:gd name="T42" fmla="*/ 186 w 605"/>
                <a:gd name="T43" fmla="*/ 222 h 602"/>
                <a:gd name="T44" fmla="*/ 186 w 605"/>
                <a:gd name="T45" fmla="*/ 222 h 602"/>
                <a:gd name="T46" fmla="*/ 221 w 605"/>
                <a:gd name="T47" fmla="*/ 261 h 602"/>
                <a:gd name="T48" fmla="*/ 207 w 605"/>
                <a:gd name="T49" fmla="*/ 175 h 602"/>
                <a:gd name="T50" fmla="*/ 186 w 605"/>
                <a:gd name="T51" fmla="*/ 222 h 602"/>
                <a:gd name="T52" fmla="*/ 141 w 605"/>
                <a:gd name="T53" fmla="*/ 222 h 602"/>
                <a:gd name="T54" fmla="*/ 141 w 605"/>
                <a:gd name="T55" fmla="*/ 222 h 602"/>
                <a:gd name="T56" fmla="*/ 256 w 605"/>
                <a:gd name="T57" fmla="*/ 162 h 602"/>
                <a:gd name="T58" fmla="*/ 208 w 605"/>
                <a:gd name="T59" fmla="*/ 301 h 602"/>
                <a:gd name="T60" fmla="*/ 141 w 605"/>
                <a:gd name="T61" fmla="*/ 222 h 602"/>
                <a:gd name="T62" fmla="*/ 244 w 605"/>
                <a:gd name="T63" fmla="*/ 460 h 602"/>
                <a:gd name="T64" fmla="*/ 244 w 605"/>
                <a:gd name="T65" fmla="*/ 460 h 602"/>
                <a:gd name="T66" fmla="*/ 201 w 605"/>
                <a:gd name="T67" fmla="*/ 460 h 602"/>
                <a:gd name="T68" fmla="*/ 362 w 605"/>
                <a:gd name="T69" fmla="*/ 141 h 602"/>
                <a:gd name="T70" fmla="*/ 404 w 605"/>
                <a:gd name="T71" fmla="*/ 141 h 602"/>
                <a:gd name="T72" fmla="*/ 244 w 605"/>
                <a:gd name="T73" fmla="*/ 460 h 602"/>
                <a:gd name="T74" fmla="*/ 331 w 605"/>
                <a:gd name="T75" fmla="*/ 379 h 602"/>
                <a:gd name="T76" fmla="*/ 331 w 605"/>
                <a:gd name="T77" fmla="*/ 379 h 602"/>
                <a:gd name="T78" fmla="*/ 446 w 605"/>
                <a:gd name="T79" fmla="*/ 319 h 602"/>
                <a:gd name="T80" fmla="*/ 398 w 605"/>
                <a:gd name="T81" fmla="*/ 459 h 602"/>
                <a:gd name="T82" fmla="*/ 331 w 605"/>
                <a:gd name="T83" fmla="*/ 37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5" h="602">
                  <a:moveTo>
                    <a:pt x="359" y="39"/>
                  </a:moveTo>
                  <a:cubicBezTo>
                    <a:pt x="435" y="31"/>
                    <a:pt x="417" y="22"/>
                    <a:pt x="462" y="85"/>
                  </a:cubicBezTo>
                  <a:cubicBezTo>
                    <a:pt x="535" y="108"/>
                    <a:pt x="521" y="93"/>
                    <a:pt x="537" y="168"/>
                  </a:cubicBezTo>
                  <a:cubicBezTo>
                    <a:pt x="594" y="219"/>
                    <a:pt x="588" y="200"/>
                    <a:pt x="572" y="275"/>
                  </a:cubicBezTo>
                  <a:cubicBezTo>
                    <a:pt x="603" y="345"/>
                    <a:pt x="605" y="325"/>
                    <a:pt x="560" y="387"/>
                  </a:cubicBezTo>
                  <a:cubicBezTo>
                    <a:pt x="560" y="464"/>
                    <a:pt x="570" y="446"/>
                    <a:pt x="504" y="484"/>
                  </a:cubicBezTo>
                  <a:cubicBezTo>
                    <a:pt x="473" y="555"/>
                    <a:pt x="489" y="543"/>
                    <a:pt x="413" y="551"/>
                  </a:cubicBezTo>
                  <a:cubicBezTo>
                    <a:pt x="356" y="602"/>
                    <a:pt x="376" y="598"/>
                    <a:pt x="303" y="574"/>
                  </a:cubicBezTo>
                  <a:cubicBezTo>
                    <a:pt x="230" y="598"/>
                    <a:pt x="250" y="602"/>
                    <a:pt x="193" y="551"/>
                  </a:cubicBezTo>
                  <a:cubicBezTo>
                    <a:pt x="116" y="543"/>
                    <a:pt x="133" y="555"/>
                    <a:pt x="102" y="484"/>
                  </a:cubicBezTo>
                  <a:cubicBezTo>
                    <a:pt x="35" y="446"/>
                    <a:pt x="45" y="464"/>
                    <a:pt x="46" y="387"/>
                  </a:cubicBezTo>
                  <a:cubicBezTo>
                    <a:pt x="0" y="325"/>
                    <a:pt x="2" y="345"/>
                    <a:pt x="34" y="275"/>
                  </a:cubicBezTo>
                  <a:cubicBezTo>
                    <a:pt x="18" y="200"/>
                    <a:pt x="11" y="219"/>
                    <a:pt x="69" y="168"/>
                  </a:cubicBezTo>
                  <a:cubicBezTo>
                    <a:pt x="84" y="93"/>
                    <a:pt x="71" y="108"/>
                    <a:pt x="144" y="85"/>
                  </a:cubicBezTo>
                  <a:cubicBezTo>
                    <a:pt x="189" y="22"/>
                    <a:pt x="170" y="31"/>
                    <a:pt x="247" y="39"/>
                  </a:cubicBezTo>
                  <a:cubicBezTo>
                    <a:pt x="313" y="0"/>
                    <a:pt x="293" y="0"/>
                    <a:pt x="359" y="39"/>
                  </a:cubicBezTo>
                  <a:close/>
                  <a:moveTo>
                    <a:pt x="376" y="379"/>
                  </a:moveTo>
                  <a:lnTo>
                    <a:pt x="376" y="379"/>
                  </a:lnTo>
                  <a:cubicBezTo>
                    <a:pt x="376" y="443"/>
                    <a:pt x="406" y="427"/>
                    <a:pt x="412" y="419"/>
                  </a:cubicBezTo>
                  <a:cubicBezTo>
                    <a:pt x="418" y="409"/>
                    <a:pt x="429" y="332"/>
                    <a:pt x="397" y="332"/>
                  </a:cubicBezTo>
                  <a:cubicBezTo>
                    <a:pt x="378" y="332"/>
                    <a:pt x="376" y="356"/>
                    <a:pt x="376" y="379"/>
                  </a:cubicBezTo>
                  <a:close/>
                  <a:moveTo>
                    <a:pt x="186" y="222"/>
                  </a:moveTo>
                  <a:lnTo>
                    <a:pt x="186" y="222"/>
                  </a:lnTo>
                  <a:cubicBezTo>
                    <a:pt x="186" y="286"/>
                    <a:pt x="217" y="268"/>
                    <a:pt x="221" y="261"/>
                  </a:cubicBezTo>
                  <a:cubicBezTo>
                    <a:pt x="228" y="251"/>
                    <a:pt x="238" y="175"/>
                    <a:pt x="207" y="175"/>
                  </a:cubicBezTo>
                  <a:cubicBezTo>
                    <a:pt x="188" y="175"/>
                    <a:pt x="186" y="199"/>
                    <a:pt x="186" y="222"/>
                  </a:cubicBezTo>
                  <a:close/>
                  <a:moveTo>
                    <a:pt x="141" y="222"/>
                  </a:moveTo>
                  <a:lnTo>
                    <a:pt x="141" y="222"/>
                  </a:lnTo>
                  <a:cubicBezTo>
                    <a:pt x="141" y="124"/>
                    <a:pt x="229" y="132"/>
                    <a:pt x="256" y="162"/>
                  </a:cubicBezTo>
                  <a:cubicBezTo>
                    <a:pt x="282" y="190"/>
                    <a:pt x="291" y="301"/>
                    <a:pt x="208" y="301"/>
                  </a:cubicBezTo>
                  <a:cubicBezTo>
                    <a:pt x="160" y="301"/>
                    <a:pt x="141" y="269"/>
                    <a:pt x="141" y="222"/>
                  </a:cubicBezTo>
                  <a:close/>
                  <a:moveTo>
                    <a:pt x="244" y="460"/>
                  </a:moveTo>
                  <a:lnTo>
                    <a:pt x="244" y="460"/>
                  </a:lnTo>
                  <a:cubicBezTo>
                    <a:pt x="230" y="460"/>
                    <a:pt x="216" y="460"/>
                    <a:pt x="201" y="460"/>
                  </a:cubicBezTo>
                  <a:cubicBezTo>
                    <a:pt x="255" y="354"/>
                    <a:pt x="309" y="247"/>
                    <a:pt x="362" y="141"/>
                  </a:cubicBezTo>
                  <a:cubicBezTo>
                    <a:pt x="376" y="141"/>
                    <a:pt x="390" y="141"/>
                    <a:pt x="404" y="141"/>
                  </a:cubicBezTo>
                  <a:cubicBezTo>
                    <a:pt x="351" y="247"/>
                    <a:pt x="298" y="354"/>
                    <a:pt x="244" y="460"/>
                  </a:cubicBezTo>
                  <a:close/>
                  <a:moveTo>
                    <a:pt x="331" y="379"/>
                  </a:moveTo>
                  <a:lnTo>
                    <a:pt x="331" y="379"/>
                  </a:lnTo>
                  <a:cubicBezTo>
                    <a:pt x="331" y="282"/>
                    <a:pt x="419" y="289"/>
                    <a:pt x="446" y="319"/>
                  </a:cubicBezTo>
                  <a:cubicBezTo>
                    <a:pt x="473" y="348"/>
                    <a:pt x="481" y="459"/>
                    <a:pt x="398" y="459"/>
                  </a:cubicBezTo>
                  <a:cubicBezTo>
                    <a:pt x="351" y="459"/>
                    <a:pt x="331" y="427"/>
                    <a:pt x="331" y="379"/>
                  </a:cubicBez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52" name="文本框 51"/>
            <p:cNvSpPr txBox="1"/>
            <p:nvPr/>
          </p:nvSpPr>
          <p:spPr>
            <a:xfrm>
              <a:off x="2706338" y="2877792"/>
              <a:ext cx="1896245" cy="615553"/>
            </a:xfrm>
            <a:prstGeom prst="rect">
              <a:avLst/>
            </a:prstGeom>
            <a:noFill/>
          </p:spPr>
          <p:txBody>
            <a:bodyPr wrap="none" rtlCol="0">
              <a:spAutoFit/>
            </a:bodyPr>
            <a:lstStyle/>
            <a:p>
              <a:r>
                <a:rPr lang="zh-CN" altLang="en-US" sz="2400" b="1" dirty="0">
                  <a:solidFill>
                    <a:srgbClr val="FFFFFF"/>
                  </a:solidFill>
                  <a:cs typeface="+mn-ea"/>
                  <a:sym typeface="+mn-lt"/>
                </a:rPr>
                <a:t>您的标题</a:t>
              </a:r>
              <a:endParaRPr lang="zh-CN" altLang="en-US" sz="2400" b="1" dirty="0">
                <a:solidFill>
                  <a:srgbClr val="FFFFFF"/>
                </a:solidFill>
                <a:cs typeface="+mn-ea"/>
                <a:sym typeface="+mn-lt"/>
              </a:endParaRPr>
            </a:p>
          </p:txBody>
        </p:sp>
      </p:grpSp>
      <p:sp>
        <p:nvSpPr>
          <p:cNvPr id="55" name="矩形 54"/>
          <p:cNvSpPr/>
          <p:nvPr/>
        </p:nvSpPr>
        <p:spPr>
          <a:xfrm>
            <a:off x="5630059" y="1785118"/>
            <a:ext cx="256043" cy="2560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lumMod val="50000"/>
                </a:schemeClr>
              </a:solidFill>
              <a:cs typeface="+mn-ea"/>
              <a:sym typeface="+mn-lt"/>
            </a:endParaRPr>
          </a:p>
        </p:txBody>
      </p:sp>
      <p:sp>
        <p:nvSpPr>
          <p:cNvPr id="56" name="矩形 55"/>
          <p:cNvSpPr/>
          <p:nvPr/>
        </p:nvSpPr>
        <p:spPr>
          <a:xfrm>
            <a:off x="5630059" y="2824390"/>
            <a:ext cx="256043" cy="2560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lumMod val="50000"/>
                </a:schemeClr>
              </a:solidFill>
              <a:cs typeface="+mn-ea"/>
              <a:sym typeface="+mn-lt"/>
            </a:endParaRPr>
          </a:p>
        </p:txBody>
      </p:sp>
      <p:sp>
        <p:nvSpPr>
          <p:cNvPr id="57" name="矩形 56"/>
          <p:cNvSpPr/>
          <p:nvPr/>
        </p:nvSpPr>
        <p:spPr>
          <a:xfrm>
            <a:off x="5652317" y="3933845"/>
            <a:ext cx="256043" cy="2560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lumMod val="50000"/>
                </a:schemeClr>
              </a:solidFill>
              <a:cs typeface="+mn-ea"/>
              <a:sym typeface="+mn-lt"/>
            </a:endParaRPr>
          </a:p>
        </p:txBody>
      </p:sp>
      <p:sp>
        <p:nvSpPr>
          <p:cNvPr id="58" name="矩形 47"/>
          <p:cNvSpPr>
            <a:spLocks noChangeArrowheads="1"/>
          </p:cNvSpPr>
          <p:nvPr/>
        </p:nvSpPr>
        <p:spPr bwMode="auto">
          <a:xfrm>
            <a:off x="6135191" y="1623175"/>
            <a:ext cx="2013032" cy="6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500" dirty="0">
                <a:solidFill>
                  <a:schemeClr val="bg1">
                    <a:lumMod val="50000"/>
                  </a:schemeClr>
                </a:solidFill>
                <a:latin typeface="+mn-lt"/>
                <a:ea typeface="+mn-ea"/>
                <a:cs typeface="+mn-ea"/>
                <a:sym typeface="+mn-lt"/>
              </a:rPr>
              <a:t>单击此处输入标题</a:t>
            </a:r>
            <a:endParaRPr lang="en-US" altLang="zh-CN" sz="1500" dirty="0">
              <a:solidFill>
                <a:schemeClr val="bg1">
                  <a:lumMod val="50000"/>
                </a:schemeClr>
              </a:solidFill>
              <a:latin typeface="+mn-lt"/>
              <a:ea typeface="+mn-ea"/>
              <a:cs typeface="+mn-ea"/>
              <a:sym typeface="+mn-lt"/>
            </a:endParaRPr>
          </a:p>
          <a:p>
            <a:pPr>
              <a:buNone/>
            </a:pPr>
            <a:r>
              <a:rPr lang="zh-CN" altLang="en-US" sz="900" dirty="0">
                <a:solidFill>
                  <a:schemeClr val="bg1">
                    <a:lumMod val="50000"/>
                  </a:schemeClr>
                </a:solidFill>
                <a:latin typeface="+mn-lt"/>
                <a:ea typeface="+mn-ea"/>
                <a:cs typeface="+mn-ea"/>
                <a:sym typeface="+mn-lt"/>
              </a:rPr>
              <a:t>请在这里输入您的主要叙述内容</a:t>
            </a:r>
            <a:endParaRPr lang="en-US" altLang="zh-CN" sz="900" dirty="0">
              <a:solidFill>
                <a:schemeClr val="bg1">
                  <a:lumMod val="50000"/>
                </a:schemeClr>
              </a:solidFill>
              <a:latin typeface="+mn-lt"/>
              <a:ea typeface="+mn-ea"/>
              <a:cs typeface="+mn-ea"/>
              <a:sym typeface="+mn-lt"/>
            </a:endParaRPr>
          </a:p>
          <a:p>
            <a:pPr>
              <a:buNone/>
            </a:pPr>
            <a:r>
              <a:rPr lang="zh-CN" altLang="en-US" sz="900" dirty="0">
                <a:solidFill>
                  <a:schemeClr val="bg1">
                    <a:lumMod val="50000"/>
                  </a:schemeClr>
                </a:solidFill>
                <a:latin typeface="+mn-lt"/>
                <a:ea typeface="+mn-ea"/>
                <a:cs typeface="+mn-ea"/>
                <a:sym typeface="+mn-lt"/>
              </a:rPr>
              <a:t>请在这里输入您的主要叙述内容</a:t>
            </a:r>
            <a:endParaRPr lang="en-US" altLang="zh-CN" sz="900" dirty="0">
              <a:solidFill>
                <a:schemeClr val="bg1">
                  <a:lumMod val="50000"/>
                </a:schemeClr>
              </a:solidFill>
              <a:latin typeface="+mn-lt"/>
              <a:ea typeface="+mn-ea"/>
              <a:cs typeface="+mn-ea"/>
              <a:sym typeface="+mn-lt"/>
            </a:endParaRPr>
          </a:p>
        </p:txBody>
      </p:sp>
      <p:sp>
        <p:nvSpPr>
          <p:cNvPr id="59" name="矩形 47"/>
          <p:cNvSpPr>
            <a:spLocks noChangeArrowheads="1"/>
          </p:cNvSpPr>
          <p:nvPr/>
        </p:nvSpPr>
        <p:spPr bwMode="auto">
          <a:xfrm>
            <a:off x="6135190" y="3750230"/>
            <a:ext cx="2013032" cy="6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500" dirty="0">
                <a:solidFill>
                  <a:schemeClr val="bg1">
                    <a:lumMod val="50000"/>
                  </a:schemeClr>
                </a:solidFill>
                <a:latin typeface="+mn-lt"/>
                <a:ea typeface="+mn-ea"/>
                <a:cs typeface="+mn-ea"/>
                <a:sym typeface="+mn-lt"/>
              </a:rPr>
              <a:t>单击此处输入标题</a:t>
            </a:r>
            <a:endParaRPr lang="en-US" altLang="zh-CN" sz="1500" dirty="0">
              <a:solidFill>
                <a:schemeClr val="bg1">
                  <a:lumMod val="50000"/>
                </a:schemeClr>
              </a:solidFill>
              <a:latin typeface="+mn-lt"/>
              <a:ea typeface="+mn-ea"/>
              <a:cs typeface="+mn-ea"/>
              <a:sym typeface="+mn-lt"/>
            </a:endParaRPr>
          </a:p>
          <a:p>
            <a:pPr>
              <a:buNone/>
            </a:pPr>
            <a:r>
              <a:rPr lang="zh-CN" altLang="en-US" sz="900" dirty="0">
                <a:solidFill>
                  <a:schemeClr val="bg1">
                    <a:lumMod val="50000"/>
                  </a:schemeClr>
                </a:solidFill>
                <a:latin typeface="+mn-lt"/>
                <a:ea typeface="+mn-ea"/>
                <a:cs typeface="+mn-ea"/>
                <a:sym typeface="+mn-lt"/>
              </a:rPr>
              <a:t>请在这里输入您的主要叙述内容</a:t>
            </a:r>
            <a:endParaRPr lang="en-US" altLang="zh-CN" sz="900" dirty="0">
              <a:solidFill>
                <a:schemeClr val="bg1">
                  <a:lumMod val="50000"/>
                </a:schemeClr>
              </a:solidFill>
              <a:latin typeface="+mn-lt"/>
              <a:ea typeface="+mn-ea"/>
              <a:cs typeface="+mn-ea"/>
              <a:sym typeface="+mn-lt"/>
            </a:endParaRPr>
          </a:p>
          <a:p>
            <a:pPr>
              <a:buNone/>
            </a:pPr>
            <a:r>
              <a:rPr lang="zh-CN" altLang="en-US" sz="900" dirty="0">
                <a:solidFill>
                  <a:schemeClr val="bg1">
                    <a:lumMod val="50000"/>
                  </a:schemeClr>
                </a:solidFill>
                <a:latin typeface="+mn-lt"/>
                <a:ea typeface="+mn-ea"/>
                <a:cs typeface="+mn-ea"/>
                <a:sym typeface="+mn-lt"/>
              </a:rPr>
              <a:t>请在这里输入您的主要叙述内容</a:t>
            </a:r>
            <a:endParaRPr lang="en-US" altLang="zh-CN" sz="900" dirty="0">
              <a:solidFill>
                <a:schemeClr val="bg1">
                  <a:lumMod val="50000"/>
                </a:schemeClr>
              </a:solidFill>
              <a:latin typeface="+mn-lt"/>
              <a:ea typeface="+mn-ea"/>
              <a:cs typeface="+mn-ea"/>
              <a:sym typeface="+mn-lt"/>
            </a:endParaRPr>
          </a:p>
        </p:txBody>
      </p:sp>
      <p:sp>
        <p:nvSpPr>
          <p:cNvPr id="60" name="矩形 47"/>
          <p:cNvSpPr>
            <a:spLocks noChangeArrowheads="1"/>
          </p:cNvSpPr>
          <p:nvPr/>
        </p:nvSpPr>
        <p:spPr bwMode="auto">
          <a:xfrm>
            <a:off x="6135190" y="2651611"/>
            <a:ext cx="2013032" cy="6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500" dirty="0">
                <a:solidFill>
                  <a:schemeClr val="bg1">
                    <a:lumMod val="50000"/>
                  </a:schemeClr>
                </a:solidFill>
                <a:latin typeface="+mn-lt"/>
                <a:ea typeface="+mn-ea"/>
                <a:cs typeface="+mn-ea"/>
                <a:sym typeface="+mn-lt"/>
              </a:rPr>
              <a:t>单击此处输入标题</a:t>
            </a:r>
            <a:endParaRPr lang="en-US" altLang="zh-CN" sz="1500" dirty="0">
              <a:solidFill>
                <a:schemeClr val="bg1">
                  <a:lumMod val="50000"/>
                </a:schemeClr>
              </a:solidFill>
              <a:latin typeface="+mn-lt"/>
              <a:ea typeface="+mn-ea"/>
              <a:cs typeface="+mn-ea"/>
              <a:sym typeface="+mn-lt"/>
            </a:endParaRPr>
          </a:p>
          <a:p>
            <a:pPr>
              <a:buNone/>
            </a:pPr>
            <a:r>
              <a:rPr lang="zh-CN" altLang="en-US" sz="900" dirty="0">
                <a:solidFill>
                  <a:schemeClr val="bg1">
                    <a:lumMod val="50000"/>
                  </a:schemeClr>
                </a:solidFill>
                <a:latin typeface="+mn-lt"/>
                <a:ea typeface="+mn-ea"/>
                <a:cs typeface="+mn-ea"/>
                <a:sym typeface="+mn-lt"/>
              </a:rPr>
              <a:t>请在这里输入您的主要叙述内容</a:t>
            </a:r>
            <a:endParaRPr lang="en-US" altLang="zh-CN" sz="900" dirty="0">
              <a:solidFill>
                <a:schemeClr val="bg1">
                  <a:lumMod val="50000"/>
                </a:schemeClr>
              </a:solidFill>
              <a:latin typeface="+mn-lt"/>
              <a:ea typeface="+mn-ea"/>
              <a:cs typeface="+mn-ea"/>
              <a:sym typeface="+mn-lt"/>
            </a:endParaRPr>
          </a:p>
          <a:p>
            <a:pPr>
              <a:buNone/>
            </a:pPr>
            <a:r>
              <a:rPr lang="zh-CN" altLang="en-US" sz="900" dirty="0">
                <a:solidFill>
                  <a:schemeClr val="bg1">
                    <a:lumMod val="50000"/>
                  </a:schemeClr>
                </a:solidFill>
                <a:latin typeface="+mn-lt"/>
                <a:ea typeface="+mn-ea"/>
                <a:cs typeface="+mn-ea"/>
                <a:sym typeface="+mn-lt"/>
              </a:rPr>
              <a:t>请在这里输入您的主要叙述内容</a:t>
            </a:r>
            <a:endParaRPr lang="en-US" altLang="zh-CN" sz="900" dirty="0">
              <a:solidFill>
                <a:schemeClr val="bg1">
                  <a:lumMod val="50000"/>
                </a:schemeClr>
              </a:solidFill>
              <a:latin typeface="+mn-lt"/>
              <a:ea typeface="+mn-ea"/>
              <a:cs typeface="+mn-ea"/>
              <a:sym typeface="+mn-lt"/>
            </a:endParaRPr>
          </a:p>
        </p:txBody>
      </p:sp>
    </p:spTree>
  </p:cSld>
  <p:clrMapOvr>
    <a:masterClrMapping/>
  </p:clrMapOvr>
  <p:transition spd="med"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500"/>
                                        <p:tgtEl>
                                          <p:spTgt spid="56"/>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57"/>
                                        </p:tgtEl>
                                        <p:attrNameLst>
                                          <p:attrName>style.visibility</p:attrName>
                                        </p:attrNameLst>
                                      </p:cBhvr>
                                      <p:to>
                                        <p:strVal val="visible"/>
                                      </p:to>
                                    </p:set>
                                    <p:animEffect transition="in" filter="fade">
                                      <p:cBhvr>
                                        <p:cTn id="29" dur="500"/>
                                        <p:tgtEl>
                                          <p:spTgt spid="57"/>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wipe(left)">
                                      <p:cBhvr>
                                        <p:cTn id="33" dur="500"/>
                                        <p:tgtEl>
                                          <p:spTgt spid="58"/>
                                        </p:tgtEl>
                                      </p:cBhvr>
                                    </p:animEffect>
                                  </p:childTnLst>
                                </p:cTn>
                              </p:par>
                              <p:par>
                                <p:cTn id="34" presetID="22" presetClass="entr" presetSubtype="8" fill="hold" grpId="0" nodeType="withEffect">
                                  <p:stCondLst>
                                    <p:cond delay="250"/>
                                  </p:stCondLst>
                                  <p:childTnLst>
                                    <p:set>
                                      <p:cBhvr>
                                        <p:cTn id="35" dur="1" fill="hold">
                                          <p:stCondLst>
                                            <p:cond delay="0"/>
                                          </p:stCondLst>
                                        </p:cTn>
                                        <p:tgtEl>
                                          <p:spTgt spid="60"/>
                                        </p:tgtEl>
                                        <p:attrNameLst>
                                          <p:attrName>style.visibility</p:attrName>
                                        </p:attrNameLst>
                                      </p:cBhvr>
                                      <p:to>
                                        <p:strVal val="visible"/>
                                      </p:to>
                                    </p:set>
                                    <p:animEffect transition="in" filter="wipe(left)">
                                      <p:cBhvr>
                                        <p:cTn id="36" dur="500"/>
                                        <p:tgtEl>
                                          <p:spTgt spid="60"/>
                                        </p:tgtEl>
                                      </p:cBhvr>
                                    </p:animEffect>
                                  </p:childTnLst>
                                </p:cTn>
                              </p:par>
                              <p:par>
                                <p:cTn id="37" presetID="22" presetClass="entr" presetSubtype="8" fill="hold" grpId="0" nodeType="withEffect">
                                  <p:stCondLst>
                                    <p:cond delay="500"/>
                                  </p:stCondLst>
                                  <p:childTnLst>
                                    <p:set>
                                      <p:cBhvr>
                                        <p:cTn id="38" dur="1" fill="hold">
                                          <p:stCondLst>
                                            <p:cond delay="0"/>
                                          </p:stCondLst>
                                        </p:cTn>
                                        <p:tgtEl>
                                          <p:spTgt spid="59"/>
                                        </p:tgtEl>
                                        <p:attrNameLst>
                                          <p:attrName>style.visibility</p:attrName>
                                        </p:attrNameLst>
                                      </p:cBhvr>
                                      <p:to>
                                        <p:strVal val="visible"/>
                                      </p:to>
                                    </p:set>
                                    <p:animEffect transition="in" filter="wipe(left)">
                                      <p:cBhvr>
                                        <p:cTn id="3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58" grpId="0"/>
      <p:bldP spid="59" grpId="0"/>
      <p:bldP spid="6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
          <p:cNvSpPr/>
          <p:nvPr/>
        </p:nvSpPr>
        <p:spPr bwMode="auto">
          <a:xfrm>
            <a:off x="2917980" y="1167594"/>
            <a:ext cx="1553766" cy="2121694"/>
          </a:xfrm>
          <a:custGeom>
            <a:avLst/>
            <a:gdLst/>
            <a:ahLst/>
            <a:cxnLst/>
            <a:rect l="l" t="t" r="r" b="b"/>
            <a:pathLst>
              <a:path w="2071340" h="2828404">
                <a:moveTo>
                  <a:pt x="0" y="0"/>
                </a:moveTo>
                <a:lnTo>
                  <a:pt x="2071340" y="0"/>
                </a:lnTo>
                <a:lnTo>
                  <a:pt x="2071340" y="902778"/>
                </a:lnTo>
                <a:cubicBezTo>
                  <a:pt x="1815192" y="931760"/>
                  <a:pt x="1617104" y="1149848"/>
                  <a:pt x="1617104" y="1414202"/>
                </a:cubicBezTo>
                <a:cubicBezTo>
                  <a:pt x="1617104" y="1678556"/>
                  <a:pt x="1815192" y="1896645"/>
                  <a:pt x="2071340" y="1925626"/>
                </a:cubicBezTo>
                <a:lnTo>
                  <a:pt x="2071340" y="2828404"/>
                </a:lnTo>
                <a:lnTo>
                  <a:pt x="0" y="2828404"/>
                </a:lnTo>
                <a:lnTo>
                  <a:pt x="0" y="1925626"/>
                </a:lnTo>
                <a:cubicBezTo>
                  <a:pt x="256148" y="1896644"/>
                  <a:pt x="454235" y="1678556"/>
                  <a:pt x="454235" y="1414202"/>
                </a:cubicBezTo>
                <a:cubicBezTo>
                  <a:pt x="454235" y="1149849"/>
                  <a:pt x="256148" y="931760"/>
                  <a:pt x="0" y="902779"/>
                </a:cubicBezTo>
                <a:close/>
              </a:path>
            </a:pathLst>
          </a:custGeom>
          <a:solidFill>
            <a:srgbClr val="E2E9E9"/>
          </a:solidFill>
          <a:ln w="3175" cap="flat" cmpd="sng" algn="ctr">
            <a:solidFill>
              <a:srgbClr val="EAEAEA"/>
            </a:solidFill>
            <a:prstDash val="solid"/>
          </a:ln>
          <a:effectLst/>
        </p:spPr>
        <p:txBody>
          <a:bodyPr lIns="337465" tIns="45715" rIns="337465" bIns="45715" anchor="ctr"/>
          <a:lstStyle/>
          <a:p>
            <a:pPr algn="ctr">
              <a:lnSpc>
                <a:spcPct val="150000"/>
              </a:lnSpc>
              <a:defRPr/>
            </a:pPr>
            <a:r>
              <a:rPr lang="zh-CN" altLang="en-US" sz="900" kern="0" dirty="0">
                <a:solidFill>
                  <a:schemeClr val="bg1">
                    <a:lumMod val="50000"/>
                  </a:schemeClr>
                </a:solidFill>
                <a:cs typeface="+mn-ea"/>
                <a:sym typeface="+mn-lt"/>
              </a:rPr>
              <a:t>添加文本</a:t>
            </a:r>
            <a:endParaRPr lang="en-US" altLang="zh-CN" sz="900" kern="0" dirty="0">
              <a:solidFill>
                <a:schemeClr val="bg1">
                  <a:lumMod val="50000"/>
                </a:schemeClr>
              </a:solidFill>
              <a:cs typeface="+mn-ea"/>
              <a:sym typeface="+mn-lt"/>
            </a:endParaRPr>
          </a:p>
          <a:p>
            <a:pPr algn="ctr">
              <a:lnSpc>
                <a:spcPct val="150000"/>
              </a:lnSpc>
              <a:defRPr/>
            </a:pPr>
            <a:r>
              <a:rPr lang="zh-CN" altLang="en-US" sz="900" kern="0" dirty="0">
                <a:solidFill>
                  <a:schemeClr val="bg1">
                    <a:lumMod val="50000"/>
                  </a:schemeClr>
                </a:solidFill>
                <a:cs typeface="+mn-ea"/>
                <a:sym typeface="+mn-lt"/>
              </a:rPr>
              <a:t>添加文本</a:t>
            </a:r>
            <a:endParaRPr lang="zh-CN" altLang="en-US" sz="900" kern="0" dirty="0">
              <a:solidFill>
                <a:schemeClr val="bg1">
                  <a:lumMod val="50000"/>
                </a:schemeClr>
              </a:solidFill>
              <a:cs typeface="+mn-ea"/>
              <a:sym typeface="+mn-lt"/>
            </a:endParaRPr>
          </a:p>
          <a:p>
            <a:pPr algn="ctr">
              <a:lnSpc>
                <a:spcPct val="150000"/>
              </a:lnSpc>
              <a:defRPr/>
            </a:pPr>
            <a:r>
              <a:rPr lang="zh-CN" altLang="en-US" sz="900" kern="0" dirty="0">
                <a:solidFill>
                  <a:schemeClr val="bg1">
                    <a:lumMod val="50000"/>
                  </a:schemeClr>
                </a:solidFill>
                <a:cs typeface="+mn-ea"/>
                <a:sym typeface="+mn-lt"/>
              </a:rPr>
              <a:t>添加文本</a:t>
            </a:r>
            <a:endParaRPr lang="zh-CN" altLang="en-US" sz="900" kern="0" dirty="0">
              <a:solidFill>
                <a:schemeClr val="bg1">
                  <a:lumMod val="50000"/>
                </a:schemeClr>
              </a:solidFill>
              <a:cs typeface="+mn-ea"/>
              <a:sym typeface="+mn-lt"/>
            </a:endParaRPr>
          </a:p>
          <a:p>
            <a:pPr algn="ctr">
              <a:lnSpc>
                <a:spcPct val="150000"/>
              </a:lnSpc>
              <a:defRPr/>
            </a:pPr>
            <a:r>
              <a:rPr lang="zh-CN" altLang="en-US" sz="900" kern="0" dirty="0">
                <a:solidFill>
                  <a:schemeClr val="bg1">
                    <a:lumMod val="50000"/>
                  </a:schemeClr>
                </a:solidFill>
                <a:cs typeface="+mn-ea"/>
                <a:sym typeface="+mn-lt"/>
              </a:rPr>
              <a:t>添加文本</a:t>
            </a:r>
            <a:endParaRPr lang="zh-CN" altLang="en-US" sz="900" kern="0" dirty="0">
              <a:solidFill>
                <a:schemeClr val="bg1">
                  <a:lumMod val="50000"/>
                </a:schemeClr>
              </a:solidFill>
              <a:cs typeface="+mn-ea"/>
              <a:sym typeface="+mn-lt"/>
            </a:endParaRPr>
          </a:p>
          <a:p>
            <a:pPr algn="ctr">
              <a:lnSpc>
                <a:spcPct val="150000"/>
              </a:lnSpc>
              <a:defRPr/>
            </a:pPr>
            <a:r>
              <a:rPr lang="zh-CN" altLang="en-US" sz="900" kern="0" dirty="0">
                <a:solidFill>
                  <a:schemeClr val="bg1">
                    <a:lumMod val="50000"/>
                  </a:schemeClr>
                </a:solidFill>
                <a:cs typeface="+mn-ea"/>
                <a:sym typeface="+mn-lt"/>
              </a:rPr>
              <a:t>添加文本</a:t>
            </a:r>
            <a:endParaRPr lang="zh-CN" altLang="en-US" sz="900" kern="0" dirty="0">
              <a:solidFill>
                <a:schemeClr val="bg1">
                  <a:lumMod val="50000"/>
                </a:schemeClr>
              </a:solidFill>
              <a:cs typeface="+mn-ea"/>
              <a:sym typeface="+mn-lt"/>
            </a:endParaRPr>
          </a:p>
          <a:p>
            <a:pPr algn="ctr">
              <a:lnSpc>
                <a:spcPct val="150000"/>
              </a:lnSpc>
              <a:defRPr/>
            </a:pPr>
            <a:r>
              <a:rPr lang="zh-CN" altLang="en-US" sz="900" kern="0" dirty="0">
                <a:solidFill>
                  <a:schemeClr val="bg1">
                    <a:lumMod val="50000"/>
                  </a:schemeClr>
                </a:solidFill>
                <a:cs typeface="+mn-ea"/>
                <a:sym typeface="+mn-lt"/>
              </a:rPr>
              <a:t>添加文本</a:t>
            </a:r>
            <a:endParaRPr lang="zh-CN" altLang="en-US" sz="900" kern="0" dirty="0">
              <a:solidFill>
                <a:schemeClr val="bg1">
                  <a:lumMod val="50000"/>
                </a:schemeClr>
              </a:solidFill>
              <a:cs typeface="+mn-ea"/>
              <a:sym typeface="+mn-lt"/>
            </a:endParaRPr>
          </a:p>
        </p:txBody>
      </p:sp>
      <p:sp>
        <p:nvSpPr>
          <p:cNvPr id="3" name="矩形 6"/>
          <p:cNvSpPr/>
          <p:nvPr/>
        </p:nvSpPr>
        <p:spPr bwMode="auto">
          <a:xfrm>
            <a:off x="6204105" y="1167594"/>
            <a:ext cx="1472804" cy="2121694"/>
          </a:xfrm>
          <a:custGeom>
            <a:avLst/>
            <a:gdLst/>
            <a:ahLst/>
            <a:cxnLst/>
            <a:rect l="l" t="t" r="r" b="b"/>
            <a:pathLst>
              <a:path w="1963712" h="2828404">
                <a:moveTo>
                  <a:pt x="0" y="0"/>
                </a:moveTo>
                <a:lnTo>
                  <a:pt x="1963712" y="0"/>
                </a:lnTo>
                <a:lnTo>
                  <a:pt x="1963712" y="2828404"/>
                </a:lnTo>
                <a:lnTo>
                  <a:pt x="0" y="2828404"/>
                </a:lnTo>
                <a:lnTo>
                  <a:pt x="0" y="1925626"/>
                </a:lnTo>
                <a:cubicBezTo>
                  <a:pt x="256149" y="1896645"/>
                  <a:pt x="454236" y="1678556"/>
                  <a:pt x="454236" y="1414202"/>
                </a:cubicBezTo>
                <a:cubicBezTo>
                  <a:pt x="454236" y="1149848"/>
                  <a:pt x="256149" y="931760"/>
                  <a:pt x="0" y="902778"/>
                </a:cubicBezTo>
                <a:close/>
              </a:path>
            </a:pathLst>
          </a:custGeom>
          <a:solidFill>
            <a:srgbClr val="E2E9E9"/>
          </a:solidFill>
          <a:ln w="3175" cap="flat" cmpd="sng" algn="ctr">
            <a:solidFill>
              <a:srgbClr val="EAEAEA"/>
            </a:solidFill>
            <a:prstDash val="solid"/>
          </a:ln>
          <a:effectLst/>
        </p:spPr>
        <p:txBody>
          <a:bodyPr lIns="404959" tIns="45715" rIns="134987" bIns="45715" anchor="ctr"/>
          <a:lstStyle/>
          <a:p>
            <a:pPr algn="r">
              <a:lnSpc>
                <a:spcPct val="150000"/>
              </a:lnSpc>
              <a:defRPr/>
            </a:pPr>
            <a:r>
              <a:rPr lang="zh-CN" altLang="en-US" sz="900" kern="0" dirty="0">
                <a:solidFill>
                  <a:schemeClr val="bg1">
                    <a:lumMod val="50000"/>
                  </a:schemeClr>
                </a:solidFill>
                <a:cs typeface="+mn-ea"/>
                <a:sym typeface="+mn-lt"/>
              </a:rPr>
              <a:t>单击此处添加文本</a:t>
            </a:r>
            <a:endParaRPr lang="en-US" altLang="zh-CN" sz="900" kern="0" dirty="0">
              <a:solidFill>
                <a:schemeClr val="bg1">
                  <a:lumMod val="50000"/>
                </a:schemeClr>
              </a:solidFill>
              <a:cs typeface="+mn-ea"/>
              <a:sym typeface="+mn-lt"/>
            </a:endParaRPr>
          </a:p>
          <a:p>
            <a:pPr algn="r">
              <a:lnSpc>
                <a:spcPct val="150000"/>
              </a:lnSpc>
              <a:defRPr/>
            </a:pPr>
            <a:r>
              <a:rPr lang="zh-CN" altLang="en-US" sz="900" kern="0" dirty="0">
                <a:solidFill>
                  <a:schemeClr val="bg1">
                    <a:lumMod val="50000"/>
                  </a:schemeClr>
                </a:solidFill>
                <a:cs typeface="+mn-ea"/>
                <a:sym typeface="+mn-lt"/>
              </a:rPr>
              <a:t>单击此处添加文本</a:t>
            </a:r>
            <a:endParaRPr lang="en-US" altLang="zh-CN" sz="900" kern="0" dirty="0">
              <a:solidFill>
                <a:schemeClr val="bg1">
                  <a:lumMod val="50000"/>
                </a:schemeClr>
              </a:solidFill>
              <a:cs typeface="+mn-ea"/>
              <a:sym typeface="+mn-lt"/>
            </a:endParaRPr>
          </a:p>
          <a:p>
            <a:pPr algn="r">
              <a:lnSpc>
                <a:spcPct val="150000"/>
              </a:lnSpc>
              <a:defRPr/>
            </a:pPr>
            <a:r>
              <a:rPr lang="zh-CN" altLang="en-US" sz="900" kern="0" dirty="0">
                <a:solidFill>
                  <a:schemeClr val="bg1">
                    <a:lumMod val="50000"/>
                  </a:schemeClr>
                </a:solidFill>
                <a:cs typeface="+mn-ea"/>
                <a:sym typeface="+mn-lt"/>
              </a:rPr>
              <a:t>单击此处添加文本</a:t>
            </a:r>
            <a:endParaRPr lang="en-US" altLang="zh-CN" sz="900" kern="0" dirty="0">
              <a:solidFill>
                <a:schemeClr val="bg1">
                  <a:lumMod val="50000"/>
                </a:schemeClr>
              </a:solidFill>
              <a:cs typeface="+mn-ea"/>
              <a:sym typeface="+mn-lt"/>
            </a:endParaRPr>
          </a:p>
          <a:p>
            <a:pPr algn="r">
              <a:lnSpc>
                <a:spcPct val="150000"/>
              </a:lnSpc>
              <a:defRPr/>
            </a:pPr>
            <a:r>
              <a:rPr lang="zh-CN" altLang="en-US" sz="900" kern="0" dirty="0">
                <a:solidFill>
                  <a:schemeClr val="bg1">
                    <a:lumMod val="50000"/>
                  </a:schemeClr>
                </a:solidFill>
                <a:cs typeface="+mn-ea"/>
                <a:sym typeface="+mn-lt"/>
              </a:rPr>
              <a:t>单击此处添加文本</a:t>
            </a:r>
            <a:endParaRPr lang="zh-CN" altLang="en-US" sz="900" kern="0" dirty="0">
              <a:solidFill>
                <a:schemeClr val="bg1">
                  <a:lumMod val="50000"/>
                </a:schemeClr>
              </a:solidFill>
              <a:cs typeface="+mn-ea"/>
              <a:sym typeface="+mn-lt"/>
            </a:endParaRPr>
          </a:p>
          <a:p>
            <a:pPr algn="r">
              <a:lnSpc>
                <a:spcPct val="150000"/>
              </a:lnSpc>
              <a:defRPr/>
            </a:pPr>
            <a:r>
              <a:rPr lang="zh-CN" altLang="en-US" sz="900" kern="0" dirty="0">
                <a:solidFill>
                  <a:schemeClr val="bg1">
                    <a:lumMod val="50000"/>
                  </a:schemeClr>
                </a:solidFill>
                <a:cs typeface="+mn-ea"/>
                <a:sym typeface="+mn-lt"/>
              </a:rPr>
              <a:t>单击此处添加文本</a:t>
            </a:r>
            <a:endParaRPr lang="en-US" altLang="zh-CN" sz="900" kern="0" dirty="0">
              <a:solidFill>
                <a:schemeClr val="bg1">
                  <a:lumMod val="50000"/>
                </a:schemeClr>
              </a:solidFill>
              <a:cs typeface="+mn-ea"/>
              <a:sym typeface="+mn-lt"/>
            </a:endParaRPr>
          </a:p>
          <a:p>
            <a:pPr algn="r">
              <a:lnSpc>
                <a:spcPct val="150000"/>
              </a:lnSpc>
              <a:defRPr/>
            </a:pPr>
            <a:r>
              <a:rPr lang="zh-CN" altLang="en-US" sz="900" kern="0" dirty="0">
                <a:solidFill>
                  <a:schemeClr val="bg1">
                    <a:lumMod val="50000"/>
                  </a:schemeClr>
                </a:solidFill>
                <a:cs typeface="+mn-ea"/>
                <a:sym typeface="+mn-lt"/>
              </a:rPr>
              <a:t>单击此处添加文本</a:t>
            </a:r>
            <a:endParaRPr lang="zh-CN" altLang="en-US" sz="900" kern="0" dirty="0">
              <a:solidFill>
                <a:schemeClr val="bg1">
                  <a:lumMod val="50000"/>
                </a:schemeClr>
              </a:solidFill>
              <a:cs typeface="+mn-ea"/>
              <a:sym typeface="+mn-lt"/>
            </a:endParaRPr>
          </a:p>
        </p:txBody>
      </p:sp>
      <p:sp>
        <p:nvSpPr>
          <p:cNvPr id="4" name="椭圆 3"/>
          <p:cNvSpPr/>
          <p:nvPr/>
        </p:nvSpPr>
        <p:spPr bwMode="auto">
          <a:xfrm>
            <a:off x="2567936" y="1926023"/>
            <a:ext cx="604838" cy="604838"/>
          </a:xfrm>
          <a:prstGeom prst="ellipse">
            <a:avLst/>
          </a:prstGeom>
          <a:solidFill>
            <a:schemeClr val="accent1"/>
          </a:solidFill>
          <a:ln w="25400" cap="flat" cmpd="sng" algn="ctr">
            <a:noFill/>
            <a:prstDash val="solid"/>
          </a:ln>
          <a:effectLst/>
        </p:spPr>
        <p:txBody>
          <a:bodyPr lIns="0" tIns="0" rIns="0" bIns="0" anchor="ctr"/>
          <a:lstStyle/>
          <a:p>
            <a:pPr algn="ctr">
              <a:lnSpc>
                <a:spcPct val="120000"/>
              </a:lnSpc>
              <a:defRPr/>
            </a:pPr>
            <a:r>
              <a:rPr lang="zh-CN" altLang="en-US" sz="1000" b="1" kern="0" dirty="0">
                <a:solidFill>
                  <a:schemeClr val="bg1"/>
                </a:solidFill>
                <a:cs typeface="+mn-ea"/>
                <a:sym typeface="+mn-lt"/>
              </a:rPr>
              <a:t>文本</a:t>
            </a:r>
            <a:endParaRPr lang="zh-CN" altLang="en-US" sz="1000" b="1" kern="0" dirty="0">
              <a:solidFill>
                <a:schemeClr val="bg1"/>
              </a:solidFill>
              <a:cs typeface="+mn-ea"/>
              <a:sym typeface="+mn-lt"/>
            </a:endParaRPr>
          </a:p>
        </p:txBody>
      </p:sp>
      <p:grpSp>
        <p:nvGrpSpPr>
          <p:cNvPr id="5" name="组合 4"/>
          <p:cNvGrpSpPr/>
          <p:nvPr/>
        </p:nvGrpSpPr>
        <p:grpSpPr>
          <a:xfrm>
            <a:off x="4216953" y="1167594"/>
            <a:ext cx="1891903" cy="2121694"/>
            <a:chOff x="4216952" y="1167594"/>
            <a:chExt cx="1891903" cy="2121694"/>
          </a:xfrm>
          <a:solidFill>
            <a:srgbClr val="E2E9E9"/>
          </a:solidFill>
        </p:grpSpPr>
        <p:sp>
          <p:nvSpPr>
            <p:cNvPr id="6" name="矩形 5"/>
            <p:cNvSpPr/>
            <p:nvPr/>
          </p:nvSpPr>
          <p:spPr bwMode="auto">
            <a:xfrm>
              <a:off x="4566996" y="1167594"/>
              <a:ext cx="1541859" cy="2121694"/>
            </a:xfrm>
            <a:custGeom>
              <a:avLst/>
              <a:gdLst/>
              <a:ahLst/>
              <a:cxnLst/>
              <a:rect l="l" t="t" r="r" b="b"/>
              <a:pathLst>
                <a:path w="2055564" h="2828404">
                  <a:moveTo>
                    <a:pt x="0" y="0"/>
                  </a:moveTo>
                  <a:lnTo>
                    <a:pt x="2055564" y="0"/>
                  </a:lnTo>
                  <a:lnTo>
                    <a:pt x="2055564" y="902778"/>
                  </a:lnTo>
                  <a:cubicBezTo>
                    <a:pt x="1799416" y="931760"/>
                    <a:pt x="1601328" y="1149848"/>
                    <a:pt x="1601328" y="1414202"/>
                  </a:cubicBezTo>
                  <a:cubicBezTo>
                    <a:pt x="1601328" y="1678556"/>
                    <a:pt x="1799416" y="1896645"/>
                    <a:pt x="2055564" y="1925626"/>
                  </a:cubicBezTo>
                  <a:lnTo>
                    <a:pt x="2055564" y="2828404"/>
                  </a:lnTo>
                  <a:lnTo>
                    <a:pt x="0" y="2828404"/>
                  </a:lnTo>
                  <a:lnTo>
                    <a:pt x="0" y="1925626"/>
                  </a:lnTo>
                  <a:cubicBezTo>
                    <a:pt x="256148" y="1896644"/>
                    <a:pt x="454235" y="1678556"/>
                    <a:pt x="454235" y="1414202"/>
                  </a:cubicBezTo>
                  <a:cubicBezTo>
                    <a:pt x="454235" y="1149849"/>
                    <a:pt x="256148" y="931760"/>
                    <a:pt x="0" y="902779"/>
                  </a:cubicBezTo>
                  <a:close/>
                </a:path>
              </a:pathLst>
            </a:custGeom>
            <a:grpFill/>
            <a:ln w="3175" cap="flat" cmpd="sng" algn="ctr">
              <a:solidFill>
                <a:srgbClr val="EAEAEA"/>
              </a:solidFill>
              <a:prstDash val="solid"/>
            </a:ln>
            <a:effectLst/>
          </p:spPr>
          <p:txBody>
            <a:bodyPr lIns="337500" rIns="337500" anchor="ctr"/>
            <a:lstStyle/>
            <a:p>
              <a:pPr algn="ctr">
                <a:lnSpc>
                  <a:spcPct val="150000"/>
                </a:lnSpc>
                <a:defRPr/>
              </a:pPr>
              <a:r>
                <a:rPr lang="zh-CN" altLang="en-US" sz="900" kern="0" dirty="0">
                  <a:solidFill>
                    <a:schemeClr val="bg1">
                      <a:lumMod val="50000"/>
                    </a:schemeClr>
                  </a:solidFill>
                  <a:cs typeface="+mn-ea"/>
                  <a:sym typeface="+mn-lt"/>
                </a:rPr>
                <a:t>添加文本</a:t>
              </a:r>
              <a:endParaRPr lang="en-US" altLang="zh-CN" sz="900" kern="0" dirty="0">
                <a:solidFill>
                  <a:schemeClr val="bg1">
                    <a:lumMod val="50000"/>
                  </a:schemeClr>
                </a:solidFill>
                <a:cs typeface="+mn-ea"/>
                <a:sym typeface="+mn-lt"/>
              </a:endParaRPr>
            </a:p>
            <a:p>
              <a:pPr algn="ctr">
                <a:lnSpc>
                  <a:spcPct val="150000"/>
                </a:lnSpc>
                <a:defRPr/>
              </a:pPr>
              <a:r>
                <a:rPr lang="zh-CN" altLang="en-US" sz="900" kern="0" dirty="0">
                  <a:solidFill>
                    <a:schemeClr val="bg1">
                      <a:lumMod val="50000"/>
                    </a:schemeClr>
                  </a:solidFill>
                  <a:cs typeface="+mn-ea"/>
                  <a:sym typeface="+mn-lt"/>
                </a:rPr>
                <a:t>添加文本</a:t>
              </a:r>
              <a:endParaRPr lang="zh-CN" altLang="en-US" sz="900" kern="0" dirty="0">
                <a:solidFill>
                  <a:schemeClr val="bg1">
                    <a:lumMod val="50000"/>
                  </a:schemeClr>
                </a:solidFill>
                <a:cs typeface="+mn-ea"/>
                <a:sym typeface="+mn-lt"/>
              </a:endParaRPr>
            </a:p>
            <a:p>
              <a:pPr algn="ctr">
                <a:lnSpc>
                  <a:spcPct val="150000"/>
                </a:lnSpc>
                <a:defRPr/>
              </a:pPr>
              <a:r>
                <a:rPr lang="zh-CN" altLang="en-US" sz="900" kern="0" dirty="0">
                  <a:solidFill>
                    <a:schemeClr val="bg1">
                      <a:lumMod val="50000"/>
                    </a:schemeClr>
                  </a:solidFill>
                  <a:cs typeface="+mn-ea"/>
                  <a:sym typeface="+mn-lt"/>
                </a:rPr>
                <a:t>添加文本</a:t>
              </a:r>
              <a:endParaRPr lang="zh-CN" altLang="en-US" sz="900" kern="0" dirty="0">
                <a:solidFill>
                  <a:schemeClr val="bg1">
                    <a:lumMod val="50000"/>
                  </a:schemeClr>
                </a:solidFill>
                <a:cs typeface="+mn-ea"/>
                <a:sym typeface="+mn-lt"/>
              </a:endParaRPr>
            </a:p>
            <a:p>
              <a:pPr algn="ctr">
                <a:lnSpc>
                  <a:spcPct val="150000"/>
                </a:lnSpc>
                <a:defRPr/>
              </a:pPr>
              <a:r>
                <a:rPr lang="zh-CN" altLang="en-US" sz="900" kern="0" dirty="0">
                  <a:solidFill>
                    <a:schemeClr val="bg1">
                      <a:lumMod val="50000"/>
                    </a:schemeClr>
                  </a:solidFill>
                  <a:cs typeface="+mn-ea"/>
                  <a:sym typeface="+mn-lt"/>
                </a:rPr>
                <a:t>添加文本</a:t>
              </a:r>
              <a:endParaRPr lang="zh-CN" altLang="en-US" sz="900" kern="0" dirty="0">
                <a:solidFill>
                  <a:schemeClr val="bg1">
                    <a:lumMod val="50000"/>
                  </a:schemeClr>
                </a:solidFill>
                <a:cs typeface="+mn-ea"/>
                <a:sym typeface="+mn-lt"/>
              </a:endParaRPr>
            </a:p>
            <a:p>
              <a:pPr algn="ctr">
                <a:lnSpc>
                  <a:spcPct val="150000"/>
                </a:lnSpc>
                <a:defRPr/>
              </a:pPr>
              <a:r>
                <a:rPr lang="zh-CN" altLang="en-US" sz="900" kern="0" dirty="0">
                  <a:solidFill>
                    <a:schemeClr val="bg1">
                      <a:lumMod val="50000"/>
                    </a:schemeClr>
                  </a:solidFill>
                  <a:cs typeface="+mn-ea"/>
                  <a:sym typeface="+mn-lt"/>
                </a:rPr>
                <a:t>添加文本</a:t>
              </a:r>
              <a:endParaRPr lang="zh-CN" altLang="en-US" sz="900" kern="0" dirty="0">
                <a:solidFill>
                  <a:schemeClr val="bg1">
                    <a:lumMod val="50000"/>
                  </a:schemeClr>
                </a:solidFill>
                <a:cs typeface="+mn-ea"/>
                <a:sym typeface="+mn-lt"/>
              </a:endParaRPr>
            </a:p>
            <a:p>
              <a:pPr algn="ctr">
                <a:lnSpc>
                  <a:spcPct val="150000"/>
                </a:lnSpc>
                <a:defRPr/>
              </a:pPr>
              <a:r>
                <a:rPr lang="zh-CN" altLang="en-US" sz="900" kern="0" dirty="0">
                  <a:solidFill>
                    <a:schemeClr val="bg1">
                      <a:lumMod val="50000"/>
                    </a:schemeClr>
                  </a:solidFill>
                  <a:cs typeface="+mn-ea"/>
                  <a:sym typeface="+mn-lt"/>
                </a:rPr>
                <a:t>添加文本</a:t>
              </a:r>
              <a:endParaRPr lang="zh-CN" altLang="en-US" sz="900" kern="0" dirty="0">
                <a:solidFill>
                  <a:schemeClr val="bg1">
                    <a:lumMod val="50000"/>
                  </a:schemeClr>
                </a:solidFill>
                <a:cs typeface="+mn-ea"/>
                <a:sym typeface="+mn-lt"/>
              </a:endParaRPr>
            </a:p>
          </p:txBody>
        </p:sp>
        <p:sp>
          <p:nvSpPr>
            <p:cNvPr id="7" name="椭圆 6"/>
            <p:cNvSpPr/>
            <p:nvPr/>
          </p:nvSpPr>
          <p:spPr bwMode="auto">
            <a:xfrm>
              <a:off x="4216952" y="1926023"/>
              <a:ext cx="604838" cy="604838"/>
            </a:xfrm>
            <a:prstGeom prst="ellipse">
              <a:avLst/>
            </a:prstGeom>
            <a:solidFill>
              <a:schemeClr val="accent2"/>
            </a:solidFill>
            <a:ln w="25400" cap="flat" cmpd="sng" algn="ctr">
              <a:noFill/>
              <a:prstDash val="solid"/>
            </a:ln>
            <a:effectLst/>
          </p:spPr>
          <p:txBody>
            <a:bodyPr lIns="0" tIns="0" rIns="0" bIns="0" anchor="ctr"/>
            <a:lstStyle/>
            <a:p>
              <a:pPr algn="ctr">
                <a:lnSpc>
                  <a:spcPct val="120000"/>
                </a:lnSpc>
              </a:pPr>
              <a:r>
                <a:rPr lang="zh-CN" altLang="en-US" sz="1000" b="1" kern="0" dirty="0">
                  <a:solidFill>
                    <a:schemeClr val="bg1"/>
                  </a:solidFill>
                  <a:cs typeface="+mn-ea"/>
                  <a:sym typeface="+mn-lt"/>
                </a:rPr>
                <a:t>文本</a:t>
              </a:r>
              <a:endParaRPr lang="zh-CN" altLang="en-US" sz="1000" b="1" kern="0" dirty="0">
                <a:solidFill>
                  <a:schemeClr val="bg1"/>
                </a:solidFill>
                <a:cs typeface="+mn-ea"/>
                <a:sym typeface="+mn-lt"/>
              </a:endParaRPr>
            </a:p>
          </p:txBody>
        </p:sp>
      </p:grpSp>
      <p:sp>
        <p:nvSpPr>
          <p:cNvPr id="8" name="椭圆 7"/>
          <p:cNvSpPr/>
          <p:nvPr/>
        </p:nvSpPr>
        <p:spPr bwMode="auto">
          <a:xfrm>
            <a:off x="5854062" y="1926023"/>
            <a:ext cx="604838" cy="604838"/>
          </a:xfrm>
          <a:prstGeom prst="ellipse">
            <a:avLst/>
          </a:prstGeom>
          <a:solidFill>
            <a:schemeClr val="accent4"/>
          </a:solidFill>
          <a:ln w="25400" cap="flat" cmpd="sng" algn="ctr">
            <a:noFill/>
            <a:prstDash val="solid"/>
          </a:ln>
          <a:effectLst/>
        </p:spPr>
        <p:txBody>
          <a:bodyPr lIns="0" tIns="0" rIns="0" bIns="0" anchor="ctr"/>
          <a:lstStyle/>
          <a:p>
            <a:pPr algn="ctr">
              <a:lnSpc>
                <a:spcPct val="120000"/>
              </a:lnSpc>
            </a:pPr>
            <a:r>
              <a:rPr lang="zh-CN" altLang="en-US" sz="1000" b="1" kern="0" dirty="0">
                <a:solidFill>
                  <a:schemeClr val="bg1"/>
                </a:solidFill>
                <a:cs typeface="+mn-ea"/>
                <a:sym typeface="+mn-lt"/>
              </a:rPr>
              <a:t>文本</a:t>
            </a:r>
            <a:endParaRPr lang="zh-CN" altLang="en-US" sz="1000" b="1" kern="0" dirty="0">
              <a:solidFill>
                <a:schemeClr val="bg1"/>
              </a:solidFill>
              <a:cs typeface="+mn-ea"/>
              <a:sym typeface="+mn-lt"/>
            </a:endParaRPr>
          </a:p>
        </p:txBody>
      </p:sp>
      <p:sp>
        <p:nvSpPr>
          <p:cNvPr id="9" name="矩形 3"/>
          <p:cNvSpPr/>
          <p:nvPr/>
        </p:nvSpPr>
        <p:spPr bwMode="auto">
          <a:xfrm>
            <a:off x="1385646" y="1167594"/>
            <a:ext cx="1437084" cy="2121694"/>
          </a:xfrm>
          <a:custGeom>
            <a:avLst/>
            <a:gdLst/>
            <a:ahLst/>
            <a:cxnLst/>
            <a:rect l="l" t="t" r="r" b="b"/>
            <a:pathLst>
              <a:path w="1915864" h="2828404">
                <a:moveTo>
                  <a:pt x="0" y="0"/>
                </a:moveTo>
                <a:lnTo>
                  <a:pt x="1915864" y="0"/>
                </a:lnTo>
                <a:lnTo>
                  <a:pt x="1915864" y="902778"/>
                </a:lnTo>
                <a:cubicBezTo>
                  <a:pt x="1659716" y="931760"/>
                  <a:pt x="1461628" y="1149848"/>
                  <a:pt x="1461628" y="1414202"/>
                </a:cubicBezTo>
                <a:cubicBezTo>
                  <a:pt x="1461628" y="1678556"/>
                  <a:pt x="1659716" y="1896645"/>
                  <a:pt x="1915864" y="1925626"/>
                </a:cubicBezTo>
                <a:lnTo>
                  <a:pt x="1915864" y="2828404"/>
                </a:lnTo>
                <a:lnTo>
                  <a:pt x="0" y="2828404"/>
                </a:lnTo>
                <a:close/>
              </a:path>
            </a:pathLst>
          </a:custGeom>
          <a:solidFill>
            <a:srgbClr val="E2E9E9"/>
          </a:solidFill>
          <a:ln w="3175" cap="flat" cmpd="sng" algn="ctr">
            <a:noFill/>
            <a:prstDash val="solid"/>
          </a:ln>
          <a:effectLst/>
        </p:spPr>
        <p:txBody>
          <a:bodyPr lIns="134987" tIns="45715" rIns="337465" bIns="45715" anchor="ctr"/>
          <a:lstStyle/>
          <a:p>
            <a:pPr>
              <a:lnSpc>
                <a:spcPct val="150000"/>
              </a:lnSpc>
              <a:defRPr/>
            </a:pPr>
            <a:r>
              <a:rPr lang="zh-CN" altLang="en-US" sz="900" kern="0" dirty="0">
                <a:solidFill>
                  <a:schemeClr val="bg1">
                    <a:lumMod val="50000"/>
                  </a:schemeClr>
                </a:solidFill>
                <a:cs typeface="+mn-ea"/>
                <a:sym typeface="+mn-lt"/>
              </a:rPr>
              <a:t>单击此处添加文本单击此处添加文本单击此处添加文本单击此处添加文本</a:t>
            </a:r>
            <a:endParaRPr lang="zh-CN" altLang="en-US" sz="900" kern="0" dirty="0">
              <a:solidFill>
                <a:schemeClr val="bg1">
                  <a:lumMod val="50000"/>
                </a:schemeClr>
              </a:solidFill>
              <a:cs typeface="+mn-ea"/>
              <a:sym typeface="+mn-lt"/>
            </a:endParaRPr>
          </a:p>
          <a:p>
            <a:pPr>
              <a:lnSpc>
                <a:spcPct val="150000"/>
              </a:lnSpc>
              <a:defRPr/>
            </a:pPr>
            <a:r>
              <a:rPr lang="zh-CN" altLang="en-US" sz="900" kern="0" dirty="0">
                <a:solidFill>
                  <a:schemeClr val="bg1">
                    <a:lumMod val="50000"/>
                  </a:schemeClr>
                </a:solidFill>
                <a:cs typeface="+mn-ea"/>
                <a:sym typeface="+mn-lt"/>
              </a:rPr>
              <a:t>单击此处添加文本单击此处添加文本</a:t>
            </a:r>
            <a:endParaRPr lang="zh-CN" altLang="en-US" sz="900" kern="0" dirty="0">
              <a:solidFill>
                <a:schemeClr val="bg1">
                  <a:lumMod val="50000"/>
                </a:schemeClr>
              </a:solidFill>
              <a:cs typeface="+mn-ea"/>
              <a:sym typeface="+mn-lt"/>
            </a:endParaRPr>
          </a:p>
        </p:txBody>
      </p:sp>
      <p:sp>
        <p:nvSpPr>
          <p:cNvPr id="10" name="矩形 9"/>
          <p:cNvSpPr/>
          <p:nvPr/>
        </p:nvSpPr>
        <p:spPr>
          <a:xfrm>
            <a:off x="1385647" y="3597864"/>
            <a:ext cx="6291263" cy="8100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sz="900" dirty="0">
              <a:cs typeface="+mn-ea"/>
              <a:sym typeface="+mn-lt"/>
            </a:endParaRPr>
          </a:p>
        </p:txBody>
      </p:sp>
      <p:grpSp>
        <p:nvGrpSpPr>
          <p:cNvPr id="11" name="组合 10"/>
          <p:cNvGrpSpPr/>
          <p:nvPr/>
        </p:nvGrpSpPr>
        <p:grpSpPr>
          <a:xfrm>
            <a:off x="1385647" y="3721990"/>
            <a:ext cx="7361675" cy="606706"/>
            <a:chOff x="1385646" y="3721991"/>
            <a:chExt cx="7361675" cy="606706"/>
          </a:xfrm>
        </p:grpSpPr>
        <p:sp>
          <p:nvSpPr>
            <p:cNvPr id="12" name="文本框 19"/>
            <p:cNvSpPr txBox="1"/>
            <p:nvPr/>
          </p:nvSpPr>
          <p:spPr>
            <a:xfrm>
              <a:off x="1385646" y="3721991"/>
              <a:ext cx="2538282" cy="282670"/>
            </a:xfrm>
            <a:prstGeom prst="rect">
              <a:avLst/>
            </a:prstGeom>
            <a:noFill/>
          </p:spPr>
          <p:txBody>
            <a:bodyPr wrap="square" rtlCol="0">
              <a:spAutoFit/>
            </a:bodyPr>
            <a:lstStyle/>
            <a:p>
              <a:r>
                <a:rPr lang="zh-CN" altLang="en-US" sz="1200" dirty="0">
                  <a:solidFill>
                    <a:schemeClr val="bg1"/>
                  </a:solidFill>
                  <a:cs typeface="+mn-ea"/>
                  <a:sym typeface="+mn-lt"/>
                </a:rPr>
                <a:t>请输入您需要的文字</a:t>
              </a:r>
              <a:endParaRPr lang="zh-CN" altLang="en-US" sz="1200" dirty="0">
                <a:solidFill>
                  <a:schemeClr val="bg1"/>
                </a:solidFill>
                <a:cs typeface="+mn-ea"/>
                <a:sym typeface="+mn-lt"/>
              </a:endParaRPr>
            </a:p>
          </p:txBody>
        </p:sp>
        <p:sp>
          <p:nvSpPr>
            <p:cNvPr id="13" name="文本框 20"/>
            <p:cNvSpPr txBox="1"/>
            <p:nvPr/>
          </p:nvSpPr>
          <p:spPr>
            <a:xfrm>
              <a:off x="2947811" y="3721991"/>
              <a:ext cx="2538282" cy="282670"/>
            </a:xfrm>
            <a:prstGeom prst="rect">
              <a:avLst/>
            </a:prstGeom>
            <a:noFill/>
          </p:spPr>
          <p:txBody>
            <a:bodyPr wrap="square" rtlCol="0">
              <a:spAutoFit/>
            </a:bodyPr>
            <a:lstStyle/>
            <a:p>
              <a:r>
                <a:rPr lang="zh-CN" altLang="en-US" sz="1200" dirty="0">
                  <a:solidFill>
                    <a:schemeClr val="bg1"/>
                  </a:solidFill>
                  <a:cs typeface="+mn-ea"/>
                  <a:sym typeface="+mn-lt"/>
                </a:rPr>
                <a:t>请输入您需要的文字</a:t>
              </a:r>
              <a:endParaRPr lang="zh-CN" altLang="en-US" sz="1200" dirty="0">
                <a:solidFill>
                  <a:schemeClr val="bg1"/>
                </a:solidFill>
                <a:cs typeface="+mn-ea"/>
                <a:sym typeface="+mn-lt"/>
              </a:endParaRPr>
            </a:p>
          </p:txBody>
        </p:sp>
        <p:sp>
          <p:nvSpPr>
            <p:cNvPr id="14" name="文本框 21"/>
            <p:cNvSpPr txBox="1"/>
            <p:nvPr/>
          </p:nvSpPr>
          <p:spPr>
            <a:xfrm>
              <a:off x="4584920" y="3721991"/>
              <a:ext cx="2538282" cy="282670"/>
            </a:xfrm>
            <a:prstGeom prst="rect">
              <a:avLst/>
            </a:prstGeom>
            <a:noFill/>
          </p:spPr>
          <p:txBody>
            <a:bodyPr wrap="square" rtlCol="0">
              <a:spAutoFit/>
            </a:bodyPr>
            <a:lstStyle/>
            <a:p>
              <a:r>
                <a:rPr lang="zh-CN" altLang="en-US" sz="1200" dirty="0">
                  <a:solidFill>
                    <a:schemeClr val="bg1"/>
                  </a:solidFill>
                  <a:cs typeface="+mn-ea"/>
                  <a:sym typeface="+mn-lt"/>
                </a:rPr>
                <a:t>请输入您需要的文字</a:t>
              </a:r>
              <a:endParaRPr lang="zh-CN" altLang="en-US" sz="1200" dirty="0">
                <a:solidFill>
                  <a:schemeClr val="bg1"/>
                </a:solidFill>
                <a:cs typeface="+mn-ea"/>
                <a:sym typeface="+mn-lt"/>
              </a:endParaRPr>
            </a:p>
          </p:txBody>
        </p:sp>
        <p:sp>
          <p:nvSpPr>
            <p:cNvPr id="15" name="文本框 22"/>
            <p:cNvSpPr txBox="1"/>
            <p:nvPr/>
          </p:nvSpPr>
          <p:spPr>
            <a:xfrm>
              <a:off x="6209039" y="3721991"/>
              <a:ext cx="2538282" cy="282670"/>
            </a:xfrm>
            <a:prstGeom prst="rect">
              <a:avLst/>
            </a:prstGeom>
            <a:noFill/>
          </p:spPr>
          <p:txBody>
            <a:bodyPr wrap="square" rtlCol="0">
              <a:spAutoFit/>
            </a:bodyPr>
            <a:lstStyle/>
            <a:p>
              <a:r>
                <a:rPr lang="zh-CN" altLang="en-US" sz="1200" dirty="0">
                  <a:solidFill>
                    <a:schemeClr val="bg1"/>
                  </a:solidFill>
                  <a:cs typeface="+mn-ea"/>
                  <a:sym typeface="+mn-lt"/>
                </a:rPr>
                <a:t>请输入您需要的文字</a:t>
              </a:r>
              <a:endParaRPr lang="zh-CN" altLang="en-US" sz="1200" dirty="0">
                <a:solidFill>
                  <a:schemeClr val="bg1"/>
                </a:solidFill>
                <a:cs typeface="+mn-ea"/>
                <a:sym typeface="+mn-lt"/>
              </a:endParaRPr>
            </a:p>
          </p:txBody>
        </p:sp>
        <p:sp>
          <p:nvSpPr>
            <p:cNvPr id="16" name="文本框 23"/>
            <p:cNvSpPr txBox="1"/>
            <p:nvPr/>
          </p:nvSpPr>
          <p:spPr>
            <a:xfrm>
              <a:off x="1385646" y="4046027"/>
              <a:ext cx="2538282" cy="282670"/>
            </a:xfrm>
            <a:prstGeom prst="rect">
              <a:avLst/>
            </a:prstGeom>
            <a:noFill/>
          </p:spPr>
          <p:txBody>
            <a:bodyPr wrap="square" rtlCol="0">
              <a:spAutoFit/>
            </a:bodyPr>
            <a:lstStyle/>
            <a:p>
              <a:r>
                <a:rPr lang="zh-CN" altLang="en-US" sz="1200" dirty="0">
                  <a:solidFill>
                    <a:schemeClr val="bg1"/>
                  </a:solidFill>
                  <a:cs typeface="+mn-ea"/>
                  <a:sym typeface="+mn-lt"/>
                </a:rPr>
                <a:t>请输入您需要的文字</a:t>
              </a:r>
              <a:endParaRPr lang="zh-CN" altLang="en-US" sz="1200" dirty="0">
                <a:solidFill>
                  <a:schemeClr val="bg1"/>
                </a:solidFill>
                <a:cs typeface="+mn-ea"/>
                <a:sym typeface="+mn-lt"/>
              </a:endParaRPr>
            </a:p>
          </p:txBody>
        </p:sp>
        <p:sp>
          <p:nvSpPr>
            <p:cNvPr id="17" name="文本框 24"/>
            <p:cNvSpPr txBox="1"/>
            <p:nvPr/>
          </p:nvSpPr>
          <p:spPr>
            <a:xfrm>
              <a:off x="2947811" y="4046027"/>
              <a:ext cx="2538282" cy="282670"/>
            </a:xfrm>
            <a:prstGeom prst="rect">
              <a:avLst/>
            </a:prstGeom>
            <a:noFill/>
          </p:spPr>
          <p:txBody>
            <a:bodyPr wrap="square" rtlCol="0">
              <a:spAutoFit/>
            </a:bodyPr>
            <a:lstStyle/>
            <a:p>
              <a:r>
                <a:rPr lang="zh-CN" altLang="en-US" sz="1200" dirty="0">
                  <a:solidFill>
                    <a:schemeClr val="bg1"/>
                  </a:solidFill>
                  <a:cs typeface="+mn-ea"/>
                  <a:sym typeface="+mn-lt"/>
                </a:rPr>
                <a:t>请输入您需要的文字</a:t>
              </a:r>
              <a:endParaRPr lang="zh-CN" altLang="en-US" sz="1200" dirty="0">
                <a:solidFill>
                  <a:schemeClr val="bg1"/>
                </a:solidFill>
                <a:cs typeface="+mn-ea"/>
                <a:sym typeface="+mn-lt"/>
              </a:endParaRPr>
            </a:p>
          </p:txBody>
        </p:sp>
        <p:sp>
          <p:nvSpPr>
            <p:cNvPr id="18" name="文本框 25"/>
            <p:cNvSpPr txBox="1"/>
            <p:nvPr/>
          </p:nvSpPr>
          <p:spPr>
            <a:xfrm>
              <a:off x="4584920" y="4046027"/>
              <a:ext cx="2538282" cy="282670"/>
            </a:xfrm>
            <a:prstGeom prst="rect">
              <a:avLst/>
            </a:prstGeom>
            <a:noFill/>
          </p:spPr>
          <p:txBody>
            <a:bodyPr wrap="square" rtlCol="0">
              <a:spAutoFit/>
            </a:bodyPr>
            <a:lstStyle/>
            <a:p>
              <a:r>
                <a:rPr lang="zh-CN" altLang="en-US" sz="1200" dirty="0">
                  <a:solidFill>
                    <a:schemeClr val="bg1"/>
                  </a:solidFill>
                  <a:cs typeface="+mn-ea"/>
                  <a:sym typeface="+mn-lt"/>
                </a:rPr>
                <a:t>请输入您需要的文字</a:t>
              </a:r>
              <a:endParaRPr lang="zh-CN" altLang="en-US" sz="1200" dirty="0">
                <a:solidFill>
                  <a:schemeClr val="bg1"/>
                </a:solidFill>
                <a:cs typeface="+mn-ea"/>
                <a:sym typeface="+mn-lt"/>
              </a:endParaRPr>
            </a:p>
          </p:txBody>
        </p:sp>
        <p:sp>
          <p:nvSpPr>
            <p:cNvPr id="19" name="文本框 26"/>
            <p:cNvSpPr txBox="1"/>
            <p:nvPr/>
          </p:nvSpPr>
          <p:spPr>
            <a:xfrm>
              <a:off x="6209039" y="4046027"/>
              <a:ext cx="2538282" cy="282670"/>
            </a:xfrm>
            <a:prstGeom prst="rect">
              <a:avLst/>
            </a:prstGeom>
            <a:noFill/>
          </p:spPr>
          <p:txBody>
            <a:bodyPr wrap="square" rtlCol="0">
              <a:spAutoFit/>
            </a:bodyPr>
            <a:lstStyle/>
            <a:p>
              <a:r>
                <a:rPr lang="zh-CN" altLang="en-US" sz="1200" dirty="0">
                  <a:solidFill>
                    <a:schemeClr val="bg1"/>
                  </a:solidFill>
                  <a:cs typeface="+mn-ea"/>
                  <a:sym typeface="+mn-lt"/>
                </a:rPr>
                <a:t>请输入您需要的文字</a:t>
              </a:r>
              <a:endParaRPr lang="zh-CN" altLang="en-US" sz="1200" dirty="0">
                <a:solidFill>
                  <a:schemeClr val="bg1"/>
                </a:solidFill>
                <a:cs typeface="+mn-ea"/>
                <a:sym typeface="+mn-lt"/>
              </a:endParaRPr>
            </a:p>
          </p:txBody>
        </p:sp>
      </p:grpSp>
    </p:spTree>
  </p:cSld>
  <p:clrMapOvr>
    <a:masterClrMapping/>
  </p:clrMapOvr>
  <p:transition spd="med"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par>
                          <p:cTn id="28" fill="hold">
                            <p:stCondLst>
                              <p:cond delay="3000"/>
                            </p:stCondLst>
                            <p:childTnLst>
                              <p:par>
                                <p:cTn id="29" presetID="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500"/>
                            </p:stCondLst>
                            <p:childTnLst>
                              <p:par>
                                <p:cTn id="34" presetID="2" presetClass="entr" presetSubtype="4"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14338" y="1060051"/>
            <a:ext cx="2692820" cy="320540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sz="1000" dirty="0">
              <a:solidFill>
                <a:schemeClr val="tx1">
                  <a:lumMod val="75000"/>
                  <a:lumOff val="25000"/>
                </a:schemeClr>
              </a:solidFill>
              <a:cs typeface="+mn-ea"/>
              <a:sym typeface="+mn-lt"/>
            </a:endParaRPr>
          </a:p>
        </p:txBody>
      </p:sp>
      <p:sp>
        <p:nvSpPr>
          <p:cNvPr id="3" name="矩形 2"/>
          <p:cNvSpPr/>
          <p:nvPr/>
        </p:nvSpPr>
        <p:spPr>
          <a:xfrm>
            <a:off x="4068402" y="1060049"/>
            <a:ext cx="4272864" cy="1249834"/>
          </a:xfrm>
          <a:prstGeom prst="rect">
            <a:avLst/>
          </a:prstGeom>
          <a:blipFill>
            <a:blip r:embed="rId1"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tx1">
                  <a:lumMod val="75000"/>
                  <a:lumOff val="25000"/>
                </a:schemeClr>
              </a:solidFill>
              <a:cs typeface="+mn-ea"/>
              <a:sym typeface="+mn-lt"/>
            </a:endParaRPr>
          </a:p>
        </p:txBody>
      </p:sp>
      <p:sp>
        <p:nvSpPr>
          <p:cNvPr id="4" name="矩形 3"/>
          <p:cNvSpPr/>
          <p:nvPr/>
        </p:nvSpPr>
        <p:spPr>
          <a:xfrm>
            <a:off x="4068402" y="2946329"/>
            <a:ext cx="4272864" cy="1319124"/>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tx1">
                  <a:lumMod val="75000"/>
                  <a:lumOff val="25000"/>
                </a:schemeClr>
              </a:solidFill>
              <a:cs typeface="+mn-ea"/>
              <a:sym typeface="+mn-lt"/>
            </a:endParaRPr>
          </a:p>
        </p:txBody>
      </p:sp>
      <p:sp>
        <p:nvSpPr>
          <p:cNvPr id="5" name="文本框 21"/>
          <p:cNvSpPr txBox="1"/>
          <p:nvPr/>
        </p:nvSpPr>
        <p:spPr>
          <a:xfrm>
            <a:off x="1724243" y="1292516"/>
            <a:ext cx="2216009" cy="3761418"/>
          </a:xfrm>
          <a:prstGeom prst="rect">
            <a:avLst/>
          </a:prstGeom>
          <a:noFill/>
          <a:effectLst/>
        </p:spPr>
        <p:txBody>
          <a:bodyPr wrap="none" lIns="68589" tIns="34295" rIns="68589" bIns="34295" rtlCol="0">
            <a:spAutoFit/>
          </a:bodyPr>
          <a:lstStyle/>
          <a:p>
            <a:r>
              <a:rPr lang="zh-CN" altLang="en-US" sz="900" dirty="0">
                <a:solidFill>
                  <a:schemeClr val="tx1">
                    <a:lumMod val="50000"/>
                    <a:lumOff val="50000"/>
                  </a:schemeClr>
                </a:solidFill>
                <a:cs typeface="+mn-ea"/>
                <a:sym typeface="+mn-lt"/>
              </a:rPr>
              <a:t>您的内容打在这里，或者通过复制</a:t>
            </a:r>
            <a:endParaRPr lang="en-US" altLang="zh-CN" sz="900" dirty="0">
              <a:solidFill>
                <a:schemeClr val="tx1">
                  <a:lumMod val="50000"/>
                  <a:lumOff val="50000"/>
                </a:schemeClr>
              </a:solidFill>
              <a:cs typeface="+mn-ea"/>
              <a:sym typeface="+mn-lt"/>
            </a:endParaRPr>
          </a:p>
          <a:p>
            <a:r>
              <a:rPr lang="zh-CN" altLang="en-US" sz="900" dirty="0">
                <a:solidFill>
                  <a:schemeClr val="tx1">
                    <a:lumMod val="50000"/>
                    <a:lumOff val="50000"/>
                  </a:schemeClr>
                </a:solidFill>
                <a:cs typeface="+mn-ea"/>
                <a:sym typeface="+mn-lt"/>
              </a:rPr>
              <a:t>您的文本后，在此框中选择粘贴，</a:t>
            </a:r>
            <a:endParaRPr lang="en-US" altLang="zh-CN" sz="900" dirty="0">
              <a:solidFill>
                <a:schemeClr val="tx1">
                  <a:lumMod val="50000"/>
                  <a:lumOff val="50000"/>
                </a:schemeClr>
              </a:solidFill>
              <a:cs typeface="+mn-ea"/>
              <a:sym typeface="+mn-lt"/>
            </a:endParaRPr>
          </a:p>
          <a:p>
            <a:r>
              <a:rPr lang="zh-CN" altLang="en-US" sz="900" dirty="0">
                <a:solidFill>
                  <a:schemeClr val="tx1">
                    <a:lumMod val="50000"/>
                    <a:lumOff val="50000"/>
                  </a:schemeClr>
                </a:solidFill>
                <a:cs typeface="+mn-ea"/>
                <a:sym typeface="+mn-lt"/>
              </a:rPr>
              <a:t>并选择只保留文字。您的内容打在这里，</a:t>
            </a:r>
            <a:endParaRPr lang="en-US" altLang="zh-CN" sz="900" dirty="0">
              <a:solidFill>
                <a:schemeClr val="tx1">
                  <a:lumMod val="50000"/>
                  <a:lumOff val="50000"/>
                </a:schemeClr>
              </a:solidFill>
              <a:cs typeface="+mn-ea"/>
              <a:sym typeface="+mn-lt"/>
            </a:endParaRPr>
          </a:p>
          <a:p>
            <a:r>
              <a:rPr lang="zh-CN" altLang="en-US" sz="900" dirty="0">
                <a:solidFill>
                  <a:schemeClr val="tx1">
                    <a:lumMod val="50000"/>
                    <a:lumOff val="50000"/>
                  </a:schemeClr>
                </a:solidFill>
                <a:cs typeface="+mn-ea"/>
                <a:sym typeface="+mn-lt"/>
              </a:rPr>
              <a:t>或者通过复制您的文本后，在此框中选</a:t>
            </a:r>
            <a:endParaRPr lang="en-US" altLang="zh-CN" sz="900" dirty="0">
              <a:solidFill>
                <a:schemeClr val="tx1">
                  <a:lumMod val="50000"/>
                  <a:lumOff val="50000"/>
                </a:schemeClr>
              </a:solidFill>
              <a:cs typeface="+mn-ea"/>
              <a:sym typeface="+mn-lt"/>
            </a:endParaRPr>
          </a:p>
          <a:p>
            <a:r>
              <a:rPr lang="zh-CN" altLang="en-US" sz="900" dirty="0">
                <a:solidFill>
                  <a:schemeClr val="tx1">
                    <a:lumMod val="50000"/>
                    <a:lumOff val="50000"/>
                  </a:schemeClr>
                </a:solidFill>
                <a:cs typeface="+mn-ea"/>
                <a:sym typeface="+mn-lt"/>
              </a:rPr>
              <a:t>择粘贴，并选择只保留文字。您的内容</a:t>
            </a:r>
            <a:endParaRPr lang="en-US" altLang="zh-CN" sz="900" dirty="0">
              <a:solidFill>
                <a:schemeClr val="tx1">
                  <a:lumMod val="50000"/>
                  <a:lumOff val="50000"/>
                </a:schemeClr>
              </a:solidFill>
              <a:cs typeface="+mn-ea"/>
              <a:sym typeface="+mn-lt"/>
            </a:endParaRPr>
          </a:p>
          <a:p>
            <a:r>
              <a:rPr lang="zh-CN" altLang="en-US" sz="900" dirty="0">
                <a:solidFill>
                  <a:schemeClr val="tx1">
                    <a:lumMod val="50000"/>
                    <a:lumOff val="50000"/>
                  </a:schemeClr>
                </a:solidFill>
                <a:cs typeface="+mn-ea"/>
                <a:sym typeface="+mn-lt"/>
              </a:rPr>
              <a:t>打在这里，或者通过复制您的文本后，</a:t>
            </a:r>
            <a:endParaRPr lang="en-US" altLang="zh-CN" sz="900" dirty="0">
              <a:solidFill>
                <a:schemeClr val="tx1">
                  <a:lumMod val="50000"/>
                  <a:lumOff val="50000"/>
                </a:schemeClr>
              </a:solidFill>
              <a:cs typeface="+mn-ea"/>
              <a:sym typeface="+mn-lt"/>
            </a:endParaRPr>
          </a:p>
          <a:p>
            <a:r>
              <a:rPr lang="zh-CN" altLang="en-US" sz="900" dirty="0">
                <a:solidFill>
                  <a:schemeClr val="tx1">
                    <a:lumMod val="50000"/>
                    <a:lumOff val="50000"/>
                  </a:schemeClr>
                </a:solidFill>
                <a:cs typeface="+mn-ea"/>
                <a:sym typeface="+mn-lt"/>
              </a:rPr>
              <a:t>在此框中选择粘贴，并选择只保留文字。</a:t>
            </a:r>
            <a:endParaRPr lang="en-US" altLang="zh-CN" sz="900" dirty="0">
              <a:solidFill>
                <a:schemeClr val="tx1">
                  <a:lumMod val="50000"/>
                  <a:lumOff val="50000"/>
                </a:schemeClr>
              </a:solidFill>
              <a:cs typeface="+mn-ea"/>
              <a:sym typeface="+mn-lt"/>
            </a:endParaRPr>
          </a:p>
          <a:p>
            <a:endParaRPr lang="en-US" altLang="zh-CN" sz="900" dirty="0">
              <a:solidFill>
                <a:schemeClr val="tx1">
                  <a:lumMod val="50000"/>
                  <a:lumOff val="50000"/>
                </a:schemeClr>
              </a:solidFill>
              <a:cs typeface="+mn-ea"/>
              <a:sym typeface="+mn-lt"/>
            </a:endParaRPr>
          </a:p>
          <a:p>
            <a:endParaRPr lang="en-US" altLang="zh-CN" sz="900" dirty="0">
              <a:solidFill>
                <a:schemeClr val="tx1">
                  <a:lumMod val="50000"/>
                  <a:lumOff val="50000"/>
                </a:schemeClr>
              </a:solidFill>
              <a:cs typeface="+mn-ea"/>
              <a:sym typeface="+mn-lt"/>
            </a:endParaRPr>
          </a:p>
          <a:p>
            <a:endParaRPr lang="en-US" altLang="zh-CN" sz="900" dirty="0">
              <a:solidFill>
                <a:schemeClr val="tx1">
                  <a:lumMod val="50000"/>
                  <a:lumOff val="50000"/>
                </a:schemeClr>
              </a:solidFill>
              <a:cs typeface="+mn-ea"/>
              <a:sym typeface="+mn-lt"/>
            </a:endParaRPr>
          </a:p>
          <a:p>
            <a:r>
              <a:rPr lang="zh-CN" altLang="en-US" sz="900" dirty="0">
                <a:solidFill>
                  <a:schemeClr val="tx1">
                    <a:lumMod val="50000"/>
                    <a:lumOff val="50000"/>
                  </a:schemeClr>
                </a:solidFill>
                <a:cs typeface="+mn-ea"/>
                <a:sym typeface="+mn-lt"/>
              </a:rPr>
              <a:t>您的内容打在这里，或者通过复制</a:t>
            </a:r>
            <a:endParaRPr lang="en-US" altLang="zh-CN" sz="900" dirty="0">
              <a:solidFill>
                <a:schemeClr val="tx1">
                  <a:lumMod val="50000"/>
                  <a:lumOff val="50000"/>
                </a:schemeClr>
              </a:solidFill>
              <a:cs typeface="+mn-ea"/>
              <a:sym typeface="+mn-lt"/>
            </a:endParaRPr>
          </a:p>
          <a:p>
            <a:r>
              <a:rPr lang="zh-CN" altLang="en-US" sz="900" dirty="0">
                <a:solidFill>
                  <a:schemeClr val="tx1">
                    <a:lumMod val="50000"/>
                    <a:lumOff val="50000"/>
                  </a:schemeClr>
                </a:solidFill>
                <a:cs typeface="+mn-ea"/>
                <a:sym typeface="+mn-lt"/>
              </a:rPr>
              <a:t>您的文本后，在此框中选择粘贴，</a:t>
            </a:r>
            <a:endParaRPr lang="en-US" altLang="zh-CN" sz="900" dirty="0">
              <a:solidFill>
                <a:schemeClr val="tx1">
                  <a:lumMod val="50000"/>
                  <a:lumOff val="50000"/>
                </a:schemeClr>
              </a:solidFill>
              <a:cs typeface="+mn-ea"/>
              <a:sym typeface="+mn-lt"/>
            </a:endParaRPr>
          </a:p>
          <a:p>
            <a:r>
              <a:rPr lang="zh-CN" altLang="en-US" sz="900" dirty="0">
                <a:solidFill>
                  <a:schemeClr val="tx1">
                    <a:lumMod val="50000"/>
                    <a:lumOff val="50000"/>
                  </a:schemeClr>
                </a:solidFill>
                <a:cs typeface="+mn-ea"/>
                <a:sym typeface="+mn-lt"/>
              </a:rPr>
              <a:t>并选择只保留文字。您的内容打在这里，</a:t>
            </a:r>
            <a:endParaRPr lang="en-US" altLang="zh-CN" sz="900" dirty="0">
              <a:solidFill>
                <a:schemeClr val="tx1">
                  <a:lumMod val="50000"/>
                  <a:lumOff val="50000"/>
                </a:schemeClr>
              </a:solidFill>
              <a:cs typeface="+mn-ea"/>
              <a:sym typeface="+mn-lt"/>
            </a:endParaRPr>
          </a:p>
          <a:p>
            <a:r>
              <a:rPr lang="zh-CN" altLang="en-US" sz="900" dirty="0">
                <a:solidFill>
                  <a:schemeClr val="tx1">
                    <a:lumMod val="50000"/>
                    <a:lumOff val="50000"/>
                  </a:schemeClr>
                </a:solidFill>
                <a:cs typeface="+mn-ea"/>
                <a:sym typeface="+mn-lt"/>
              </a:rPr>
              <a:t>或者通过复制您的文本后，在此框中选</a:t>
            </a:r>
            <a:endParaRPr lang="en-US" altLang="zh-CN" sz="900" dirty="0">
              <a:solidFill>
                <a:schemeClr val="tx1">
                  <a:lumMod val="50000"/>
                  <a:lumOff val="50000"/>
                </a:schemeClr>
              </a:solidFill>
              <a:cs typeface="+mn-ea"/>
              <a:sym typeface="+mn-lt"/>
            </a:endParaRPr>
          </a:p>
          <a:p>
            <a:r>
              <a:rPr lang="zh-CN" altLang="en-US" sz="900" dirty="0">
                <a:solidFill>
                  <a:schemeClr val="tx1">
                    <a:lumMod val="50000"/>
                    <a:lumOff val="50000"/>
                  </a:schemeClr>
                </a:solidFill>
                <a:cs typeface="+mn-ea"/>
                <a:sym typeface="+mn-lt"/>
              </a:rPr>
              <a:t>择粘贴，并选择只保留文字。您的内容</a:t>
            </a:r>
            <a:endParaRPr lang="en-US" altLang="zh-CN" sz="900" dirty="0">
              <a:solidFill>
                <a:schemeClr val="tx1">
                  <a:lumMod val="50000"/>
                  <a:lumOff val="50000"/>
                </a:schemeClr>
              </a:solidFill>
              <a:cs typeface="+mn-ea"/>
              <a:sym typeface="+mn-lt"/>
            </a:endParaRPr>
          </a:p>
          <a:p>
            <a:r>
              <a:rPr lang="zh-CN" altLang="en-US" sz="900" dirty="0">
                <a:solidFill>
                  <a:schemeClr val="tx1">
                    <a:lumMod val="50000"/>
                    <a:lumOff val="50000"/>
                  </a:schemeClr>
                </a:solidFill>
                <a:cs typeface="+mn-ea"/>
                <a:sym typeface="+mn-lt"/>
              </a:rPr>
              <a:t>打在这里，或者通过复制您的文本后，</a:t>
            </a:r>
            <a:endParaRPr lang="en-US" altLang="zh-CN" sz="900" dirty="0">
              <a:solidFill>
                <a:schemeClr val="tx1">
                  <a:lumMod val="50000"/>
                  <a:lumOff val="50000"/>
                </a:schemeClr>
              </a:solidFill>
              <a:cs typeface="+mn-ea"/>
              <a:sym typeface="+mn-lt"/>
            </a:endParaRPr>
          </a:p>
          <a:p>
            <a:r>
              <a:rPr lang="zh-CN" altLang="en-US" sz="900" dirty="0">
                <a:solidFill>
                  <a:schemeClr val="tx1">
                    <a:lumMod val="50000"/>
                    <a:lumOff val="50000"/>
                  </a:schemeClr>
                </a:solidFill>
                <a:cs typeface="+mn-ea"/>
                <a:sym typeface="+mn-lt"/>
              </a:rPr>
              <a:t>在此框中选择粘贴，并选择只保留文字。</a:t>
            </a:r>
            <a:endParaRPr lang="en-US" altLang="zh-CN" sz="900" dirty="0">
              <a:solidFill>
                <a:schemeClr val="tx1">
                  <a:lumMod val="50000"/>
                  <a:lumOff val="50000"/>
                </a:schemeClr>
              </a:solidFill>
              <a:cs typeface="+mn-ea"/>
              <a:sym typeface="+mn-lt"/>
            </a:endParaRPr>
          </a:p>
          <a:p>
            <a:endParaRPr lang="en-US" altLang="zh-CN" sz="900" dirty="0">
              <a:solidFill>
                <a:schemeClr val="tx1">
                  <a:lumMod val="50000"/>
                  <a:lumOff val="50000"/>
                </a:schemeClr>
              </a:solidFill>
              <a:cs typeface="+mn-ea"/>
              <a:sym typeface="+mn-lt"/>
            </a:endParaRPr>
          </a:p>
          <a:p>
            <a:endParaRPr lang="en-US" altLang="zh-CN" dirty="0">
              <a:solidFill>
                <a:schemeClr val="tx1">
                  <a:lumMod val="50000"/>
                  <a:lumOff val="50000"/>
                </a:schemeClr>
              </a:solidFill>
              <a:cs typeface="+mn-ea"/>
              <a:sym typeface="+mn-lt"/>
            </a:endParaRPr>
          </a:p>
          <a:p>
            <a:endParaRPr lang="en-US" altLang="zh-CN" sz="3000" dirty="0">
              <a:solidFill>
                <a:schemeClr val="tx1">
                  <a:lumMod val="50000"/>
                  <a:lumOff val="50000"/>
                </a:schemeClr>
              </a:solidFill>
              <a:cs typeface="+mn-ea"/>
              <a:sym typeface="+mn-lt"/>
            </a:endParaRPr>
          </a:p>
          <a:p>
            <a:endParaRPr lang="en-US" altLang="zh-CN" sz="3000" dirty="0">
              <a:solidFill>
                <a:schemeClr val="tx1">
                  <a:lumMod val="50000"/>
                  <a:lumOff val="50000"/>
                </a:schemeClr>
              </a:solidFill>
              <a:cs typeface="+mn-ea"/>
              <a:sym typeface="+mn-lt"/>
            </a:endParaRPr>
          </a:p>
        </p:txBody>
      </p:sp>
      <p:grpSp>
        <p:nvGrpSpPr>
          <p:cNvPr id="6" name="组合 5"/>
          <p:cNvGrpSpPr/>
          <p:nvPr/>
        </p:nvGrpSpPr>
        <p:grpSpPr>
          <a:xfrm>
            <a:off x="4068402" y="2356826"/>
            <a:ext cx="2106144" cy="1022138"/>
            <a:chOff x="5423593" y="3785503"/>
            <a:chExt cx="2807705" cy="1362851"/>
          </a:xfrm>
        </p:grpSpPr>
        <p:sp>
          <p:nvSpPr>
            <p:cNvPr id="7" name="任意多边形 6"/>
            <p:cNvSpPr/>
            <p:nvPr/>
          </p:nvSpPr>
          <p:spPr>
            <a:xfrm>
              <a:off x="5423593" y="3785503"/>
              <a:ext cx="2807705" cy="1362851"/>
            </a:xfrm>
            <a:custGeom>
              <a:avLst/>
              <a:gdLst>
                <a:gd name="connsiteX0" fmla="*/ 0 w 2807705"/>
                <a:gd name="connsiteY0" fmla="*/ 0 h 1362851"/>
                <a:gd name="connsiteX1" fmla="*/ 2807705 w 2807705"/>
                <a:gd name="connsiteY1" fmla="*/ 0 h 1362851"/>
                <a:gd name="connsiteX2" fmla="*/ 2807705 w 2807705"/>
                <a:gd name="connsiteY2" fmla="*/ 723414 h 1362851"/>
                <a:gd name="connsiteX3" fmla="*/ 1745089 w 2807705"/>
                <a:gd name="connsiteY3" fmla="*/ 723414 h 1362851"/>
                <a:gd name="connsiteX4" fmla="*/ 1403852 w 2807705"/>
                <a:gd name="connsiteY4" fmla="*/ 1362851 h 1362851"/>
                <a:gd name="connsiteX5" fmla="*/ 1062614 w 2807705"/>
                <a:gd name="connsiteY5" fmla="*/ 723414 h 1362851"/>
                <a:gd name="connsiteX6" fmla="*/ 0 w 2807705"/>
                <a:gd name="connsiteY6" fmla="*/ 723414 h 1362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7705" h="1362851">
                  <a:moveTo>
                    <a:pt x="0" y="0"/>
                  </a:moveTo>
                  <a:lnTo>
                    <a:pt x="2807705" y="0"/>
                  </a:lnTo>
                  <a:lnTo>
                    <a:pt x="2807705" y="723414"/>
                  </a:lnTo>
                  <a:lnTo>
                    <a:pt x="1745089" y="723414"/>
                  </a:lnTo>
                  <a:lnTo>
                    <a:pt x="1403852" y="1362851"/>
                  </a:lnTo>
                  <a:lnTo>
                    <a:pt x="1062614" y="723414"/>
                  </a:lnTo>
                  <a:lnTo>
                    <a:pt x="0" y="72341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cs typeface="+mn-ea"/>
                <a:sym typeface="+mn-lt"/>
              </a:endParaRPr>
            </a:p>
          </p:txBody>
        </p:sp>
        <p:sp>
          <p:nvSpPr>
            <p:cNvPr id="8" name="文本框 22"/>
            <p:cNvSpPr txBox="1"/>
            <p:nvPr/>
          </p:nvSpPr>
          <p:spPr>
            <a:xfrm>
              <a:off x="6235318" y="3901779"/>
              <a:ext cx="1203539" cy="410243"/>
            </a:xfrm>
            <a:prstGeom prst="rect">
              <a:avLst/>
            </a:prstGeom>
            <a:noFill/>
            <a:effectLst/>
          </p:spPr>
          <p:txBody>
            <a:bodyPr wrap="none" rtlCol="0">
              <a:spAutoFit/>
            </a:bodyPr>
            <a:lstStyle/>
            <a:p>
              <a:r>
                <a:rPr lang="zh-CN" altLang="en-US" sz="1400" dirty="0">
                  <a:solidFill>
                    <a:schemeClr val="bg1"/>
                  </a:solidFill>
                  <a:cs typeface="+mn-ea"/>
                  <a:sym typeface="+mn-lt"/>
                </a:rPr>
                <a:t>添加标题</a:t>
              </a:r>
              <a:endParaRPr lang="en-US" altLang="zh-CN" sz="1400" b="1" dirty="0">
                <a:solidFill>
                  <a:schemeClr val="bg1"/>
                </a:solidFill>
                <a:cs typeface="+mn-ea"/>
                <a:sym typeface="+mn-lt"/>
              </a:endParaRPr>
            </a:p>
          </p:txBody>
        </p:sp>
      </p:grpSp>
      <p:grpSp>
        <p:nvGrpSpPr>
          <p:cNvPr id="9" name="组合 8"/>
          <p:cNvGrpSpPr/>
          <p:nvPr/>
        </p:nvGrpSpPr>
        <p:grpSpPr>
          <a:xfrm>
            <a:off x="6235121" y="1877251"/>
            <a:ext cx="2106144" cy="1022139"/>
            <a:chOff x="8312051" y="3146066"/>
            <a:chExt cx="2807705" cy="1362851"/>
          </a:xfrm>
        </p:grpSpPr>
        <p:sp>
          <p:nvSpPr>
            <p:cNvPr id="10" name="任意多边形 9"/>
            <p:cNvSpPr/>
            <p:nvPr/>
          </p:nvSpPr>
          <p:spPr>
            <a:xfrm>
              <a:off x="8312051" y="3146066"/>
              <a:ext cx="2807705" cy="1362851"/>
            </a:xfrm>
            <a:custGeom>
              <a:avLst/>
              <a:gdLst>
                <a:gd name="connsiteX0" fmla="*/ 1403852 w 2807705"/>
                <a:gd name="connsiteY0" fmla="*/ 0 h 1362851"/>
                <a:gd name="connsiteX1" fmla="*/ 1745089 w 2807705"/>
                <a:gd name="connsiteY1" fmla="*/ 639437 h 1362851"/>
                <a:gd name="connsiteX2" fmla="*/ 2807705 w 2807705"/>
                <a:gd name="connsiteY2" fmla="*/ 639437 h 1362851"/>
                <a:gd name="connsiteX3" fmla="*/ 2807705 w 2807705"/>
                <a:gd name="connsiteY3" fmla="*/ 1362851 h 1362851"/>
                <a:gd name="connsiteX4" fmla="*/ 0 w 2807705"/>
                <a:gd name="connsiteY4" fmla="*/ 1362851 h 1362851"/>
                <a:gd name="connsiteX5" fmla="*/ 0 w 2807705"/>
                <a:gd name="connsiteY5" fmla="*/ 639437 h 1362851"/>
                <a:gd name="connsiteX6" fmla="*/ 1062614 w 2807705"/>
                <a:gd name="connsiteY6" fmla="*/ 639437 h 1362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7705" h="1362851">
                  <a:moveTo>
                    <a:pt x="1403852" y="0"/>
                  </a:moveTo>
                  <a:lnTo>
                    <a:pt x="1745089" y="639437"/>
                  </a:lnTo>
                  <a:lnTo>
                    <a:pt x="2807705" y="639437"/>
                  </a:lnTo>
                  <a:lnTo>
                    <a:pt x="2807705" y="1362851"/>
                  </a:lnTo>
                  <a:lnTo>
                    <a:pt x="0" y="1362851"/>
                  </a:lnTo>
                  <a:lnTo>
                    <a:pt x="0" y="639437"/>
                  </a:lnTo>
                  <a:lnTo>
                    <a:pt x="1062614" y="63943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cs typeface="+mn-ea"/>
                <a:sym typeface="+mn-lt"/>
              </a:endParaRPr>
            </a:p>
          </p:txBody>
        </p:sp>
        <p:sp>
          <p:nvSpPr>
            <p:cNvPr id="11" name="文本框 23"/>
            <p:cNvSpPr txBox="1"/>
            <p:nvPr/>
          </p:nvSpPr>
          <p:spPr>
            <a:xfrm>
              <a:off x="9115138" y="3880104"/>
              <a:ext cx="1203539" cy="410242"/>
            </a:xfrm>
            <a:prstGeom prst="rect">
              <a:avLst/>
            </a:prstGeom>
            <a:noFill/>
            <a:effectLst/>
          </p:spPr>
          <p:txBody>
            <a:bodyPr wrap="none" rtlCol="0">
              <a:spAutoFit/>
            </a:bodyPr>
            <a:lstStyle/>
            <a:p>
              <a:r>
                <a:rPr lang="zh-CN" altLang="en-US" sz="1400" dirty="0">
                  <a:solidFill>
                    <a:schemeClr val="bg1"/>
                  </a:solidFill>
                  <a:cs typeface="+mn-ea"/>
                  <a:sym typeface="+mn-lt"/>
                </a:rPr>
                <a:t>添加标题</a:t>
              </a:r>
              <a:endParaRPr lang="en-US" altLang="zh-CN" sz="1400" b="1" dirty="0">
                <a:solidFill>
                  <a:schemeClr val="bg1"/>
                </a:solidFill>
                <a:cs typeface="+mn-ea"/>
                <a:sym typeface="+mn-lt"/>
              </a:endParaRPr>
            </a:p>
          </p:txBody>
        </p:sp>
      </p:grpSp>
    </p:spTree>
  </p:cSld>
  <p:clrMapOvr>
    <a:masterClrMapping/>
  </p:clrMapOvr>
  <p:transition spd="med"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childTnLst>
                          </p:cTn>
                        </p:par>
                        <p:par>
                          <p:cTn id="17" fill="hold">
                            <p:stCondLst>
                              <p:cond delay="1500"/>
                            </p:stCondLst>
                            <p:childTnLst>
                              <p:par>
                                <p:cTn id="18" presetID="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6" presetClass="entr" presetSubtype="16"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circle(in)">
                                      <p:cBhvr>
                                        <p:cTn id="25" dur="2000"/>
                                        <p:tgtEl>
                                          <p:spTgt spid="2"/>
                                        </p:tgtEl>
                                      </p:cBhvr>
                                    </p:animEffect>
                                  </p:childTnLst>
                                </p:cTn>
                              </p:par>
                            </p:childTnLst>
                          </p:cTn>
                        </p:par>
                        <p:par>
                          <p:cTn id="26" fill="hold">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067944" y="1347614"/>
            <a:ext cx="1037768" cy="10377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6" name="TextBox 48"/>
          <p:cNvSpPr txBox="1"/>
          <p:nvPr/>
        </p:nvSpPr>
        <p:spPr>
          <a:xfrm>
            <a:off x="3824717" y="2489948"/>
            <a:ext cx="2816312" cy="492443"/>
          </a:xfrm>
          <a:prstGeom prst="rect">
            <a:avLst/>
          </a:prstGeom>
          <a:noFill/>
        </p:spPr>
        <p:txBody>
          <a:bodyPr wrap="square" lIns="0" tIns="0" rIns="0" bIns="0" rtlCol="0">
            <a:spAutoFit/>
          </a:bodyPr>
          <a:lstStyle/>
          <a:p>
            <a:r>
              <a:rPr lang="zh-CN" altLang="en-US" sz="3200" b="1" dirty="0">
                <a:solidFill>
                  <a:schemeClr val="bg1">
                    <a:lumMod val="50000"/>
                  </a:schemeClr>
                </a:solidFill>
                <a:cs typeface="+mn-ea"/>
                <a:sym typeface="+mn-lt"/>
              </a:rPr>
              <a:t>市场分析</a:t>
            </a:r>
            <a:endParaRPr lang="en-GB" altLang="zh-CN" sz="3100" b="1" dirty="0">
              <a:solidFill>
                <a:schemeClr val="bg1">
                  <a:lumMod val="50000"/>
                </a:schemeClr>
              </a:solidFill>
              <a:cs typeface="+mn-ea"/>
              <a:sym typeface="+mn-lt"/>
            </a:endParaRPr>
          </a:p>
        </p:txBody>
      </p:sp>
      <p:sp>
        <p:nvSpPr>
          <p:cNvPr id="27" name="TextBox 49"/>
          <p:cNvSpPr txBox="1"/>
          <p:nvPr/>
        </p:nvSpPr>
        <p:spPr>
          <a:xfrm>
            <a:off x="3203848" y="3069548"/>
            <a:ext cx="2979531" cy="276999"/>
          </a:xfrm>
          <a:prstGeom prst="rect">
            <a:avLst/>
          </a:prstGeom>
          <a:noFill/>
        </p:spPr>
        <p:txBody>
          <a:bodyPr wrap="square" lIns="0" tIns="0" rIns="0" bIns="0" rtlCol="0">
            <a:spAutoFit/>
          </a:bodyPr>
          <a:lstStyle/>
          <a:p>
            <a:pPr algn="ctr" eaLnBrk="0" hangingPunct="0"/>
            <a:r>
              <a:rPr lang="zh-CN" altLang="en-US" sz="900" dirty="0">
                <a:solidFill>
                  <a:schemeClr val="bg1">
                    <a:lumMod val="50000"/>
                  </a:schemeClr>
                </a:solidFill>
                <a:cs typeface="+mn-ea"/>
                <a:sym typeface="+mn-lt"/>
              </a:rPr>
              <a:t>请替换文字内容，点击添加相关标题文字，修改文字内容，也可以直接复制你的内容到此。</a:t>
            </a:r>
            <a:endParaRPr lang="zh-CN" altLang="en-US" sz="900" dirty="0">
              <a:solidFill>
                <a:schemeClr val="bg1">
                  <a:lumMod val="50000"/>
                </a:schemeClr>
              </a:solidFill>
              <a:cs typeface="+mn-ea"/>
              <a:sym typeface="+mn-lt"/>
            </a:endParaRPr>
          </a:p>
        </p:txBody>
      </p:sp>
      <p:sp>
        <p:nvSpPr>
          <p:cNvPr id="28" name="矩形 259"/>
          <p:cNvSpPr>
            <a:spLocks noChangeArrowheads="1"/>
          </p:cNvSpPr>
          <p:nvPr/>
        </p:nvSpPr>
        <p:spPr bwMode="auto">
          <a:xfrm>
            <a:off x="3832307" y="1491630"/>
            <a:ext cx="1561914" cy="74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4400" b="1" cap="all" spc="213" dirty="0">
                <a:solidFill>
                  <a:schemeClr val="bg1"/>
                </a:solidFill>
                <a:latin typeface="+mn-lt"/>
                <a:ea typeface="+mn-ea"/>
                <a:cs typeface="+mn-ea"/>
                <a:sym typeface="+mn-lt"/>
              </a:rPr>
              <a:t>03</a:t>
            </a:r>
            <a:endParaRPr lang="zh-CN" altLang="en-US" sz="4400" b="1" cap="all" spc="213" dirty="0">
              <a:solidFill>
                <a:schemeClr val="bg1"/>
              </a:solidFill>
              <a:latin typeface="+mn-lt"/>
              <a:ea typeface="+mn-ea"/>
              <a:cs typeface="+mn-ea"/>
              <a:sym typeface="+mn-lt"/>
            </a:endParaRPr>
          </a:p>
        </p:txBody>
      </p:sp>
    </p:spTree>
  </p:cSld>
  <p:clrMapOvr>
    <a:masterClrMapping/>
  </p:clrMapOvr>
  <p:transition spd="med"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8"/>
                                        </p:tgtEl>
                                        <p:attrNameLst>
                                          <p:attrName>ppt_y</p:attrName>
                                        </p:attrNameLst>
                                      </p:cBhvr>
                                      <p:tavLst>
                                        <p:tav tm="0">
                                          <p:val>
                                            <p:strVal val="#ppt_y"/>
                                          </p:val>
                                        </p:tav>
                                        <p:tav tm="100000">
                                          <p:val>
                                            <p:strVal val="#ppt_y"/>
                                          </p:val>
                                        </p:tav>
                                      </p:tavLst>
                                    </p:anim>
                                    <p:anim calcmode="lin" valueType="num">
                                      <p:cBhvr>
                                        <p:cTn id="14"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8"/>
                                        </p:tgtEl>
                                      </p:cBhvr>
                                    </p:animEffect>
                                  </p:childTnLst>
                                </p:cTn>
                              </p:par>
                            </p:childTnLst>
                          </p:cTn>
                        </p:par>
                        <p:par>
                          <p:cTn id="17" fill="hold">
                            <p:stCondLst>
                              <p:cond delay="1049"/>
                            </p:stCondLst>
                            <p:childTnLst>
                              <p:par>
                                <p:cTn id="18" presetID="26" presetClass="emph" presetSubtype="0" fill="hold" grpId="1" nodeType="afterEffect">
                                  <p:stCondLst>
                                    <p:cond delay="0"/>
                                  </p:stCondLst>
                                  <p:iterate type="lt">
                                    <p:tmPct val="0"/>
                                  </p:iterate>
                                  <p:childTnLst>
                                    <p:animEffect transition="out" filter="fade">
                                      <p:cBhvr>
                                        <p:cTn id="19" dur="500" tmFilter="0, 0; .2, .5; .8, .5; 1, 0"/>
                                        <p:tgtEl>
                                          <p:spTgt spid="28"/>
                                        </p:tgtEl>
                                      </p:cBhvr>
                                    </p:animEffect>
                                    <p:animScale>
                                      <p:cBhvr>
                                        <p:cTn id="20" dur="250" autoRev="1" fill="hold"/>
                                        <p:tgtEl>
                                          <p:spTgt spid="28"/>
                                        </p:tgtEl>
                                      </p:cBhvr>
                                      <p:by x="105000" y="105000"/>
                                    </p:animScale>
                                  </p:childTnLst>
                                </p:cTn>
                              </p:par>
                            </p:childTnLst>
                          </p:cTn>
                        </p:par>
                        <p:par>
                          <p:cTn id="21" fill="hold">
                            <p:stCondLst>
                              <p:cond delay="1549"/>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26"/>
                                        </p:tgtEl>
                                        <p:attrNameLst>
                                          <p:attrName>style.visibility</p:attrName>
                                        </p:attrNameLst>
                                      </p:cBhvr>
                                      <p:to>
                                        <p:strVal val="visible"/>
                                      </p:to>
                                    </p:set>
                                    <p:animEffect transition="in" filter="wipe(left)">
                                      <p:cBhvr>
                                        <p:cTn id="24" dur="200"/>
                                        <p:tgtEl>
                                          <p:spTgt spid="26"/>
                                        </p:tgtEl>
                                      </p:cBhvr>
                                    </p:animEffect>
                                  </p:childTnLst>
                                </p:cTn>
                              </p:par>
                            </p:childTnLst>
                          </p:cTn>
                        </p:par>
                        <p:par>
                          <p:cTn id="25" fill="hold">
                            <p:stCondLst>
                              <p:cond delay="1930"/>
                            </p:stCondLst>
                            <p:childTnLst>
                              <p:par>
                                <p:cTn id="26" presetID="36" presetClass="emph" presetSubtype="0" fill="hold" grpId="1" nodeType="afterEffect">
                                  <p:stCondLst>
                                    <p:cond delay="0"/>
                                  </p:stCondLst>
                                  <p:iterate type="lt">
                                    <p:tmPct val="30000"/>
                                  </p:iterate>
                                  <p:childTnLst>
                                    <p:animScale>
                                      <p:cBhvr>
                                        <p:cTn id="27" dur="50" autoRev="1" fill="hold">
                                          <p:stCondLst>
                                            <p:cond delay="0"/>
                                          </p:stCondLst>
                                        </p:cTn>
                                        <p:tgtEl>
                                          <p:spTgt spid="26"/>
                                        </p:tgtEl>
                                      </p:cBhvr>
                                      <p:to x="80000" y="100000"/>
                                    </p:animScale>
                                    <p:anim by="(#ppt_w*0.10)" calcmode="lin" valueType="num">
                                      <p:cBhvr>
                                        <p:cTn id="28" dur="50" autoRev="1" fill="hold">
                                          <p:stCondLst>
                                            <p:cond delay="0"/>
                                          </p:stCondLst>
                                        </p:cTn>
                                        <p:tgtEl>
                                          <p:spTgt spid="26"/>
                                        </p:tgtEl>
                                        <p:attrNameLst>
                                          <p:attrName>ppt_x</p:attrName>
                                        </p:attrNameLst>
                                      </p:cBhvr>
                                    </p:anim>
                                    <p:anim by="(-#ppt_w*0.10)" calcmode="lin" valueType="num">
                                      <p:cBhvr>
                                        <p:cTn id="29" dur="50" autoRev="1" fill="hold">
                                          <p:stCondLst>
                                            <p:cond delay="0"/>
                                          </p:stCondLst>
                                        </p:cTn>
                                        <p:tgtEl>
                                          <p:spTgt spid="26"/>
                                        </p:tgtEl>
                                        <p:attrNameLst>
                                          <p:attrName>ppt_y</p:attrName>
                                        </p:attrNameLst>
                                      </p:cBhvr>
                                    </p:anim>
                                    <p:animRot by="-480000">
                                      <p:cBhvr>
                                        <p:cTn id="30" dur="50" autoRev="1" fill="hold">
                                          <p:stCondLst>
                                            <p:cond delay="0"/>
                                          </p:stCondLst>
                                        </p:cTn>
                                        <p:tgtEl>
                                          <p:spTgt spid="26"/>
                                        </p:tgtEl>
                                        <p:attrNameLst>
                                          <p:attrName>r</p:attrName>
                                        </p:attrNameLst>
                                      </p:cBhvr>
                                    </p:animRot>
                                  </p:childTnLst>
                                </p:cTn>
                              </p:par>
                            </p:childTnLst>
                          </p:cTn>
                        </p:par>
                        <p:par>
                          <p:cTn id="31" fill="hold">
                            <p:stCondLst>
                              <p:cond delay="2119"/>
                            </p:stCondLst>
                            <p:childTnLst>
                              <p:par>
                                <p:cTn id="32" presetID="22" presetClass="entr" presetSubtype="8" fill="hold" grpId="0" nodeType="afterEffect">
                                  <p:stCondLst>
                                    <p:cond delay="0"/>
                                  </p:stCondLst>
                                  <p:iterate type="lt">
                                    <p:tmPct val="30000"/>
                                  </p:iterate>
                                  <p:childTnLst>
                                    <p:set>
                                      <p:cBhvr>
                                        <p:cTn id="33" dur="1" fill="hold">
                                          <p:stCondLst>
                                            <p:cond delay="0"/>
                                          </p:stCondLst>
                                        </p:cTn>
                                        <p:tgtEl>
                                          <p:spTgt spid="27"/>
                                        </p:tgtEl>
                                        <p:attrNameLst>
                                          <p:attrName>style.visibility</p:attrName>
                                        </p:attrNameLst>
                                      </p:cBhvr>
                                      <p:to>
                                        <p:strVal val="visible"/>
                                      </p:to>
                                    </p:set>
                                    <p:animEffect transition="in" filter="wipe(left)">
                                      <p:cBhvr>
                                        <p:cTn id="34" dur="200"/>
                                        <p:tgtEl>
                                          <p:spTgt spid="27"/>
                                        </p:tgtEl>
                                      </p:cBhvr>
                                    </p:animEffect>
                                  </p:childTnLst>
                                </p:cTn>
                              </p:par>
                            </p:childTnLst>
                          </p:cTn>
                        </p:par>
                        <p:par>
                          <p:cTn id="35" fill="hold">
                            <p:stCondLst>
                              <p:cond delay="4660"/>
                            </p:stCondLst>
                            <p:childTnLst>
                              <p:par>
                                <p:cTn id="36" presetID="36" presetClass="emph" presetSubtype="0" fill="hold" grpId="1" nodeType="afterEffect">
                                  <p:stCondLst>
                                    <p:cond delay="0"/>
                                  </p:stCondLst>
                                  <p:iterate type="lt">
                                    <p:tmPct val="30000"/>
                                  </p:iterate>
                                  <p:childTnLst>
                                    <p:animScale>
                                      <p:cBhvr>
                                        <p:cTn id="37" dur="50" autoRev="1" fill="hold">
                                          <p:stCondLst>
                                            <p:cond delay="0"/>
                                          </p:stCondLst>
                                        </p:cTn>
                                        <p:tgtEl>
                                          <p:spTgt spid="27"/>
                                        </p:tgtEl>
                                      </p:cBhvr>
                                      <p:to x="80000" y="100000"/>
                                    </p:animScale>
                                    <p:anim by="(#ppt_w*0.10)" calcmode="lin" valueType="num">
                                      <p:cBhvr>
                                        <p:cTn id="38" dur="50" autoRev="1" fill="hold">
                                          <p:stCondLst>
                                            <p:cond delay="0"/>
                                          </p:stCondLst>
                                        </p:cTn>
                                        <p:tgtEl>
                                          <p:spTgt spid="27"/>
                                        </p:tgtEl>
                                        <p:attrNameLst>
                                          <p:attrName>ppt_x</p:attrName>
                                        </p:attrNameLst>
                                      </p:cBhvr>
                                    </p:anim>
                                    <p:anim by="(-#ppt_w*0.10)" calcmode="lin" valueType="num">
                                      <p:cBhvr>
                                        <p:cTn id="39" dur="50" autoRev="1" fill="hold">
                                          <p:stCondLst>
                                            <p:cond delay="0"/>
                                          </p:stCondLst>
                                        </p:cTn>
                                        <p:tgtEl>
                                          <p:spTgt spid="27"/>
                                        </p:tgtEl>
                                        <p:attrNameLst>
                                          <p:attrName>ppt_y</p:attrName>
                                        </p:attrNameLst>
                                      </p:cBhvr>
                                    </p:anim>
                                    <p:animRot by="-480000">
                                      <p:cBhvr>
                                        <p:cTn id="40" dur="50" autoRev="1" fill="hold">
                                          <p:stCondLst>
                                            <p:cond delay="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p:bldP spid="26" grpId="1"/>
      <p:bldP spid="27" grpId="0"/>
      <p:bldP spid="27" grpId="1"/>
      <p:bldP spid="28" grpId="0"/>
      <p:bldP spid="28"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13"/>
          <p:cNvSpPr txBox="1"/>
          <p:nvPr/>
        </p:nvSpPr>
        <p:spPr>
          <a:xfrm>
            <a:off x="1569106" y="2071396"/>
            <a:ext cx="6005792" cy="674031"/>
          </a:xfrm>
          <a:prstGeom prst="rect">
            <a:avLst/>
          </a:prstGeom>
          <a:noFill/>
        </p:spPr>
        <p:txBody>
          <a:bodyPr wrap="square" rtlCol="0">
            <a:spAutoFit/>
          </a:bodyPr>
          <a:lstStyle/>
          <a:p>
            <a:pPr>
              <a:lnSpc>
                <a:spcPct val="120000"/>
              </a:lnSpc>
            </a:pPr>
            <a:r>
              <a:rPr lang="zh-CN" altLang="en-US" sz="1050" dirty="0">
                <a:solidFill>
                  <a:schemeClr val="tx1">
                    <a:lumMod val="50000"/>
                    <a:lumOff val="50000"/>
                  </a:schemeClr>
                </a:solidFill>
                <a:cs typeface="+mn-ea"/>
                <a:sym typeface="+mn-lt"/>
              </a:rPr>
              <a:t>此部分内容作为文字排版占位显示（建议使用主题字体）如需更改请在（设置形状格式）菜单下（文本选项）中调整。此部分内容作为文字排版占位显示（建议使用主题字体）如需更改请在（设置形状格式）菜单下（文本选项）中调整。</a:t>
            </a:r>
            <a:endParaRPr lang="zh-CN" altLang="en-US" sz="1050" dirty="0">
              <a:solidFill>
                <a:schemeClr val="tx1">
                  <a:lumMod val="50000"/>
                  <a:lumOff val="50000"/>
                </a:schemeClr>
              </a:solidFill>
              <a:cs typeface="+mn-ea"/>
              <a:sym typeface="+mn-lt"/>
            </a:endParaRPr>
          </a:p>
        </p:txBody>
      </p:sp>
      <p:grpSp>
        <p:nvGrpSpPr>
          <p:cNvPr id="30" name="组合 29"/>
          <p:cNvGrpSpPr/>
          <p:nvPr/>
        </p:nvGrpSpPr>
        <p:grpSpPr>
          <a:xfrm>
            <a:off x="1569104" y="2958584"/>
            <a:ext cx="1921455" cy="1277662"/>
            <a:chOff x="2092139" y="3944778"/>
            <a:chExt cx="2561940" cy="1703549"/>
          </a:xfrm>
        </p:grpSpPr>
        <p:sp>
          <p:nvSpPr>
            <p:cNvPr id="31" name="Rectangle 11"/>
            <p:cNvSpPr/>
            <p:nvPr/>
          </p:nvSpPr>
          <p:spPr>
            <a:xfrm>
              <a:off x="2092139" y="3944778"/>
              <a:ext cx="2561940" cy="1703549"/>
            </a:xfrm>
            <a:prstGeom prst="rect">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bIns="324000" rtlCol="0" anchor="b"/>
            <a:lstStyle/>
            <a:p>
              <a:pPr algn="ctr"/>
              <a:r>
                <a:rPr lang="zh-CN" altLang="en-US" sz="1015" dirty="0">
                  <a:cs typeface="+mn-ea"/>
                  <a:sym typeface="+mn-lt"/>
                </a:rPr>
                <a:t>添加标题</a:t>
              </a:r>
              <a:endParaRPr lang="en-US" sz="1015" dirty="0">
                <a:cs typeface="+mn-ea"/>
                <a:sym typeface="+mn-lt"/>
              </a:endParaRPr>
            </a:p>
          </p:txBody>
        </p:sp>
        <p:sp>
          <p:nvSpPr>
            <p:cNvPr id="32" name="Rectangle 8"/>
            <p:cNvSpPr/>
            <p:nvPr/>
          </p:nvSpPr>
          <p:spPr>
            <a:xfrm>
              <a:off x="2988395" y="4293097"/>
              <a:ext cx="769429" cy="502116"/>
            </a:xfrm>
            <a:custGeom>
              <a:avLst/>
              <a:gdLst>
                <a:gd name="connsiteX0" fmla="*/ 6350 w 338138"/>
                <a:gd name="connsiteY0" fmla="*/ 196850 h 220663"/>
                <a:gd name="connsiteX1" fmla="*/ 6350 w 338138"/>
                <a:gd name="connsiteY1" fmla="*/ 203654 h 220663"/>
                <a:gd name="connsiteX2" fmla="*/ 115798 w 338138"/>
                <a:gd name="connsiteY2" fmla="*/ 203654 h 220663"/>
                <a:gd name="connsiteX3" fmla="*/ 118435 w 338138"/>
                <a:gd name="connsiteY3" fmla="*/ 206375 h 220663"/>
                <a:gd name="connsiteX4" fmla="*/ 115798 w 338138"/>
                <a:gd name="connsiteY4" fmla="*/ 209097 h 220663"/>
                <a:gd name="connsiteX5" fmla="*/ 6350 w 338138"/>
                <a:gd name="connsiteY5" fmla="*/ 209097 h 220663"/>
                <a:gd name="connsiteX6" fmla="*/ 6350 w 338138"/>
                <a:gd name="connsiteY6" fmla="*/ 211818 h 220663"/>
                <a:gd name="connsiteX7" fmla="*/ 10306 w 338138"/>
                <a:gd name="connsiteY7" fmla="*/ 215900 h 220663"/>
                <a:gd name="connsiteX8" fmla="*/ 329419 w 338138"/>
                <a:gd name="connsiteY8" fmla="*/ 215900 h 220663"/>
                <a:gd name="connsiteX9" fmla="*/ 333375 w 338138"/>
                <a:gd name="connsiteY9" fmla="*/ 211818 h 220663"/>
                <a:gd name="connsiteX10" fmla="*/ 333375 w 338138"/>
                <a:gd name="connsiteY10" fmla="*/ 196850 h 220663"/>
                <a:gd name="connsiteX11" fmla="*/ 6350 w 338138"/>
                <a:gd name="connsiteY11" fmla="*/ 196850 h 220663"/>
                <a:gd name="connsiteX12" fmla="*/ 25400 w 338138"/>
                <a:gd name="connsiteY12" fmla="*/ 176212 h 220663"/>
                <a:gd name="connsiteX13" fmla="*/ 25400 w 338138"/>
                <a:gd name="connsiteY13" fmla="*/ 190500 h 220663"/>
                <a:gd name="connsiteX14" fmla="*/ 312738 w 338138"/>
                <a:gd name="connsiteY14" fmla="*/ 190500 h 220663"/>
                <a:gd name="connsiteX15" fmla="*/ 312738 w 338138"/>
                <a:gd name="connsiteY15" fmla="*/ 176212 h 220663"/>
                <a:gd name="connsiteX16" fmla="*/ 91503 w 338138"/>
                <a:gd name="connsiteY16" fmla="*/ 28320 h 220663"/>
                <a:gd name="connsiteX17" fmla="*/ 95504 w 338138"/>
                <a:gd name="connsiteY17" fmla="*/ 28320 h 220663"/>
                <a:gd name="connsiteX18" fmla="*/ 95504 w 338138"/>
                <a:gd name="connsiteY18" fmla="*/ 32321 h 220663"/>
                <a:gd name="connsiteX19" fmla="*/ 35496 w 338138"/>
                <a:gd name="connsiteY19" fmla="*/ 92328 h 220663"/>
                <a:gd name="connsiteX20" fmla="*/ 32829 w 338138"/>
                <a:gd name="connsiteY20" fmla="*/ 93662 h 220663"/>
                <a:gd name="connsiteX21" fmla="*/ 30162 w 338138"/>
                <a:gd name="connsiteY21" fmla="*/ 92328 h 220663"/>
                <a:gd name="connsiteX22" fmla="*/ 30162 w 338138"/>
                <a:gd name="connsiteY22" fmla="*/ 88328 h 220663"/>
                <a:gd name="connsiteX23" fmla="*/ 91503 w 338138"/>
                <a:gd name="connsiteY23" fmla="*/ 28320 h 220663"/>
                <a:gd name="connsiteX24" fmla="*/ 56621 w 338138"/>
                <a:gd name="connsiteY24" fmla="*/ 28310 h 220663"/>
                <a:gd name="connsiteX25" fmla="*/ 60589 w 338138"/>
                <a:gd name="connsiteY25" fmla="*/ 28310 h 220663"/>
                <a:gd name="connsiteX26" fmla="*/ 60589 w 338138"/>
                <a:gd name="connsiteY26" fmla="*/ 32278 h 220663"/>
                <a:gd name="connsiteX27" fmla="*/ 35454 w 338138"/>
                <a:gd name="connsiteY27" fmla="*/ 57414 h 220663"/>
                <a:gd name="connsiteX28" fmla="*/ 32808 w 338138"/>
                <a:gd name="connsiteY28" fmla="*/ 58737 h 220663"/>
                <a:gd name="connsiteX29" fmla="*/ 30162 w 338138"/>
                <a:gd name="connsiteY29" fmla="*/ 57414 h 220663"/>
                <a:gd name="connsiteX30" fmla="*/ 30162 w 338138"/>
                <a:gd name="connsiteY30" fmla="*/ 53445 h 220663"/>
                <a:gd name="connsiteX31" fmla="*/ 56621 w 338138"/>
                <a:gd name="connsiteY31" fmla="*/ 28310 h 220663"/>
                <a:gd name="connsiteX32" fmla="*/ 126415 w 338138"/>
                <a:gd name="connsiteY32" fmla="*/ 28303 h 220663"/>
                <a:gd name="connsiteX33" fmla="*/ 130425 w 338138"/>
                <a:gd name="connsiteY33" fmla="*/ 28303 h 220663"/>
                <a:gd name="connsiteX34" fmla="*/ 130425 w 338138"/>
                <a:gd name="connsiteY34" fmla="*/ 32251 h 220663"/>
                <a:gd name="connsiteX35" fmla="*/ 35510 w 338138"/>
                <a:gd name="connsiteY35" fmla="*/ 125684 h 220663"/>
                <a:gd name="connsiteX36" fmla="*/ 32836 w 338138"/>
                <a:gd name="connsiteY36" fmla="*/ 127000 h 220663"/>
                <a:gd name="connsiteX37" fmla="*/ 30162 w 338138"/>
                <a:gd name="connsiteY37" fmla="*/ 125684 h 220663"/>
                <a:gd name="connsiteX38" fmla="*/ 30162 w 338138"/>
                <a:gd name="connsiteY38" fmla="*/ 121736 h 220663"/>
                <a:gd name="connsiteX39" fmla="*/ 126415 w 338138"/>
                <a:gd name="connsiteY39" fmla="*/ 28303 h 220663"/>
                <a:gd name="connsiteX40" fmla="*/ 25400 w 338138"/>
                <a:gd name="connsiteY40" fmla="*/ 19050 h 220663"/>
                <a:gd name="connsiteX41" fmla="*/ 25400 w 338138"/>
                <a:gd name="connsiteY41" fmla="*/ 169863 h 220663"/>
                <a:gd name="connsiteX42" fmla="*/ 312738 w 338138"/>
                <a:gd name="connsiteY42" fmla="*/ 169863 h 220663"/>
                <a:gd name="connsiteX43" fmla="*/ 312738 w 338138"/>
                <a:gd name="connsiteY43" fmla="*/ 160602 h 220663"/>
                <a:gd name="connsiteX44" fmla="*/ 265288 w 338138"/>
                <a:gd name="connsiteY44" fmla="*/ 160602 h 220663"/>
                <a:gd name="connsiteX45" fmla="*/ 262652 w 338138"/>
                <a:gd name="connsiteY45" fmla="*/ 157956 h 220663"/>
                <a:gd name="connsiteX46" fmla="*/ 265288 w 338138"/>
                <a:gd name="connsiteY46" fmla="*/ 153988 h 220663"/>
                <a:gd name="connsiteX47" fmla="*/ 312738 w 338138"/>
                <a:gd name="connsiteY47" fmla="*/ 153988 h 220663"/>
                <a:gd name="connsiteX48" fmla="*/ 312738 w 338138"/>
                <a:gd name="connsiteY48" fmla="*/ 146050 h 220663"/>
                <a:gd name="connsiteX49" fmla="*/ 233654 w 338138"/>
                <a:gd name="connsiteY49" fmla="*/ 146050 h 220663"/>
                <a:gd name="connsiteX50" fmla="*/ 231018 w 338138"/>
                <a:gd name="connsiteY50" fmla="*/ 143404 h 220663"/>
                <a:gd name="connsiteX51" fmla="*/ 233654 w 338138"/>
                <a:gd name="connsiteY51" fmla="*/ 139436 h 220663"/>
                <a:gd name="connsiteX52" fmla="*/ 312738 w 338138"/>
                <a:gd name="connsiteY52" fmla="*/ 139436 h 220663"/>
                <a:gd name="connsiteX53" fmla="*/ 312738 w 338138"/>
                <a:gd name="connsiteY53" fmla="*/ 19050 h 220663"/>
                <a:gd name="connsiteX54" fmla="*/ 25400 w 338138"/>
                <a:gd name="connsiteY54" fmla="*/ 19050 h 220663"/>
                <a:gd name="connsiteX55" fmla="*/ 35945 w 338138"/>
                <a:gd name="connsiteY55" fmla="*/ 4762 h 220663"/>
                <a:gd name="connsiteX56" fmla="*/ 25400 w 338138"/>
                <a:gd name="connsiteY56" fmla="*/ 14287 h 220663"/>
                <a:gd name="connsiteX57" fmla="*/ 312738 w 338138"/>
                <a:gd name="connsiteY57" fmla="*/ 14287 h 220663"/>
                <a:gd name="connsiteX58" fmla="*/ 302194 w 338138"/>
                <a:gd name="connsiteY58" fmla="*/ 4762 h 220663"/>
                <a:gd name="connsiteX59" fmla="*/ 35945 w 338138"/>
                <a:gd name="connsiteY59" fmla="*/ 4762 h 220663"/>
                <a:gd name="connsiteX60" fmla="*/ 35663 w 338138"/>
                <a:gd name="connsiteY60" fmla="*/ 0 h 220663"/>
                <a:gd name="connsiteX61" fmla="*/ 302475 w 338138"/>
                <a:gd name="connsiteY61" fmla="*/ 0 h 220663"/>
                <a:gd name="connsiteX62" fmla="*/ 318325 w 338138"/>
                <a:gd name="connsiteY62" fmla="*/ 15761 h 220663"/>
                <a:gd name="connsiteX63" fmla="*/ 318325 w 338138"/>
                <a:gd name="connsiteY63" fmla="*/ 190453 h 220663"/>
                <a:gd name="connsiteX64" fmla="*/ 335497 w 338138"/>
                <a:gd name="connsiteY64" fmla="*/ 190453 h 220663"/>
                <a:gd name="connsiteX65" fmla="*/ 338138 w 338138"/>
                <a:gd name="connsiteY65" fmla="*/ 194393 h 220663"/>
                <a:gd name="connsiteX66" fmla="*/ 338138 w 338138"/>
                <a:gd name="connsiteY66" fmla="*/ 211469 h 220663"/>
                <a:gd name="connsiteX67" fmla="*/ 328892 w 338138"/>
                <a:gd name="connsiteY67" fmla="*/ 220663 h 220663"/>
                <a:gd name="connsiteX68" fmla="*/ 9246 w 338138"/>
                <a:gd name="connsiteY68" fmla="*/ 220663 h 220663"/>
                <a:gd name="connsiteX69" fmla="*/ 0 w 338138"/>
                <a:gd name="connsiteY69" fmla="*/ 211469 h 220663"/>
                <a:gd name="connsiteX70" fmla="*/ 0 w 338138"/>
                <a:gd name="connsiteY70" fmla="*/ 194393 h 220663"/>
                <a:gd name="connsiteX71" fmla="*/ 2641 w 338138"/>
                <a:gd name="connsiteY71" fmla="*/ 190453 h 220663"/>
                <a:gd name="connsiteX72" fmla="*/ 19813 w 338138"/>
                <a:gd name="connsiteY72" fmla="*/ 190453 h 220663"/>
                <a:gd name="connsiteX73" fmla="*/ 19813 w 338138"/>
                <a:gd name="connsiteY73" fmla="*/ 15761 h 220663"/>
                <a:gd name="connsiteX74" fmla="*/ 35663 w 338138"/>
                <a:gd name="connsiteY74" fmla="*/ 0 h 22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38138" h="220663">
                  <a:moveTo>
                    <a:pt x="6350" y="196850"/>
                  </a:moveTo>
                  <a:cubicBezTo>
                    <a:pt x="6350" y="196850"/>
                    <a:pt x="6350" y="196850"/>
                    <a:pt x="6350" y="203654"/>
                  </a:cubicBezTo>
                  <a:cubicBezTo>
                    <a:pt x="6350" y="203654"/>
                    <a:pt x="6350" y="203654"/>
                    <a:pt x="115798" y="203654"/>
                  </a:cubicBezTo>
                  <a:cubicBezTo>
                    <a:pt x="117117" y="203654"/>
                    <a:pt x="118435" y="205015"/>
                    <a:pt x="118435" y="206375"/>
                  </a:cubicBezTo>
                  <a:cubicBezTo>
                    <a:pt x="118435" y="207736"/>
                    <a:pt x="117117" y="209097"/>
                    <a:pt x="115798" y="209097"/>
                  </a:cubicBezTo>
                  <a:cubicBezTo>
                    <a:pt x="115798" y="209097"/>
                    <a:pt x="115798" y="209097"/>
                    <a:pt x="6350" y="209097"/>
                  </a:cubicBezTo>
                  <a:cubicBezTo>
                    <a:pt x="6350" y="209097"/>
                    <a:pt x="6350" y="209097"/>
                    <a:pt x="6350" y="211818"/>
                  </a:cubicBezTo>
                  <a:cubicBezTo>
                    <a:pt x="6350" y="213179"/>
                    <a:pt x="8988" y="215900"/>
                    <a:pt x="10306" y="215900"/>
                  </a:cubicBezTo>
                  <a:cubicBezTo>
                    <a:pt x="10306" y="215900"/>
                    <a:pt x="10306" y="215900"/>
                    <a:pt x="329419" y="215900"/>
                  </a:cubicBezTo>
                  <a:cubicBezTo>
                    <a:pt x="330738" y="215900"/>
                    <a:pt x="333375" y="213179"/>
                    <a:pt x="333375" y="211818"/>
                  </a:cubicBezTo>
                  <a:lnTo>
                    <a:pt x="333375" y="196850"/>
                  </a:lnTo>
                  <a:cubicBezTo>
                    <a:pt x="333375" y="196850"/>
                    <a:pt x="333375" y="196850"/>
                    <a:pt x="6350" y="196850"/>
                  </a:cubicBezTo>
                  <a:close/>
                  <a:moveTo>
                    <a:pt x="25400" y="176212"/>
                  </a:moveTo>
                  <a:lnTo>
                    <a:pt x="25400" y="190500"/>
                  </a:lnTo>
                  <a:lnTo>
                    <a:pt x="312738" y="190500"/>
                  </a:lnTo>
                  <a:lnTo>
                    <a:pt x="312738" y="176212"/>
                  </a:lnTo>
                  <a:close/>
                  <a:moveTo>
                    <a:pt x="91503" y="28320"/>
                  </a:moveTo>
                  <a:cubicBezTo>
                    <a:pt x="92837" y="26987"/>
                    <a:pt x="94170" y="26987"/>
                    <a:pt x="95504" y="28320"/>
                  </a:cubicBezTo>
                  <a:cubicBezTo>
                    <a:pt x="96837" y="28320"/>
                    <a:pt x="96837" y="30987"/>
                    <a:pt x="95504" y="32321"/>
                  </a:cubicBezTo>
                  <a:cubicBezTo>
                    <a:pt x="95504" y="32321"/>
                    <a:pt x="95504" y="32321"/>
                    <a:pt x="35496" y="92328"/>
                  </a:cubicBezTo>
                  <a:cubicBezTo>
                    <a:pt x="34163" y="93662"/>
                    <a:pt x="34163" y="93662"/>
                    <a:pt x="32829" y="93662"/>
                  </a:cubicBezTo>
                  <a:cubicBezTo>
                    <a:pt x="31496" y="93662"/>
                    <a:pt x="31496" y="93662"/>
                    <a:pt x="30162" y="92328"/>
                  </a:cubicBezTo>
                  <a:cubicBezTo>
                    <a:pt x="30162" y="92328"/>
                    <a:pt x="30162" y="89661"/>
                    <a:pt x="30162" y="88328"/>
                  </a:cubicBezTo>
                  <a:cubicBezTo>
                    <a:pt x="30162" y="88328"/>
                    <a:pt x="30162" y="88328"/>
                    <a:pt x="91503" y="28320"/>
                  </a:cubicBezTo>
                  <a:close/>
                  <a:moveTo>
                    <a:pt x="56621" y="28310"/>
                  </a:moveTo>
                  <a:cubicBezTo>
                    <a:pt x="57943" y="26987"/>
                    <a:pt x="59266" y="26987"/>
                    <a:pt x="60589" y="28310"/>
                  </a:cubicBezTo>
                  <a:cubicBezTo>
                    <a:pt x="61912" y="28310"/>
                    <a:pt x="61912" y="30956"/>
                    <a:pt x="60589" y="32278"/>
                  </a:cubicBezTo>
                  <a:cubicBezTo>
                    <a:pt x="60589" y="32278"/>
                    <a:pt x="60589" y="32278"/>
                    <a:pt x="35454" y="57414"/>
                  </a:cubicBezTo>
                  <a:cubicBezTo>
                    <a:pt x="34131" y="58737"/>
                    <a:pt x="34131" y="58737"/>
                    <a:pt x="32808" y="58737"/>
                  </a:cubicBezTo>
                  <a:cubicBezTo>
                    <a:pt x="31485" y="58737"/>
                    <a:pt x="31485" y="58737"/>
                    <a:pt x="30162" y="57414"/>
                  </a:cubicBezTo>
                  <a:cubicBezTo>
                    <a:pt x="30162" y="56091"/>
                    <a:pt x="30162" y="54768"/>
                    <a:pt x="30162" y="53445"/>
                  </a:cubicBezTo>
                  <a:cubicBezTo>
                    <a:pt x="30162" y="53445"/>
                    <a:pt x="30162" y="53445"/>
                    <a:pt x="56621" y="28310"/>
                  </a:cubicBezTo>
                  <a:close/>
                  <a:moveTo>
                    <a:pt x="126415" y="28303"/>
                  </a:moveTo>
                  <a:cubicBezTo>
                    <a:pt x="127752" y="26987"/>
                    <a:pt x="129089" y="26987"/>
                    <a:pt x="130425" y="28303"/>
                  </a:cubicBezTo>
                  <a:cubicBezTo>
                    <a:pt x="131762" y="28303"/>
                    <a:pt x="131762" y="30935"/>
                    <a:pt x="130425" y="32251"/>
                  </a:cubicBezTo>
                  <a:cubicBezTo>
                    <a:pt x="130425" y="32251"/>
                    <a:pt x="130425" y="32251"/>
                    <a:pt x="35510" y="125684"/>
                  </a:cubicBezTo>
                  <a:cubicBezTo>
                    <a:pt x="34173" y="127000"/>
                    <a:pt x="34173" y="127000"/>
                    <a:pt x="32836" y="127000"/>
                  </a:cubicBezTo>
                  <a:cubicBezTo>
                    <a:pt x="31499" y="127000"/>
                    <a:pt x="31499" y="127000"/>
                    <a:pt x="30162" y="125684"/>
                  </a:cubicBezTo>
                  <a:cubicBezTo>
                    <a:pt x="30162" y="125684"/>
                    <a:pt x="30162" y="123052"/>
                    <a:pt x="30162" y="121736"/>
                  </a:cubicBezTo>
                  <a:cubicBezTo>
                    <a:pt x="30162" y="121736"/>
                    <a:pt x="30162" y="121736"/>
                    <a:pt x="126415" y="28303"/>
                  </a:cubicBezTo>
                  <a:close/>
                  <a:moveTo>
                    <a:pt x="25400" y="19050"/>
                  </a:moveTo>
                  <a:lnTo>
                    <a:pt x="25400" y="169863"/>
                  </a:lnTo>
                  <a:cubicBezTo>
                    <a:pt x="25400" y="169863"/>
                    <a:pt x="25400" y="169863"/>
                    <a:pt x="312738" y="169863"/>
                  </a:cubicBezTo>
                  <a:cubicBezTo>
                    <a:pt x="312738" y="169863"/>
                    <a:pt x="312738" y="169863"/>
                    <a:pt x="312738" y="160602"/>
                  </a:cubicBezTo>
                  <a:cubicBezTo>
                    <a:pt x="312738" y="160602"/>
                    <a:pt x="312738" y="160602"/>
                    <a:pt x="265288" y="160602"/>
                  </a:cubicBezTo>
                  <a:cubicBezTo>
                    <a:pt x="263970" y="160602"/>
                    <a:pt x="262652" y="159279"/>
                    <a:pt x="262652" y="157956"/>
                  </a:cubicBezTo>
                  <a:cubicBezTo>
                    <a:pt x="262652" y="155311"/>
                    <a:pt x="263970" y="153988"/>
                    <a:pt x="265288" y="153988"/>
                  </a:cubicBezTo>
                  <a:cubicBezTo>
                    <a:pt x="265288" y="153988"/>
                    <a:pt x="265288" y="153988"/>
                    <a:pt x="312738" y="153988"/>
                  </a:cubicBezTo>
                  <a:cubicBezTo>
                    <a:pt x="312738" y="153988"/>
                    <a:pt x="312738" y="153988"/>
                    <a:pt x="312738" y="146050"/>
                  </a:cubicBezTo>
                  <a:cubicBezTo>
                    <a:pt x="312738" y="146050"/>
                    <a:pt x="312738" y="146050"/>
                    <a:pt x="233654" y="146050"/>
                  </a:cubicBezTo>
                  <a:cubicBezTo>
                    <a:pt x="232336" y="146050"/>
                    <a:pt x="231018" y="144727"/>
                    <a:pt x="231018" y="143404"/>
                  </a:cubicBezTo>
                  <a:cubicBezTo>
                    <a:pt x="231018" y="140758"/>
                    <a:pt x="232336" y="139436"/>
                    <a:pt x="233654" y="139436"/>
                  </a:cubicBezTo>
                  <a:cubicBezTo>
                    <a:pt x="233654" y="139436"/>
                    <a:pt x="233654" y="139436"/>
                    <a:pt x="312738" y="139436"/>
                  </a:cubicBezTo>
                  <a:cubicBezTo>
                    <a:pt x="312738" y="139436"/>
                    <a:pt x="312738" y="139436"/>
                    <a:pt x="312738" y="19050"/>
                  </a:cubicBezTo>
                  <a:cubicBezTo>
                    <a:pt x="312738" y="19050"/>
                    <a:pt x="312738" y="19050"/>
                    <a:pt x="25400" y="19050"/>
                  </a:cubicBezTo>
                  <a:close/>
                  <a:moveTo>
                    <a:pt x="35945" y="4762"/>
                  </a:moveTo>
                  <a:cubicBezTo>
                    <a:pt x="30673" y="4762"/>
                    <a:pt x="26718" y="8844"/>
                    <a:pt x="25400" y="14287"/>
                  </a:cubicBezTo>
                  <a:cubicBezTo>
                    <a:pt x="25400" y="14287"/>
                    <a:pt x="25400" y="14287"/>
                    <a:pt x="312738" y="14287"/>
                  </a:cubicBezTo>
                  <a:cubicBezTo>
                    <a:pt x="311420" y="8844"/>
                    <a:pt x="307466" y="4762"/>
                    <a:pt x="302194" y="4762"/>
                  </a:cubicBezTo>
                  <a:cubicBezTo>
                    <a:pt x="302194" y="4762"/>
                    <a:pt x="302194" y="4762"/>
                    <a:pt x="35945" y="4762"/>
                  </a:cubicBezTo>
                  <a:close/>
                  <a:moveTo>
                    <a:pt x="35663" y="0"/>
                  </a:moveTo>
                  <a:cubicBezTo>
                    <a:pt x="35663" y="0"/>
                    <a:pt x="35663" y="0"/>
                    <a:pt x="302475" y="0"/>
                  </a:cubicBezTo>
                  <a:cubicBezTo>
                    <a:pt x="311721" y="0"/>
                    <a:pt x="318325" y="6567"/>
                    <a:pt x="318325" y="15761"/>
                  </a:cubicBezTo>
                  <a:cubicBezTo>
                    <a:pt x="318325" y="15761"/>
                    <a:pt x="318325" y="15761"/>
                    <a:pt x="318325" y="190453"/>
                  </a:cubicBezTo>
                  <a:cubicBezTo>
                    <a:pt x="318325" y="190453"/>
                    <a:pt x="318325" y="190453"/>
                    <a:pt x="335497" y="190453"/>
                  </a:cubicBezTo>
                  <a:cubicBezTo>
                    <a:pt x="336817" y="190453"/>
                    <a:pt x="338138" y="191766"/>
                    <a:pt x="338138" y="194393"/>
                  </a:cubicBezTo>
                  <a:cubicBezTo>
                    <a:pt x="338138" y="194393"/>
                    <a:pt x="338138" y="194393"/>
                    <a:pt x="338138" y="211469"/>
                  </a:cubicBezTo>
                  <a:cubicBezTo>
                    <a:pt x="338138" y="216723"/>
                    <a:pt x="334176" y="220663"/>
                    <a:pt x="328892" y="220663"/>
                  </a:cubicBezTo>
                  <a:cubicBezTo>
                    <a:pt x="328892" y="220663"/>
                    <a:pt x="328892" y="220663"/>
                    <a:pt x="9246" y="220663"/>
                  </a:cubicBezTo>
                  <a:cubicBezTo>
                    <a:pt x="3962" y="220663"/>
                    <a:pt x="0" y="216723"/>
                    <a:pt x="0" y="211469"/>
                  </a:cubicBezTo>
                  <a:cubicBezTo>
                    <a:pt x="0" y="211469"/>
                    <a:pt x="0" y="211469"/>
                    <a:pt x="0" y="194393"/>
                  </a:cubicBezTo>
                  <a:cubicBezTo>
                    <a:pt x="0" y="191766"/>
                    <a:pt x="1321" y="190453"/>
                    <a:pt x="2641" y="190453"/>
                  </a:cubicBezTo>
                  <a:cubicBezTo>
                    <a:pt x="2641" y="190453"/>
                    <a:pt x="2641" y="190453"/>
                    <a:pt x="19813" y="190453"/>
                  </a:cubicBezTo>
                  <a:cubicBezTo>
                    <a:pt x="19813" y="190453"/>
                    <a:pt x="19813" y="190453"/>
                    <a:pt x="19813" y="15761"/>
                  </a:cubicBezTo>
                  <a:cubicBezTo>
                    <a:pt x="19813" y="6567"/>
                    <a:pt x="26417" y="0"/>
                    <a:pt x="356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675" dirty="0">
                <a:cs typeface="+mn-ea"/>
                <a:sym typeface="+mn-lt"/>
              </a:endParaRPr>
            </a:p>
          </p:txBody>
        </p:sp>
      </p:grpSp>
      <p:grpSp>
        <p:nvGrpSpPr>
          <p:cNvPr id="33" name="组合 32"/>
          <p:cNvGrpSpPr/>
          <p:nvPr/>
        </p:nvGrpSpPr>
        <p:grpSpPr>
          <a:xfrm>
            <a:off x="3611273" y="2958584"/>
            <a:ext cx="1921455" cy="1277662"/>
            <a:chOff x="4815031" y="3944778"/>
            <a:chExt cx="2561940" cy="1703549"/>
          </a:xfrm>
        </p:grpSpPr>
        <p:sp>
          <p:nvSpPr>
            <p:cNvPr id="34" name="Rectangle 14"/>
            <p:cNvSpPr/>
            <p:nvPr/>
          </p:nvSpPr>
          <p:spPr>
            <a:xfrm>
              <a:off x="4815031" y="3944778"/>
              <a:ext cx="2561940" cy="17035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bIns="324000" rtlCol="0" anchor="b"/>
            <a:lstStyle/>
            <a:p>
              <a:pPr algn="ctr"/>
              <a:r>
                <a:rPr lang="zh-CN" altLang="en-US" sz="1015" dirty="0">
                  <a:cs typeface="+mn-ea"/>
                  <a:sym typeface="+mn-lt"/>
                </a:rPr>
                <a:t>添加标题</a:t>
              </a:r>
              <a:endParaRPr lang="en-US" altLang="zh-CN" sz="1015" dirty="0">
                <a:cs typeface="+mn-ea"/>
                <a:sym typeface="+mn-lt"/>
              </a:endParaRPr>
            </a:p>
          </p:txBody>
        </p:sp>
        <p:sp>
          <p:nvSpPr>
            <p:cNvPr id="35" name="Rectangle 8"/>
            <p:cNvSpPr/>
            <p:nvPr/>
          </p:nvSpPr>
          <p:spPr>
            <a:xfrm>
              <a:off x="5711286" y="4293097"/>
              <a:ext cx="769429" cy="502116"/>
            </a:xfrm>
            <a:custGeom>
              <a:avLst/>
              <a:gdLst>
                <a:gd name="connsiteX0" fmla="*/ 6350 w 338138"/>
                <a:gd name="connsiteY0" fmla="*/ 196850 h 220663"/>
                <a:gd name="connsiteX1" fmla="*/ 6350 w 338138"/>
                <a:gd name="connsiteY1" fmla="*/ 203654 h 220663"/>
                <a:gd name="connsiteX2" fmla="*/ 115798 w 338138"/>
                <a:gd name="connsiteY2" fmla="*/ 203654 h 220663"/>
                <a:gd name="connsiteX3" fmla="*/ 118435 w 338138"/>
                <a:gd name="connsiteY3" fmla="*/ 206375 h 220663"/>
                <a:gd name="connsiteX4" fmla="*/ 115798 w 338138"/>
                <a:gd name="connsiteY4" fmla="*/ 209097 h 220663"/>
                <a:gd name="connsiteX5" fmla="*/ 6350 w 338138"/>
                <a:gd name="connsiteY5" fmla="*/ 209097 h 220663"/>
                <a:gd name="connsiteX6" fmla="*/ 6350 w 338138"/>
                <a:gd name="connsiteY6" fmla="*/ 211818 h 220663"/>
                <a:gd name="connsiteX7" fmla="*/ 10306 w 338138"/>
                <a:gd name="connsiteY7" fmla="*/ 215900 h 220663"/>
                <a:gd name="connsiteX8" fmla="*/ 329419 w 338138"/>
                <a:gd name="connsiteY8" fmla="*/ 215900 h 220663"/>
                <a:gd name="connsiteX9" fmla="*/ 333375 w 338138"/>
                <a:gd name="connsiteY9" fmla="*/ 211818 h 220663"/>
                <a:gd name="connsiteX10" fmla="*/ 333375 w 338138"/>
                <a:gd name="connsiteY10" fmla="*/ 196850 h 220663"/>
                <a:gd name="connsiteX11" fmla="*/ 6350 w 338138"/>
                <a:gd name="connsiteY11" fmla="*/ 196850 h 220663"/>
                <a:gd name="connsiteX12" fmla="*/ 25400 w 338138"/>
                <a:gd name="connsiteY12" fmla="*/ 176212 h 220663"/>
                <a:gd name="connsiteX13" fmla="*/ 25400 w 338138"/>
                <a:gd name="connsiteY13" fmla="*/ 190500 h 220663"/>
                <a:gd name="connsiteX14" fmla="*/ 312738 w 338138"/>
                <a:gd name="connsiteY14" fmla="*/ 190500 h 220663"/>
                <a:gd name="connsiteX15" fmla="*/ 312738 w 338138"/>
                <a:gd name="connsiteY15" fmla="*/ 176212 h 220663"/>
                <a:gd name="connsiteX16" fmla="*/ 91503 w 338138"/>
                <a:gd name="connsiteY16" fmla="*/ 28320 h 220663"/>
                <a:gd name="connsiteX17" fmla="*/ 95504 w 338138"/>
                <a:gd name="connsiteY17" fmla="*/ 28320 h 220663"/>
                <a:gd name="connsiteX18" fmla="*/ 95504 w 338138"/>
                <a:gd name="connsiteY18" fmla="*/ 32321 h 220663"/>
                <a:gd name="connsiteX19" fmla="*/ 35496 w 338138"/>
                <a:gd name="connsiteY19" fmla="*/ 92328 h 220663"/>
                <a:gd name="connsiteX20" fmla="*/ 32829 w 338138"/>
                <a:gd name="connsiteY20" fmla="*/ 93662 h 220663"/>
                <a:gd name="connsiteX21" fmla="*/ 30162 w 338138"/>
                <a:gd name="connsiteY21" fmla="*/ 92328 h 220663"/>
                <a:gd name="connsiteX22" fmla="*/ 30162 w 338138"/>
                <a:gd name="connsiteY22" fmla="*/ 88328 h 220663"/>
                <a:gd name="connsiteX23" fmla="*/ 91503 w 338138"/>
                <a:gd name="connsiteY23" fmla="*/ 28320 h 220663"/>
                <a:gd name="connsiteX24" fmla="*/ 56621 w 338138"/>
                <a:gd name="connsiteY24" fmla="*/ 28310 h 220663"/>
                <a:gd name="connsiteX25" fmla="*/ 60589 w 338138"/>
                <a:gd name="connsiteY25" fmla="*/ 28310 h 220663"/>
                <a:gd name="connsiteX26" fmla="*/ 60589 w 338138"/>
                <a:gd name="connsiteY26" fmla="*/ 32278 h 220663"/>
                <a:gd name="connsiteX27" fmla="*/ 35454 w 338138"/>
                <a:gd name="connsiteY27" fmla="*/ 57414 h 220663"/>
                <a:gd name="connsiteX28" fmla="*/ 32808 w 338138"/>
                <a:gd name="connsiteY28" fmla="*/ 58737 h 220663"/>
                <a:gd name="connsiteX29" fmla="*/ 30162 w 338138"/>
                <a:gd name="connsiteY29" fmla="*/ 57414 h 220663"/>
                <a:gd name="connsiteX30" fmla="*/ 30162 w 338138"/>
                <a:gd name="connsiteY30" fmla="*/ 53445 h 220663"/>
                <a:gd name="connsiteX31" fmla="*/ 56621 w 338138"/>
                <a:gd name="connsiteY31" fmla="*/ 28310 h 220663"/>
                <a:gd name="connsiteX32" fmla="*/ 126415 w 338138"/>
                <a:gd name="connsiteY32" fmla="*/ 28303 h 220663"/>
                <a:gd name="connsiteX33" fmla="*/ 130425 w 338138"/>
                <a:gd name="connsiteY33" fmla="*/ 28303 h 220663"/>
                <a:gd name="connsiteX34" fmla="*/ 130425 w 338138"/>
                <a:gd name="connsiteY34" fmla="*/ 32251 h 220663"/>
                <a:gd name="connsiteX35" fmla="*/ 35510 w 338138"/>
                <a:gd name="connsiteY35" fmla="*/ 125684 h 220663"/>
                <a:gd name="connsiteX36" fmla="*/ 32836 w 338138"/>
                <a:gd name="connsiteY36" fmla="*/ 127000 h 220663"/>
                <a:gd name="connsiteX37" fmla="*/ 30162 w 338138"/>
                <a:gd name="connsiteY37" fmla="*/ 125684 h 220663"/>
                <a:gd name="connsiteX38" fmla="*/ 30162 w 338138"/>
                <a:gd name="connsiteY38" fmla="*/ 121736 h 220663"/>
                <a:gd name="connsiteX39" fmla="*/ 126415 w 338138"/>
                <a:gd name="connsiteY39" fmla="*/ 28303 h 220663"/>
                <a:gd name="connsiteX40" fmla="*/ 25400 w 338138"/>
                <a:gd name="connsiteY40" fmla="*/ 19050 h 220663"/>
                <a:gd name="connsiteX41" fmla="*/ 25400 w 338138"/>
                <a:gd name="connsiteY41" fmla="*/ 169863 h 220663"/>
                <a:gd name="connsiteX42" fmla="*/ 312738 w 338138"/>
                <a:gd name="connsiteY42" fmla="*/ 169863 h 220663"/>
                <a:gd name="connsiteX43" fmla="*/ 312738 w 338138"/>
                <a:gd name="connsiteY43" fmla="*/ 160602 h 220663"/>
                <a:gd name="connsiteX44" fmla="*/ 265288 w 338138"/>
                <a:gd name="connsiteY44" fmla="*/ 160602 h 220663"/>
                <a:gd name="connsiteX45" fmla="*/ 262652 w 338138"/>
                <a:gd name="connsiteY45" fmla="*/ 157956 h 220663"/>
                <a:gd name="connsiteX46" fmla="*/ 265288 w 338138"/>
                <a:gd name="connsiteY46" fmla="*/ 153988 h 220663"/>
                <a:gd name="connsiteX47" fmla="*/ 312738 w 338138"/>
                <a:gd name="connsiteY47" fmla="*/ 153988 h 220663"/>
                <a:gd name="connsiteX48" fmla="*/ 312738 w 338138"/>
                <a:gd name="connsiteY48" fmla="*/ 146050 h 220663"/>
                <a:gd name="connsiteX49" fmla="*/ 233654 w 338138"/>
                <a:gd name="connsiteY49" fmla="*/ 146050 h 220663"/>
                <a:gd name="connsiteX50" fmla="*/ 231018 w 338138"/>
                <a:gd name="connsiteY50" fmla="*/ 143404 h 220663"/>
                <a:gd name="connsiteX51" fmla="*/ 233654 w 338138"/>
                <a:gd name="connsiteY51" fmla="*/ 139436 h 220663"/>
                <a:gd name="connsiteX52" fmla="*/ 312738 w 338138"/>
                <a:gd name="connsiteY52" fmla="*/ 139436 h 220663"/>
                <a:gd name="connsiteX53" fmla="*/ 312738 w 338138"/>
                <a:gd name="connsiteY53" fmla="*/ 19050 h 220663"/>
                <a:gd name="connsiteX54" fmla="*/ 25400 w 338138"/>
                <a:gd name="connsiteY54" fmla="*/ 19050 h 220663"/>
                <a:gd name="connsiteX55" fmla="*/ 35945 w 338138"/>
                <a:gd name="connsiteY55" fmla="*/ 4762 h 220663"/>
                <a:gd name="connsiteX56" fmla="*/ 25400 w 338138"/>
                <a:gd name="connsiteY56" fmla="*/ 14287 h 220663"/>
                <a:gd name="connsiteX57" fmla="*/ 312738 w 338138"/>
                <a:gd name="connsiteY57" fmla="*/ 14287 h 220663"/>
                <a:gd name="connsiteX58" fmla="*/ 302194 w 338138"/>
                <a:gd name="connsiteY58" fmla="*/ 4762 h 220663"/>
                <a:gd name="connsiteX59" fmla="*/ 35945 w 338138"/>
                <a:gd name="connsiteY59" fmla="*/ 4762 h 220663"/>
                <a:gd name="connsiteX60" fmla="*/ 35663 w 338138"/>
                <a:gd name="connsiteY60" fmla="*/ 0 h 220663"/>
                <a:gd name="connsiteX61" fmla="*/ 302475 w 338138"/>
                <a:gd name="connsiteY61" fmla="*/ 0 h 220663"/>
                <a:gd name="connsiteX62" fmla="*/ 318325 w 338138"/>
                <a:gd name="connsiteY62" fmla="*/ 15761 h 220663"/>
                <a:gd name="connsiteX63" fmla="*/ 318325 w 338138"/>
                <a:gd name="connsiteY63" fmla="*/ 190453 h 220663"/>
                <a:gd name="connsiteX64" fmla="*/ 335497 w 338138"/>
                <a:gd name="connsiteY64" fmla="*/ 190453 h 220663"/>
                <a:gd name="connsiteX65" fmla="*/ 338138 w 338138"/>
                <a:gd name="connsiteY65" fmla="*/ 194393 h 220663"/>
                <a:gd name="connsiteX66" fmla="*/ 338138 w 338138"/>
                <a:gd name="connsiteY66" fmla="*/ 211469 h 220663"/>
                <a:gd name="connsiteX67" fmla="*/ 328892 w 338138"/>
                <a:gd name="connsiteY67" fmla="*/ 220663 h 220663"/>
                <a:gd name="connsiteX68" fmla="*/ 9246 w 338138"/>
                <a:gd name="connsiteY68" fmla="*/ 220663 h 220663"/>
                <a:gd name="connsiteX69" fmla="*/ 0 w 338138"/>
                <a:gd name="connsiteY69" fmla="*/ 211469 h 220663"/>
                <a:gd name="connsiteX70" fmla="*/ 0 w 338138"/>
                <a:gd name="connsiteY70" fmla="*/ 194393 h 220663"/>
                <a:gd name="connsiteX71" fmla="*/ 2641 w 338138"/>
                <a:gd name="connsiteY71" fmla="*/ 190453 h 220663"/>
                <a:gd name="connsiteX72" fmla="*/ 19813 w 338138"/>
                <a:gd name="connsiteY72" fmla="*/ 190453 h 220663"/>
                <a:gd name="connsiteX73" fmla="*/ 19813 w 338138"/>
                <a:gd name="connsiteY73" fmla="*/ 15761 h 220663"/>
                <a:gd name="connsiteX74" fmla="*/ 35663 w 338138"/>
                <a:gd name="connsiteY74" fmla="*/ 0 h 22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38138" h="220663">
                  <a:moveTo>
                    <a:pt x="6350" y="196850"/>
                  </a:moveTo>
                  <a:cubicBezTo>
                    <a:pt x="6350" y="196850"/>
                    <a:pt x="6350" y="196850"/>
                    <a:pt x="6350" y="203654"/>
                  </a:cubicBezTo>
                  <a:cubicBezTo>
                    <a:pt x="6350" y="203654"/>
                    <a:pt x="6350" y="203654"/>
                    <a:pt x="115798" y="203654"/>
                  </a:cubicBezTo>
                  <a:cubicBezTo>
                    <a:pt x="117117" y="203654"/>
                    <a:pt x="118435" y="205015"/>
                    <a:pt x="118435" y="206375"/>
                  </a:cubicBezTo>
                  <a:cubicBezTo>
                    <a:pt x="118435" y="207736"/>
                    <a:pt x="117117" y="209097"/>
                    <a:pt x="115798" y="209097"/>
                  </a:cubicBezTo>
                  <a:cubicBezTo>
                    <a:pt x="115798" y="209097"/>
                    <a:pt x="115798" y="209097"/>
                    <a:pt x="6350" y="209097"/>
                  </a:cubicBezTo>
                  <a:cubicBezTo>
                    <a:pt x="6350" y="209097"/>
                    <a:pt x="6350" y="209097"/>
                    <a:pt x="6350" y="211818"/>
                  </a:cubicBezTo>
                  <a:cubicBezTo>
                    <a:pt x="6350" y="213179"/>
                    <a:pt x="8988" y="215900"/>
                    <a:pt x="10306" y="215900"/>
                  </a:cubicBezTo>
                  <a:cubicBezTo>
                    <a:pt x="10306" y="215900"/>
                    <a:pt x="10306" y="215900"/>
                    <a:pt x="329419" y="215900"/>
                  </a:cubicBezTo>
                  <a:cubicBezTo>
                    <a:pt x="330738" y="215900"/>
                    <a:pt x="333375" y="213179"/>
                    <a:pt x="333375" y="211818"/>
                  </a:cubicBezTo>
                  <a:lnTo>
                    <a:pt x="333375" y="196850"/>
                  </a:lnTo>
                  <a:cubicBezTo>
                    <a:pt x="333375" y="196850"/>
                    <a:pt x="333375" y="196850"/>
                    <a:pt x="6350" y="196850"/>
                  </a:cubicBezTo>
                  <a:close/>
                  <a:moveTo>
                    <a:pt x="25400" y="176212"/>
                  </a:moveTo>
                  <a:lnTo>
                    <a:pt x="25400" y="190500"/>
                  </a:lnTo>
                  <a:lnTo>
                    <a:pt x="312738" y="190500"/>
                  </a:lnTo>
                  <a:lnTo>
                    <a:pt x="312738" y="176212"/>
                  </a:lnTo>
                  <a:close/>
                  <a:moveTo>
                    <a:pt x="91503" y="28320"/>
                  </a:moveTo>
                  <a:cubicBezTo>
                    <a:pt x="92837" y="26987"/>
                    <a:pt x="94170" y="26987"/>
                    <a:pt x="95504" y="28320"/>
                  </a:cubicBezTo>
                  <a:cubicBezTo>
                    <a:pt x="96837" y="28320"/>
                    <a:pt x="96837" y="30987"/>
                    <a:pt x="95504" y="32321"/>
                  </a:cubicBezTo>
                  <a:cubicBezTo>
                    <a:pt x="95504" y="32321"/>
                    <a:pt x="95504" y="32321"/>
                    <a:pt x="35496" y="92328"/>
                  </a:cubicBezTo>
                  <a:cubicBezTo>
                    <a:pt x="34163" y="93662"/>
                    <a:pt x="34163" y="93662"/>
                    <a:pt x="32829" y="93662"/>
                  </a:cubicBezTo>
                  <a:cubicBezTo>
                    <a:pt x="31496" y="93662"/>
                    <a:pt x="31496" y="93662"/>
                    <a:pt x="30162" y="92328"/>
                  </a:cubicBezTo>
                  <a:cubicBezTo>
                    <a:pt x="30162" y="92328"/>
                    <a:pt x="30162" y="89661"/>
                    <a:pt x="30162" y="88328"/>
                  </a:cubicBezTo>
                  <a:cubicBezTo>
                    <a:pt x="30162" y="88328"/>
                    <a:pt x="30162" y="88328"/>
                    <a:pt x="91503" y="28320"/>
                  </a:cubicBezTo>
                  <a:close/>
                  <a:moveTo>
                    <a:pt x="56621" y="28310"/>
                  </a:moveTo>
                  <a:cubicBezTo>
                    <a:pt x="57943" y="26987"/>
                    <a:pt x="59266" y="26987"/>
                    <a:pt x="60589" y="28310"/>
                  </a:cubicBezTo>
                  <a:cubicBezTo>
                    <a:pt x="61912" y="28310"/>
                    <a:pt x="61912" y="30956"/>
                    <a:pt x="60589" y="32278"/>
                  </a:cubicBezTo>
                  <a:cubicBezTo>
                    <a:pt x="60589" y="32278"/>
                    <a:pt x="60589" y="32278"/>
                    <a:pt x="35454" y="57414"/>
                  </a:cubicBezTo>
                  <a:cubicBezTo>
                    <a:pt x="34131" y="58737"/>
                    <a:pt x="34131" y="58737"/>
                    <a:pt x="32808" y="58737"/>
                  </a:cubicBezTo>
                  <a:cubicBezTo>
                    <a:pt x="31485" y="58737"/>
                    <a:pt x="31485" y="58737"/>
                    <a:pt x="30162" y="57414"/>
                  </a:cubicBezTo>
                  <a:cubicBezTo>
                    <a:pt x="30162" y="56091"/>
                    <a:pt x="30162" y="54768"/>
                    <a:pt x="30162" y="53445"/>
                  </a:cubicBezTo>
                  <a:cubicBezTo>
                    <a:pt x="30162" y="53445"/>
                    <a:pt x="30162" y="53445"/>
                    <a:pt x="56621" y="28310"/>
                  </a:cubicBezTo>
                  <a:close/>
                  <a:moveTo>
                    <a:pt x="126415" y="28303"/>
                  </a:moveTo>
                  <a:cubicBezTo>
                    <a:pt x="127752" y="26987"/>
                    <a:pt x="129089" y="26987"/>
                    <a:pt x="130425" y="28303"/>
                  </a:cubicBezTo>
                  <a:cubicBezTo>
                    <a:pt x="131762" y="28303"/>
                    <a:pt x="131762" y="30935"/>
                    <a:pt x="130425" y="32251"/>
                  </a:cubicBezTo>
                  <a:cubicBezTo>
                    <a:pt x="130425" y="32251"/>
                    <a:pt x="130425" y="32251"/>
                    <a:pt x="35510" y="125684"/>
                  </a:cubicBezTo>
                  <a:cubicBezTo>
                    <a:pt x="34173" y="127000"/>
                    <a:pt x="34173" y="127000"/>
                    <a:pt x="32836" y="127000"/>
                  </a:cubicBezTo>
                  <a:cubicBezTo>
                    <a:pt x="31499" y="127000"/>
                    <a:pt x="31499" y="127000"/>
                    <a:pt x="30162" y="125684"/>
                  </a:cubicBezTo>
                  <a:cubicBezTo>
                    <a:pt x="30162" y="125684"/>
                    <a:pt x="30162" y="123052"/>
                    <a:pt x="30162" y="121736"/>
                  </a:cubicBezTo>
                  <a:cubicBezTo>
                    <a:pt x="30162" y="121736"/>
                    <a:pt x="30162" y="121736"/>
                    <a:pt x="126415" y="28303"/>
                  </a:cubicBezTo>
                  <a:close/>
                  <a:moveTo>
                    <a:pt x="25400" y="19050"/>
                  </a:moveTo>
                  <a:lnTo>
                    <a:pt x="25400" y="169863"/>
                  </a:lnTo>
                  <a:cubicBezTo>
                    <a:pt x="25400" y="169863"/>
                    <a:pt x="25400" y="169863"/>
                    <a:pt x="312738" y="169863"/>
                  </a:cubicBezTo>
                  <a:cubicBezTo>
                    <a:pt x="312738" y="169863"/>
                    <a:pt x="312738" y="169863"/>
                    <a:pt x="312738" y="160602"/>
                  </a:cubicBezTo>
                  <a:cubicBezTo>
                    <a:pt x="312738" y="160602"/>
                    <a:pt x="312738" y="160602"/>
                    <a:pt x="265288" y="160602"/>
                  </a:cubicBezTo>
                  <a:cubicBezTo>
                    <a:pt x="263970" y="160602"/>
                    <a:pt x="262652" y="159279"/>
                    <a:pt x="262652" y="157956"/>
                  </a:cubicBezTo>
                  <a:cubicBezTo>
                    <a:pt x="262652" y="155311"/>
                    <a:pt x="263970" y="153988"/>
                    <a:pt x="265288" y="153988"/>
                  </a:cubicBezTo>
                  <a:cubicBezTo>
                    <a:pt x="265288" y="153988"/>
                    <a:pt x="265288" y="153988"/>
                    <a:pt x="312738" y="153988"/>
                  </a:cubicBezTo>
                  <a:cubicBezTo>
                    <a:pt x="312738" y="153988"/>
                    <a:pt x="312738" y="153988"/>
                    <a:pt x="312738" y="146050"/>
                  </a:cubicBezTo>
                  <a:cubicBezTo>
                    <a:pt x="312738" y="146050"/>
                    <a:pt x="312738" y="146050"/>
                    <a:pt x="233654" y="146050"/>
                  </a:cubicBezTo>
                  <a:cubicBezTo>
                    <a:pt x="232336" y="146050"/>
                    <a:pt x="231018" y="144727"/>
                    <a:pt x="231018" y="143404"/>
                  </a:cubicBezTo>
                  <a:cubicBezTo>
                    <a:pt x="231018" y="140758"/>
                    <a:pt x="232336" y="139436"/>
                    <a:pt x="233654" y="139436"/>
                  </a:cubicBezTo>
                  <a:cubicBezTo>
                    <a:pt x="233654" y="139436"/>
                    <a:pt x="233654" y="139436"/>
                    <a:pt x="312738" y="139436"/>
                  </a:cubicBezTo>
                  <a:cubicBezTo>
                    <a:pt x="312738" y="139436"/>
                    <a:pt x="312738" y="139436"/>
                    <a:pt x="312738" y="19050"/>
                  </a:cubicBezTo>
                  <a:cubicBezTo>
                    <a:pt x="312738" y="19050"/>
                    <a:pt x="312738" y="19050"/>
                    <a:pt x="25400" y="19050"/>
                  </a:cubicBezTo>
                  <a:close/>
                  <a:moveTo>
                    <a:pt x="35945" y="4762"/>
                  </a:moveTo>
                  <a:cubicBezTo>
                    <a:pt x="30673" y="4762"/>
                    <a:pt x="26718" y="8844"/>
                    <a:pt x="25400" y="14287"/>
                  </a:cubicBezTo>
                  <a:cubicBezTo>
                    <a:pt x="25400" y="14287"/>
                    <a:pt x="25400" y="14287"/>
                    <a:pt x="312738" y="14287"/>
                  </a:cubicBezTo>
                  <a:cubicBezTo>
                    <a:pt x="311420" y="8844"/>
                    <a:pt x="307466" y="4762"/>
                    <a:pt x="302194" y="4762"/>
                  </a:cubicBezTo>
                  <a:cubicBezTo>
                    <a:pt x="302194" y="4762"/>
                    <a:pt x="302194" y="4762"/>
                    <a:pt x="35945" y="4762"/>
                  </a:cubicBezTo>
                  <a:close/>
                  <a:moveTo>
                    <a:pt x="35663" y="0"/>
                  </a:moveTo>
                  <a:cubicBezTo>
                    <a:pt x="35663" y="0"/>
                    <a:pt x="35663" y="0"/>
                    <a:pt x="302475" y="0"/>
                  </a:cubicBezTo>
                  <a:cubicBezTo>
                    <a:pt x="311721" y="0"/>
                    <a:pt x="318325" y="6567"/>
                    <a:pt x="318325" y="15761"/>
                  </a:cubicBezTo>
                  <a:cubicBezTo>
                    <a:pt x="318325" y="15761"/>
                    <a:pt x="318325" y="15761"/>
                    <a:pt x="318325" y="190453"/>
                  </a:cubicBezTo>
                  <a:cubicBezTo>
                    <a:pt x="318325" y="190453"/>
                    <a:pt x="318325" y="190453"/>
                    <a:pt x="335497" y="190453"/>
                  </a:cubicBezTo>
                  <a:cubicBezTo>
                    <a:pt x="336817" y="190453"/>
                    <a:pt x="338138" y="191766"/>
                    <a:pt x="338138" y="194393"/>
                  </a:cubicBezTo>
                  <a:cubicBezTo>
                    <a:pt x="338138" y="194393"/>
                    <a:pt x="338138" y="194393"/>
                    <a:pt x="338138" y="211469"/>
                  </a:cubicBezTo>
                  <a:cubicBezTo>
                    <a:pt x="338138" y="216723"/>
                    <a:pt x="334176" y="220663"/>
                    <a:pt x="328892" y="220663"/>
                  </a:cubicBezTo>
                  <a:cubicBezTo>
                    <a:pt x="328892" y="220663"/>
                    <a:pt x="328892" y="220663"/>
                    <a:pt x="9246" y="220663"/>
                  </a:cubicBezTo>
                  <a:cubicBezTo>
                    <a:pt x="3962" y="220663"/>
                    <a:pt x="0" y="216723"/>
                    <a:pt x="0" y="211469"/>
                  </a:cubicBezTo>
                  <a:cubicBezTo>
                    <a:pt x="0" y="211469"/>
                    <a:pt x="0" y="211469"/>
                    <a:pt x="0" y="194393"/>
                  </a:cubicBezTo>
                  <a:cubicBezTo>
                    <a:pt x="0" y="191766"/>
                    <a:pt x="1321" y="190453"/>
                    <a:pt x="2641" y="190453"/>
                  </a:cubicBezTo>
                  <a:cubicBezTo>
                    <a:pt x="2641" y="190453"/>
                    <a:pt x="2641" y="190453"/>
                    <a:pt x="19813" y="190453"/>
                  </a:cubicBezTo>
                  <a:cubicBezTo>
                    <a:pt x="19813" y="190453"/>
                    <a:pt x="19813" y="190453"/>
                    <a:pt x="19813" y="15761"/>
                  </a:cubicBezTo>
                  <a:cubicBezTo>
                    <a:pt x="19813" y="6567"/>
                    <a:pt x="26417" y="0"/>
                    <a:pt x="356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675" dirty="0">
                <a:cs typeface="+mn-ea"/>
                <a:sym typeface="+mn-lt"/>
              </a:endParaRPr>
            </a:p>
          </p:txBody>
        </p:sp>
      </p:grpSp>
      <p:grpSp>
        <p:nvGrpSpPr>
          <p:cNvPr id="36" name="组合 35"/>
          <p:cNvGrpSpPr/>
          <p:nvPr/>
        </p:nvGrpSpPr>
        <p:grpSpPr>
          <a:xfrm>
            <a:off x="5653442" y="2958584"/>
            <a:ext cx="1921455" cy="1277662"/>
            <a:chOff x="7537923" y="3944778"/>
            <a:chExt cx="2561940" cy="1703549"/>
          </a:xfrm>
        </p:grpSpPr>
        <p:sp>
          <p:nvSpPr>
            <p:cNvPr id="37" name="Rectangle 19"/>
            <p:cNvSpPr/>
            <p:nvPr/>
          </p:nvSpPr>
          <p:spPr>
            <a:xfrm>
              <a:off x="7537923" y="3944778"/>
              <a:ext cx="2561940" cy="1703549"/>
            </a:xfrm>
            <a:prstGeom prst="rect">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bIns="324000" rtlCol="0" anchor="b"/>
            <a:lstStyle/>
            <a:p>
              <a:pPr algn="ctr"/>
              <a:r>
                <a:rPr lang="zh-CN" altLang="en-US" sz="1015" dirty="0">
                  <a:cs typeface="+mn-ea"/>
                  <a:sym typeface="+mn-lt"/>
                </a:rPr>
                <a:t>添加标题</a:t>
              </a:r>
              <a:endParaRPr lang="en-US" altLang="zh-CN" sz="1015" dirty="0">
                <a:cs typeface="+mn-ea"/>
                <a:sym typeface="+mn-lt"/>
              </a:endParaRPr>
            </a:p>
          </p:txBody>
        </p:sp>
        <p:sp>
          <p:nvSpPr>
            <p:cNvPr id="38" name="Rectangle 8"/>
            <p:cNvSpPr/>
            <p:nvPr/>
          </p:nvSpPr>
          <p:spPr>
            <a:xfrm>
              <a:off x="8434178" y="4293097"/>
              <a:ext cx="769429" cy="502116"/>
            </a:xfrm>
            <a:custGeom>
              <a:avLst/>
              <a:gdLst>
                <a:gd name="connsiteX0" fmla="*/ 6350 w 338138"/>
                <a:gd name="connsiteY0" fmla="*/ 196850 h 220663"/>
                <a:gd name="connsiteX1" fmla="*/ 6350 w 338138"/>
                <a:gd name="connsiteY1" fmla="*/ 203654 h 220663"/>
                <a:gd name="connsiteX2" fmla="*/ 115798 w 338138"/>
                <a:gd name="connsiteY2" fmla="*/ 203654 h 220663"/>
                <a:gd name="connsiteX3" fmla="*/ 118435 w 338138"/>
                <a:gd name="connsiteY3" fmla="*/ 206375 h 220663"/>
                <a:gd name="connsiteX4" fmla="*/ 115798 w 338138"/>
                <a:gd name="connsiteY4" fmla="*/ 209097 h 220663"/>
                <a:gd name="connsiteX5" fmla="*/ 6350 w 338138"/>
                <a:gd name="connsiteY5" fmla="*/ 209097 h 220663"/>
                <a:gd name="connsiteX6" fmla="*/ 6350 w 338138"/>
                <a:gd name="connsiteY6" fmla="*/ 211818 h 220663"/>
                <a:gd name="connsiteX7" fmla="*/ 10306 w 338138"/>
                <a:gd name="connsiteY7" fmla="*/ 215900 h 220663"/>
                <a:gd name="connsiteX8" fmla="*/ 329419 w 338138"/>
                <a:gd name="connsiteY8" fmla="*/ 215900 h 220663"/>
                <a:gd name="connsiteX9" fmla="*/ 333375 w 338138"/>
                <a:gd name="connsiteY9" fmla="*/ 211818 h 220663"/>
                <a:gd name="connsiteX10" fmla="*/ 333375 w 338138"/>
                <a:gd name="connsiteY10" fmla="*/ 196850 h 220663"/>
                <a:gd name="connsiteX11" fmla="*/ 6350 w 338138"/>
                <a:gd name="connsiteY11" fmla="*/ 196850 h 220663"/>
                <a:gd name="connsiteX12" fmla="*/ 25400 w 338138"/>
                <a:gd name="connsiteY12" fmla="*/ 176212 h 220663"/>
                <a:gd name="connsiteX13" fmla="*/ 25400 w 338138"/>
                <a:gd name="connsiteY13" fmla="*/ 190500 h 220663"/>
                <a:gd name="connsiteX14" fmla="*/ 312738 w 338138"/>
                <a:gd name="connsiteY14" fmla="*/ 190500 h 220663"/>
                <a:gd name="connsiteX15" fmla="*/ 312738 w 338138"/>
                <a:gd name="connsiteY15" fmla="*/ 176212 h 220663"/>
                <a:gd name="connsiteX16" fmla="*/ 91503 w 338138"/>
                <a:gd name="connsiteY16" fmla="*/ 28320 h 220663"/>
                <a:gd name="connsiteX17" fmla="*/ 95504 w 338138"/>
                <a:gd name="connsiteY17" fmla="*/ 28320 h 220663"/>
                <a:gd name="connsiteX18" fmla="*/ 95504 w 338138"/>
                <a:gd name="connsiteY18" fmla="*/ 32321 h 220663"/>
                <a:gd name="connsiteX19" fmla="*/ 35496 w 338138"/>
                <a:gd name="connsiteY19" fmla="*/ 92328 h 220663"/>
                <a:gd name="connsiteX20" fmla="*/ 32829 w 338138"/>
                <a:gd name="connsiteY20" fmla="*/ 93662 h 220663"/>
                <a:gd name="connsiteX21" fmla="*/ 30162 w 338138"/>
                <a:gd name="connsiteY21" fmla="*/ 92328 h 220663"/>
                <a:gd name="connsiteX22" fmla="*/ 30162 w 338138"/>
                <a:gd name="connsiteY22" fmla="*/ 88328 h 220663"/>
                <a:gd name="connsiteX23" fmla="*/ 91503 w 338138"/>
                <a:gd name="connsiteY23" fmla="*/ 28320 h 220663"/>
                <a:gd name="connsiteX24" fmla="*/ 56621 w 338138"/>
                <a:gd name="connsiteY24" fmla="*/ 28310 h 220663"/>
                <a:gd name="connsiteX25" fmla="*/ 60589 w 338138"/>
                <a:gd name="connsiteY25" fmla="*/ 28310 h 220663"/>
                <a:gd name="connsiteX26" fmla="*/ 60589 w 338138"/>
                <a:gd name="connsiteY26" fmla="*/ 32278 h 220663"/>
                <a:gd name="connsiteX27" fmla="*/ 35454 w 338138"/>
                <a:gd name="connsiteY27" fmla="*/ 57414 h 220663"/>
                <a:gd name="connsiteX28" fmla="*/ 32808 w 338138"/>
                <a:gd name="connsiteY28" fmla="*/ 58737 h 220663"/>
                <a:gd name="connsiteX29" fmla="*/ 30162 w 338138"/>
                <a:gd name="connsiteY29" fmla="*/ 57414 h 220663"/>
                <a:gd name="connsiteX30" fmla="*/ 30162 w 338138"/>
                <a:gd name="connsiteY30" fmla="*/ 53445 h 220663"/>
                <a:gd name="connsiteX31" fmla="*/ 56621 w 338138"/>
                <a:gd name="connsiteY31" fmla="*/ 28310 h 220663"/>
                <a:gd name="connsiteX32" fmla="*/ 126415 w 338138"/>
                <a:gd name="connsiteY32" fmla="*/ 28303 h 220663"/>
                <a:gd name="connsiteX33" fmla="*/ 130425 w 338138"/>
                <a:gd name="connsiteY33" fmla="*/ 28303 h 220663"/>
                <a:gd name="connsiteX34" fmla="*/ 130425 w 338138"/>
                <a:gd name="connsiteY34" fmla="*/ 32251 h 220663"/>
                <a:gd name="connsiteX35" fmla="*/ 35510 w 338138"/>
                <a:gd name="connsiteY35" fmla="*/ 125684 h 220663"/>
                <a:gd name="connsiteX36" fmla="*/ 32836 w 338138"/>
                <a:gd name="connsiteY36" fmla="*/ 127000 h 220663"/>
                <a:gd name="connsiteX37" fmla="*/ 30162 w 338138"/>
                <a:gd name="connsiteY37" fmla="*/ 125684 h 220663"/>
                <a:gd name="connsiteX38" fmla="*/ 30162 w 338138"/>
                <a:gd name="connsiteY38" fmla="*/ 121736 h 220663"/>
                <a:gd name="connsiteX39" fmla="*/ 126415 w 338138"/>
                <a:gd name="connsiteY39" fmla="*/ 28303 h 220663"/>
                <a:gd name="connsiteX40" fmla="*/ 25400 w 338138"/>
                <a:gd name="connsiteY40" fmla="*/ 19050 h 220663"/>
                <a:gd name="connsiteX41" fmla="*/ 25400 w 338138"/>
                <a:gd name="connsiteY41" fmla="*/ 169863 h 220663"/>
                <a:gd name="connsiteX42" fmla="*/ 312738 w 338138"/>
                <a:gd name="connsiteY42" fmla="*/ 169863 h 220663"/>
                <a:gd name="connsiteX43" fmla="*/ 312738 w 338138"/>
                <a:gd name="connsiteY43" fmla="*/ 160602 h 220663"/>
                <a:gd name="connsiteX44" fmla="*/ 265288 w 338138"/>
                <a:gd name="connsiteY44" fmla="*/ 160602 h 220663"/>
                <a:gd name="connsiteX45" fmla="*/ 262652 w 338138"/>
                <a:gd name="connsiteY45" fmla="*/ 157956 h 220663"/>
                <a:gd name="connsiteX46" fmla="*/ 265288 w 338138"/>
                <a:gd name="connsiteY46" fmla="*/ 153988 h 220663"/>
                <a:gd name="connsiteX47" fmla="*/ 312738 w 338138"/>
                <a:gd name="connsiteY47" fmla="*/ 153988 h 220663"/>
                <a:gd name="connsiteX48" fmla="*/ 312738 w 338138"/>
                <a:gd name="connsiteY48" fmla="*/ 146050 h 220663"/>
                <a:gd name="connsiteX49" fmla="*/ 233654 w 338138"/>
                <a:gd name="connsiteY49" fmla="*/ 146050 h 220663"/>
                <a:gd name="connsiteX50" fmla="*/ 231018 w 338138"/>
                <a:gd name="connsiteY50" fmla="*/ 143404 h 220663"/>
                <a:gd name="connsiteX51" fmla="*/ 233654 w 338138"/>
                <a:gd name="connsiteY51" fmla="*/ 139436 h 220663"/>
                <a:gd name="connsiteX52" fmla="*/ 312738 w 338138"/>
                <a:gd name="connsiteY52" fmla="*/ 139436 h 220663"/>
                <a:gd name="connsiteX53" fmla="*/ 312738 w 338138"/>
                <a:gd name="connsiteY53" fmla="*/ 19050 h 220663"/>
                <a:gd name="connsiteX54" fmla="*/ 25400 w 338138"/>
                <a:gd name="connsiteY54" fmla="*/ 19050 h 220663"/>
                <a:gd name="connsiteX55" fmla="*/ 35945 w 338138"/>
                <a:gd name="connsiteY55" fmla="*/ 4762 h 220663"/>
                <a:gd name="connsiteX56" fmla="*/ 25400 w 338138"/>
                <a:gd name="connsiteY56" fmla="*/ 14287 h 220663"/>
                <a:gd name="connsiteX57" fmla="*/ 312738 w 338138"/>
                <a:gd name="connsiteY57" fmla="*/ 14287 h 220663"/>
                <a:gd name="connsiteX58" fmla="*/ 302194 w 338138"/>
                <a:gd name="connsiteY58" fmla="*/ 4762 h 220663"/>
                <a:gd name="connsiteX59" fmla="*/ 35945 w 338138"/>
                <a:gd name="connsiteY59" fmla="*/ 4762 h 220663"/>
                <a:gd name="connsiteX60" fmla="*/ 35663 w 338138"/>
                <a:gd name="connsiteY60" fmla="*/ 0 h 220663"/>
                <a:gd name="connsiteX61" fmla="*/ 302475 w 338138"/>
                <a:gd name="connsiteY61" fmla="*/ 0 h 220663"/>
                <a:gd name="connsiteX62" fmla="*/ 318325 w 338138"/>
                <a:gd name="connsiteY62" fmla="*/ 15761 h 220663"/>
                <a:gd name="connsiteX63" fmla="*/ 318325 w 338138"/>
                <a:gd name="connsiteY63" fmla="*/ 190453 h 220663"/>
                <a:gd name="connsiteX64" fmla="*/ 335497 w 338138"/>
                <a:gd name="connsiteY64" fmla="*/ 190453 h 220663"/>
                <a:gd name="connsiteX65" fmla="*/ 338138 w 338138"/>
                <a:gd name="connsiteY65" fmla="*/ 194393 h 220663"/>
                <a:gd name="connsiteX66" fmla="*/ 338138 w 338138"/>
                <a:gd name="connsiteY66" fmla="*/ 211469 h 220663"/>
                <a:gd name="connsiteX67" fmla="*/ 328892 w 338138"/>
                <a:gd name="connsiteY67" fmla="*/ 220663 h 220663"/>
                <a:gd name="connsiteX68" fmla="*/ 9246 w 338138"/>
                <a:gd name="connsiteY68" fmla="*/ 220663 h 220663"/>
                <a:gd name="connsiteX69" fmla="*/ 0 w 338138"/>
                <a:gd name="connsiteY69" fmla="*/ 211469 h 220663"/>
                <a:gd name="connsiteX70" fmla="*/ 0 w 338138"/>
                <a:gd name="connsiteY70" fmla="*/ 194393 h 220663"/>
                <a:gd name="connsiteX71" fmla="*/ 2641 w 338138"/>
                <a:gd name="connsiteY71" fmla="*/ 190453 h 220663"/>
                <a:gd name="connsiteX72" fmla="*/ 19813 w 338138"/>
                <a:gd name="connsiteY72" fmla="*/ 190453 h 220663"/>
                <a:gd name="connsiteX73" fmla="*/ 19813 w 338138"/>
                <a:gd name="connsiteY73" fmla="*/ 15761 h 220663"/>
                <a:gd name="connsiteX74" fmla="*/ 35663 w 338138"/>
                <a:gd name="connsiteY74" fmla="*/ 0 h 22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38138" h="220663">
                  <a:moveTo>
                    <a:pt x="6350" y="196850"/>
                  </a:moveTo>
                  <a:cubicBezTo>
                    <a:pt x="6350" y="196850"/>
                    <a:pt x="6350" y="196850"/>
                    <a:pt x="6350" y="203654"/>
                  </a:cubicBezTo>
                  <a:cubicBezTo>
                    <a:pt x="6350" y="203654"/>
                    <a:pt x="6350" y="203654"/>
                    <a:pt x="115798" y="203654"/>
                  </a:cubicBezTo>
                  <a:cubicBezTo>
                    <a:pt x="117117" y="203654"/>
                    <a:pt x="118435" y="205015"/>
                    <a:pt x="118435" y="206375"/>
                  </a:cubicBezTo>
                  <a:cubicBezTo>
                    <a:pt x="118435" y="207736"/>
                    <a:pt x="117117" y="209097"/>
                    <a:pt x="115798" y="209097"/>
                  </a:cubicBezTo>
                  <a:cubicBezTo>
                    <a:pt x="115798" y="209097"/>
                    <a:pt x="115798" y="209097"/>
                    <a:pt x="6350" y="209097"/>
                  </a:cubicBezTo>
                  <a:cubicBezTo>
                    <a:pt x="6350" y="209097"/>
                    <a:pt x="6350" y="209097"/>
                    <a:pt x="6350" y="211818"/>
                  </a:cubicBezTo>
                  <a:cubicBezTo>
                    <a:pt x="6350" y="213179"/>
                    <a:pt x="8988" y="215900"/>
                    <a:pt x="10306" y="215900"/>
                  </a:cubicBezTo>
                  <a:cubicBezTo>
                    <a:pt x="10306" y="215900"/>
                    <a:pt x="10306" y="215900"/>
                    <a:pt x="329419" y="215900"/>
                  </a:cubicBezTo>
                  <a:cubicBezTo>
                    <a:pt x="330738" y="215900"/>
                    <a:pt x="333375" y="213179"/>
                    <a:pt x="333375" y="211818"/>
                  </a:cubicBezTo>
                  <a:lnTo>
                    <a:pt x="333375" y="196850"/>
                  </a:lnTo>
                  <a:cubicBezTo>
                    <a:pt x="333375" y="196850"/>
                    <a:pt x="333375" y="196850"/>
                    <a:pt x="6350" y="196850"/>
                  </a:cubicBezTo>
                  <a:close/>
                  <a:moveTo>
                    <a:pt x="25400" y="176212"/>
                  </a:moveTo>
                  <a:lnTo>
                    <a:pt x="25400" y="190500"/>
                  </a:lnTo>
                  <a:lnTo>
                    <a:pt x="312738" y="190500"/>
                  </a:lnTo>
                  <a:lnTo>
                    <a:pt x="312738" y="176212"/>
                  </a:lnTo>
                  <a:close/>
                  <a:moveTo>
                    <a:pt x="91503" y="28320"/>
                  </a:moveTo>
                  <a:cubicBezTo>
                    <a:pt x="92837" y="26987"/>
                    <a:pt x="94170" y="26987"/>
                    <a:pt x="95504" y="28320"/>
                  </a:cubicBezTo>
                  <a:cubicBezTo>
                    <a:pt x="96837" y="28320"/>
                    <a:pt x="96837" y="30987"/>
                    <a:pt x="95504" y="32321"/>
                  </a:cubicBezTo>
                  <a:cubicBezTo>
                    <a:pt x="95504" y="32321"/>
                    <a:pt x="95504" y="32321"/>
                    <a:pt x="35496" y="92328"/>
                  </a:cubicBezTo>
                  <a:cubicBezTo>
                    <a:pt x="34163" y="93662"/>
                    <a:pt x="34163" y="93662"/>
                    <a:pt x="32829" y="93662"/>
                  </a:cubicBezTo>
                  <a:cubicBezTo>
                    <a:pt x="31496" y="93662"/>
                    <a:pt x="31496" y="93662"/>
                    <a:pt x="30162" y="92328"/>
                  </a:cubicBezTo>
                  <a:cubicBezTo>
                    <a:pt x="30162" y="92328"/>
                    <a:pt x="30162" y="89661"/>
                    <a:pt x="30162" y="88328"/>
                  </a:cubicBezTo>
                  <a:cubicBezTo>
                    <a:pt x="30162" y="88328"/>
                    <a:pt x="30162" y="88328"/>
                    <a:pt x="91503" y="28320"/>
                  </a:cubicBezTo>
                  <a:close/>
                  <a:moveTo>
                    <a:pt x="56621" y="28310"/>
                  </a:moveTo>
                  <a:cubicBezTo>
                    <a:pt x="57943" y="26987"/>
                    <a:pt x="59266" y="26987"/>
                    <a:pt x="60589" y="28310"/>
                  </a:cubicBezTo>
                  <a:cubicBezTo>
                    <a:pt x="61912" y="28310"/>
                    <a:pt x="61912" y="30956"/>
                    <a:pt x="60589" y="32278"/>
                  </a:cubicBezTo>
                  <a:cubicBezTo>
                    <a:pt x="60589" y="32278"/>
                    <a:pt x="60589" y="32278"/>
                    <a:pt x="35454" y="57414"/>
                  </a:cubicBezTo>
                  <a:cubicBezTo>
                    <a:pt x="34131" y="58737"/>
                    <a:pt x="34131" y="58737"/>
                    <a:pt x="32808" y="58737"/>
                  </a:cubicBezTo>
                  <a:cubicBezTo>
                    <a:pt x="31485" y="58737"/>
                    <a:pt x="31485" y="58737"/>
                    <a:pt x="30162" y="57414"/>
                  </a:cubicBezTo>
                  <a:cubicBezTo>
                    <a:pt x="30162" y="56091"/>
                    <a:pt x="30162" y="54768"/>
                    <a:pt x="30162" y="53445"/>
                  </a:cubicBezTo>
                  <a:cubicBezTo>
                    <a:pt x="30162" y="53445"/>
                    <a:pt x="30162" y="53445"/>
                    <a:pt x="56621" y="28310"/>
                  </a:cubicBezTo>
                  <a:close/>
                  <a:moveTo>
                    <a:pt x="126415" y="28303"/>
                  </a:moveTo>
                  <a:cubicBezTo>
                    <a:pt x="127752" y="26987"/>
                    <a:pt x="129089" y="26987"/>
                    <a:pt x="130425" y="28303"/>
                  </a:cubicBezTo>
                  <a:cubicBezTo>
                    <a:pt x="131762" y="28303"/>
                    <a:pt x="131762" y="30935"/>
                    <a:pt x="130425" y="32251"/>
                  </a:cubicBezTo>
                  <a:cubicBezTo>
                    <a:pt x="130425" y="32251"/>
                    <a:pt x="130425" y="32251"/>
                    <a:pt x="35510" y="125684"/>
                  </a:cubicBezTo>
                  <a:cubicBezTo>
                    <a:pt x="34173" y="127000"/>
                    <a:pt x="34173" y="127000"/>
                    <a:pt x="32836" y="127000"/>
                  </a:cubicBezTo>
                  <a:cubicBezTo>
                    <a:pt x="31499" y="127000"/>
                    <a:pt x="31499" y="127000"/>
                    <a:pt x="30162" y="125684"/>
                  </a:cubicBezTo>
                  <a:cubicBezTo>
                    <a:pt x="30162" y="125684"/>
                    <a:pt x="30162" y="123052"/>
                    <a:pt x="30162" y="121736"/>
                  </a:cubicBezTo>
                  <a:cubicBezTo>
                    <a:pt x="30162" y="121736"/>
                    <a:pt x="30162" y="121736"/>
                    <a:pt x="126415" y="28303"/>
                  </a:cubicBezTo>
                  <a:close/>
                  <a:moveTo>
                    <a:pt x="25400" y="19050"/>
                  </a:moveTo>
                  <a:lnTo>
                    <a:pt x="25400" y="169863"/>
                  </a:lnTo>
                  <a:cubicBezTo>
                    <a:pt x="25400" y="169863"/>
                    <a:pt x="25400" y="169863"/>
                    <a:pt x="312738" y="169863"/>
                  </a:cubicBezTo>
                  <a:cubicBezTo>
                    <a:pt x="312738" y="169863"/>
                    <a:pt x="312738" y="169863"/>
                    <a:pt x="312738" y="160602"/>
                  </a:cubicBezTo>
                  <a:cubicBezTo>
                    <a:pt x="312738" y="160602"/>
                    <a:pt x="312738" y="160602"/>
                    <a:pt x="265288" y="160602"/>
                  </a:cubicBezTo>
                  <a:cubicBezTo>
                    <a:pt x="263970" y="160602"/>
                    <a:pt x="262652" y="159279"/>
                    <a:pt x="262652" y="157956"/>
                  </a:cubicBezTo>
                  <a:cubicBezTo>
                    <a:pt x="262652" y="155311"/>
                    <a:pt x="263970" y="153988"/>
                    <a:pt x="265288" y="153988"/>
                  </a:cubicBezTo>
                  <a:cubicBezTo>
                    <a:pt x="265288" y="153988"/>
                    <a:pt x="265288" y="153988"/>
                    <a:pt x="312738" y="153988"/>
                  </a:cubicBezTo>
                  <a:cubicBezTo>
                    <a:pt x="312738" y="153988"/>
                    <a:pt x="312738" y="153988"/>
                    <a:pt x="312738" y="146050"/>
                  </a:cubicBezTo>
                  <a:cubicBezTo>
                    <a:pt x="312738" y="146050"/>
                    <a:pt x="312738" y="146050"/>
                    <a:pt x="233654" y="146050"/>
                  </a:cubicBezTo>
                  <a:cubicBezTo>
                    <a:pt x="232336" y="146050"/>
                    <a:pt x="231018" y="144727"/>
                    <a:pt x="231018" y="143404"/>
                  </a:cubicBezTo>
                  <a:cubicBezTo>
                    <a:pt x="231018" y="140758"/>
                    <a:pt x="232336" y="139436"/>
                    <a:pt x="233654" y="139436"/>
                  </a:cubicBezTo>
                  <a:cubicBezTo>
                    <a:pt x="233654" y="139436"/>
                    <a:pt x="233654" y="139436"/>
                    <a:pt x="312738" y="139436"/>
                  </a:cubicBezTo>
                  <a:cubicBezTo>
                    <a:pt x="312738" y="139436"/>
                    <a:pt x="312738" y="139436"/>
                    <a:pt x="312738" y="19050"/>
                  </a:cubicBezTo>
                  <a:cubicBezTo>
                    <a:pt x="312738" y="19050"/>
                    <a:pt x="312738" y="19050"/>
                    <a:pt x="25400" y="19050"/>
                  </a:cubicBezTo>
                  <a:close/>
                  <a:moveTo>
                    <a:pt x="35945" y="4762"/>
                  </a:moveTo>
                  <a:cubicBezTo>
                    <a:pt x="30673" y="4762"/>
                    <a:pt x="26718" y="8844"/>
                    <a:pt x="25400" y="14287"/>
                  </a:cubicBezTo>
                  <a:cubicBezTo>
                    <a:pt x="25400" y="14287"/>
                    <a:pt x="25400" y="14287"/>
                    <a:pt x="312738" y="14287"/>
                  </a:cubicBezTo>
                  <a:cubicBezTo>
                    <a:pt x="311420" y="8844"/>
                    <a:pt x="307466" y="4762"/>
                    <a:pt x="302194" y="4762"/>
                  </a:cubicBezTo>
                  <a:cubicBezTo>
                    <a:pt x="302194" y="4762"/>
                    <a:pt x="302194" y="4762"/>
                    <a:pt x="35945" y="4762"/>
                  </a:cubicBezTo>
                  <a:close/>
                  <a:moveTo>
                    <a:pt x="35663" y="0"/>
                  </a:moveTo>
                  <a:cubicBezTo>
                    <a:pt x="35663" y="0"/>
                    <a:pt x="35663" y="0"/>
                    <a:pt x="302475" y="0"/>
                  </a:cubicBezTo>
                  <a:cubicBezTo>
                    <a:pt x="311721" y="0"/>
                    <a:pt x="318325" y="6567"/>
                    <a:pt x="318325" y="15761"/>
                  </a:cubicBezTo>
                  <a:cubicBezTo>
                    <a:pt x="318325" y="15761"/>
                    <a:pt x="318325" y="15761"/>
                    <a:pt x="318325" y="190453"/>
                  </a:cubicBezTo>
                  <a:cubicBezTo>
                    <a:pt x="318325" y="190453"/>
                    <a:pt x="318325" y="190453"/>
                    <a:pt x="335497" y="190453"/>
                  </a:cubicBezTo>
                  <a:cubicBezTo>
                    <a:pt x="336817" y="190453"/>
                    <a:pt x="338138" y="191766"/>
                    <a:pt x="338138" y="194393"/>
                  </a:cubicBezTo>
                  <a:cubicBezTo>
                    <a:pt x="338138" y="194393"/>
                    <a:pt x="338138" y="194393"/>
                    <a:pt x="338138" y="211469"/>
                  </a:cubicBezTo>
                  <a:cubicBezTo>
                    <a:pt x="338138" y="216723"/>
                    <a:pt x="334176" y="220663"/>
                    <a:pt x="328892" y="220663"/>
                  </a:cubicBezTo>
                  <a:cubicBezTo>
                    <a:pt x="328892" y="220663"/>
                    <a:pt x="328892" y="220663"/>
                    <a:pt x="9246" y="220663"/>
                  </a:cubicBezTo>
                  <a:cubicBezTo>
                    <a:pt x="3962" y="220663"/>
                    <a:pt x="0" y="216723"/>
                    <a:pt x="0" y="211469"/>
                  </a:cubicBezTo>
                  <a:cubicBezTo>
                    <a:pt x="0" y="211469"/>
                    <a:pt x="0" y="211469"/>
                    <a:pt x="0" y="194393"/>
                  </a:cubicBezTo>
                  <a:cubicBezTo>
                    <a:pt x="0" y="191766"/>
                    <a:pt x="1321" y="190453"/>
                    <a:pt x="2641" y="190453"/>
                  </a:cubicBezTo>
                  <a:cubicBezTo>
                    <a:pt x="2641" y="190453"/>
                    <a:pt x="2641" y="190453"/>
                    <a:pt x="19813" y="190453"/>
                  </a:cubicBezTo>
                  <a:cubicBezTo>
                    <a:pt x="19813" y="190453"/>
                    <a:pt x="19813" y="190453"/>
                    <a:pt x="19813" y="15761"/>
                  </a:cubicBezTo>
                  <a:cubicBezTo>
                    <a:pt x="19813" y="6567"/>
                    <a:pt x="26417" y="0"/>
                    <a:pt x="356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675" dirty="0">
                <a:cs typeface="+mn-ea"/>
                <a:sym typeface="+mn-lt"/>
              </a:endParaRPr>
            </a:p>
          </p:txBody>
        </p:sp>
      </p:grpSp>
      <p:sp>
        <p:nvSpPr>
          <p:cNvPr id="39" name="TextBox 14"/>
          <p:cNvSpPr txBox="1"/>
          <p:nvPr/>
        </p:nvSpPr>
        <p:spPr>
          <a:xfrm>
            <a:off x="1639493" y="1472171"/>
            <a:ext cx="1615336" cy="369332"/>
          </a:xfrm>
          <a:prstGeom prst="rect">
            <a:avLst/>
          </a:prstGeom>
          <a:solidFill>
            <a:schemeClr val="accent2"/>
          </a:solidFill>
        </p:spPr>
        <p:txBody>
          <a:bodyPr wrap="square" rtlCol="0">
            <a:spAutoFit/>
          </a:bodyPr>
          <a:lstStyle/>
          <a:p>
            <a:r>
              <a:rPr lang="zh-CN" altLang="en-US" sz="1800" b="1" dirty="0">
                <a:solidFill>
                  <a:schemeClr val="bg1"/>
                </a:solidFill>
                <a:cs typeface="+mn-ea"/>
                <a:sym typeface="+mn-lt"/>
              </a:rPr>
              <a:t>点击添加标题</a:t>
            </a:r>
            <a:endParaRPr lang="zh-CN" altLang="en-US" sz="1800" b="1" dirty="0">
              <a:solidFill>
                <a:schemeClr val="bg1"/>
              </a:solidFill>
              <a:cs typeface="+mn-ea"/>
              <a:sym typeface="+mn-lt"/>
            </a:endParaRPr>
          </a:p>
        </p:txBody>
      </p:sp>
    </p:spTree>
  </p:cSld>
  <p:clrMapOvr>
    <a:masterClrMapping/>
  </p:clrMapOvr>
  <p:transition spd="med"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left)">
                                      <p:cBhvr>
                                        <p:cTn id="13" dur="500"/>
                                        <p:tgtEl>
                                          <p:spTgt spid="29"/>
                                        </p:tgtEl>
                                      </p:cBhvr>
                                    </p:animEffect>
                                  </p:childTnLst>
                                </p:cTn>
                              </p:par>
                              <p:par>
                                <p:cTn id="14" presetID="42" presetClass="entr" presetSubtype="0" fill="hold" nodeType="withEffect">
                                  <p:stCondLst>
                                    <p:cond delay="50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250"/>
                                        <p:tgtEl>
                                          <p:spTgt spid="30"/>
                                        </p:tgtEl>
                                      </p:cBhvr>
                                    </p:animEffect>
                                    <p:anim calcmode="lin" valueType="num">
                                      <p:cBhvr>
                                        <p:cTn id="17" dur="1250" fill="hold"/>
                                        <p:tgtEl>
                                          <p:spTgt spid="30"/>
                                        </p:tgtEl>
                                        <p:attrNameLst>
                                          <p:attrName>ppt_x</p:attrName>
                                        </p:attrNameLst>
                                      </p:cBhvr>
                                      <p:tavLst>
                                        <p:tav tm="0">
                                          <p:val>
                                            <p:strVal val="#ppt_x"/>
                                          </p:val>
                                        </p:tav>
                                        <p:tav tm="100000">
                                          <p:val>
                                            <p:strVal val="#ppt_x"/>
                                          </p:val>
                                        </p:tav>
                                      </p:tavLst>
                                    </p:anim>
                                    <p:anim calcmode="lin" valueType="num">
                                      <p:cBhvr>
                                        <p:cTn id="18" dur="1250" fill="hold"/>
                                        <p:tgtEl>
                                          <p:spTgt spid="30"/>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50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1000"/>
                                        <p:tgtEl>
                                          <p:spTgt spid="33"/>
                                        </p:tgtEl>
                                      </p:cBhvr>
                                    </p:animEffect>
                                    <p:anim calcmode="lin" valueType="num">
                                      <p:cBhvr>
                                        <p:cTn id="22" dur="1000" fill="hold"/>
                                        <p:tgtEl>
                                          <p:spTgt spid="33"/>
                                        </p:tgtEl>
                                        <p:attrNameLst>
                                          <p:attrName>ppt_x</p:attrName>
                                        </p:attrNameLst>
                                      </p:cBhvr>
                                      <p:tavLst>
                                        <p:tav tm="0">
                                          <p:val>
                                            <p:strVal val="#ppt_x"/>
                                          </p:val>
                                        </p:tav>
                                        <p:tav tm="100000">
                                          <p:val>
                                            <p:strVal val="#ppt_x"/>
                                          </p:val>
                                        </p:tav>
                                      </p:tavLst>
                                    </p:anim>
                                    <p:anim calcmode="lin" valueType="num">
                                      <p:cBhvr>
                                        <p:cTn id="23" dur="1000" fill="hold"/>
                                        <p:tgtEl>
                                          <p:spTgt spid="3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50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1250"/>
                                        <p:tgtEl>
                                          <p:spTgt spid="36"/>
                                        </p:tgtEl>
                                      </p:cBhvr>
                                    </p:animEffect>
                                    <p:anim calcmode="lin" valueType="num">
                                      <p:cBhvr>
                                        <p:cTn id="27" dur="1250" fill="hold"/>
                                        <p:tgtEl>
                                          <p:spTgt spid="36"/>
                                        </p:tgtEl>
                                        <p:attrNameLst>
                                          <p:attrName>ppt_x</p:attrName>
                                        </p:attrNameLst>
                                      </p:cBhvr>
                                      <p:tavLst>
                                        <p:tav tm="0">
                                          <p:val>
                                            <p:strVal val="#ppt_x"/>
                                          </p:val>
                                        </p:tav>
                                        <p:tav tm="100000">
                                          <p:val>
                                            <p:strVal val="#ppt_x"/>
                                          </p:val>
                                        </p:tav>
                                      </p:tavLst>
                                    </p:anim>
                                    <p:anim calcmode="lin" valueType="num">
                                      <p:cBhvr>
                                        <p:cTn id="28" dur="125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2"/>
          <p:cNvSpPr/>
          <p:nvPr/>
        </p:nvSpPr>
        <p:spPr>
          <a:xfrm>
            <a:off x="3415775" y="3209391"/>
            <a:ext cx="2312451" cy="612468"/>
          </a:xfrm>
          <a:custGeom>
            <a:avLst/>
            <a:gdLst>
              <a:gd name="connsiteX0" fmla="*/ 0 w 4780608"/>
              <a:gd name="connsiteY0" fmla="*/ 0 h 1266177"/>
              <a:gd name="connsiteX1" fmla="*/ 9039 w 4780608"/>
              <a:gd name="connsiteY1" fmla="*/ 14387 h 1266177"/>
              <a:gd name="connsiteX2" fmla="*/ 2390304 w 4780608"/>
              <a:gd name="connsiteY2" fmla="*/ 1101077 h 1266177"/>
              <a:gd name="connsiteX3" fmla="*/ 4771569 w 4780608"/>
              <a:gd name="connsiteY3" fmla="*/ 14387 h 1266177"/>
              <a:gd name="connsiteX4" fmla="*/ 4780608 w 4780608"/>
              <a:gd name="connsiteY4" fmla="*/ 0 h 1266177"/>
              <a:gd name="connsiteX5" fmla="*/ 4748251 w 4780608"/>
              <a:gd name="connsiteY5" fmla="*/ 67785 h 1266177"/>
              <a:gd name="connsiteX6" fmla="*/ 2390304 w 4780608"/>
              <a:gd name="connsiteY6" fmla="*/ 1266177 h 1266177"/>
              <a:gd name="connsiteX7" fmla="*/ 32357 w 4780608"/>
              <a:gd name="connsiteY7" fmla="*/ 67785 h 1266177"/>
              <a:gd name="connsiteX8" fmla="*/ 0 w 4780608"/>
              <a:gd name="connsiteY8" fmla="*/ 0 h 126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0608" h="1266177">
                <a:moveTo>
                  <a:pt x="0" y="0"/>
                </a:moveTo>
                <a:lnTo>
                  <a:pt x="9039" y="14387"/>
                </a:lnTo>
                <a:cubicBezTo>
                  <a:pt x="467630" y="661669"/>
                  <a:pt x="1362042" y="1101077"/>
                  <a:pt x="2390304" y="1101077"/>
                </a:cubicBezTo>
                <a:cubicBezTo>
                  <a:pt x="3418566" y="1101077"/>
                  <a:pt x="4312978" y="661669"/>
                  <a:pt x="4771569" y="14387"/>
                </a:cubicBezTo>
                <a:lnTo>
                  <a:pt x="4780608" y="0"/>
                </a:lnTo>
                <a:lnTo>
                  <a:pt x="4748251" y="67785"/>
                </a:lnTo>
                <a:cubicBezTo>
                  <a:pt x="4359766" y="772030"/>
                  <a:pt x="3450297" y="1266177"/>
                  <a:pt x="2390304" y="1266177"/>
                </a:cubicBezTo>
                <a:cubicBezTo>
                  <a:pt x="1330311" y="1266177"/>
                  <a:pt x="420842" y="772030"/>
                  <a:pt x="32357" y="67785"/>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grpSp>
        <p:nvGrpSpPr>
          <p:cNvPr id="3" name="组合 2"/>
          <p:cNvGrpSpPr/>
          <p:nvPr/>
        </p:nvGrpSpPr>
        <p:grpSpPr>
          <a:xfrm>
            <a:off x="3762375" y="1981264"/>
            <a:ext cx="1619250" cy="1534361"/>
            <a:chOff x="7410825" y="2727325"/>
            <a:chExt cx="7237414" cy="6858001"/>
          </a:xfrm>
          <a:solidFill>
            <a:schemeClr val="accent2"/>
          </a:solidFill>
        </p:grpSpPr>
        <p:sp>
          <p:nvSpPr>
            <p:cNvPr id="4" name="任意多边形 8"/>
            <p:cNvSpPr/>
            <p:nvPr/>
          </p:nvSpPr>
          <p:spPr>
            <a:xfrm>
              <a:off x="7410825" y="3128963"/>
              <a:ext cx="2333625" cy="6456362"/>
            </a:xfrm>
            <a:custGeom>
              <a:avLst/>
              <a:gdLst>
                <a:gd name="connsiteX0" fmla="*/ 1045369 w 2333625"/>
                <a:gd name="connsiteY0" fmla="*/ 1287462 h 6456362"/>
                <a:gd name="connsiteX1" fmla="*/ 1260475 w 2333625"/>
                <a:gd name="connsiteY1" fmla="*/ 2108074 h 6456362"/>
                <a:gd name="connsiteX2" fmla="*/ 1377156 w 2333625"/>
                <a:gd name="connsiteY2" fmla="*/ 1538249 h 6456362"/>
                <a:gd name="connsiteX3" fmla="*/ 1262856 w 2333625"/>
                <a:gd name="connsiteY3" fmla="*/ 1424760 h 6456362"/>
                <a:gd name="connsiteX4" fmla="*/ 1391444 w 2333625"/>
                <a:gd name="connsiteY4" fmla="*/ 1296986 h 6456362"/>
                <a:gd name="connsiteX5" fmla="*/ 1458119 w 2333625"/>
                <a:gd name="connsiteY5" fmla="*/ 1296986 h 6456362"/>
                <a:gd name="connsiteX6" fmla="*/ 1524794 w 2333625"/>
                <a:gd name="connsiteY6" fmla="*/ 1296986 h 6456362"/>
                <a:gd name="connsiteX7" fmla="*/ 1652588 w 2333625"/>
                <a:gd name="connsiteY7" fmla="*/ 1424760 h 6456362"/>
                <a:gd name="connsiteX8" fmla="*/ 1539081 w 2333625"/>
                <a:gd name="connsiteY8" fmla="*/ 1538249 h 6456362"/>
                <a:gd name="connsiteX9" fmla="*/ 1655763 w 2333625"/>
                <a:gd name="connsiteY9" fmla="*/ 2108074 h 6456362"/>
                <a:gd name="connsiteX10" fmla="*/ 1871663 w 2333625"/>
                <a:gd name="connsiteY10" fmla="*/ 1287462 h 6456362"/>
                <a:gd name="connsiteX11" fmla="*/ 2153444 w 2333625"/>
                <a:gd name="connsiteY11" fmla="*/ 1348572 h 6456362"/>
                <a:gd name="connsiteX12" fmla="*/ 2170113 w 2333625"/>
                <a:gd name="connsiteY12" fmla="*/ 1354127 h 6456362"/>
                <a:gd name="connsiteX13" fmla="*/ 2186781 w 2333625"/>
                <a:gd name="connsiteY13" fmla="*/ 1358095 h 6456362"/>
                <a:gd name="connsiteX14" fmla="*/ 2175669 w 2333625"/>
                <a:gd name="connsiteY14" fmla="*/ 1393015 h 6456362"/>
                <a:gd name="connsiteX15" fmla="*/ 2166144 w 2333625"/>
                <a:gd name="connsiteY15" fmla="*/ 1429522 h 6456362"/>
                <a:gd name="connsiteX16" fmla="*/ 2156619 w 2333625"/>
                <a:gd name="connsiteY16" fmla="*/ 1466029 h 6456362"/>
                <a:gd name="connsiteX17" fmla="*/ 2150269 w 2333625"/>
                <a:gd name="connsiteY17" fmla="*/ 1501742 h 6456362"/>
                <a:gd name="connsiteX18" fmla="*/ 1829594 w 2333625"/>
                <a:gd name="connsiteY18" fmla="*/ 3485018 h 6456362"/>
                <a:gd name="connsiteX19" fmla="*/ 1826419 w 2333625"/>
                <a:gd name="connsiteY19" fmla="*/ 3508827 h 6456362"/>
                <a:gd name="connsiteX20" fmla="*/ 1824038 w 2333625"/>
                <a:gd name="connsiteY20" fmla="*/ 3533430 h 6456362"/>
                <a:gd name="connsiteX21" fmla="*/ 1824038 w 2333625"/>
                <a:gd name="connsiteY21" fmla="*/ 3557239 h 6456362"/>
                <a:gd name="connsiteX22" fmla="*/ 1824038 w 2333625"/>
                <a:gd name="connsiteY22" fmla="*/ 3581841 h 6456362"/>
                <a:gd name="connsiteX23" fmla="*/ 1824831 w 2333625"/>
                <a:gd name="connsiteY23" fmla="*/ 3604856 h 6456362"/>
                <a:gd name="connsiteX24" fmla="*/ 1827213 w 2333625"/>
                <a:gd name="connsiteY24" fmla="*/ 3628665 h 6456362"/>
                <a:gd name="connsiteX25" fmla="*/ 1830388 w 2333625"/>
                <a:gd name="connsiteY25" fmla="*/ 3651680 h 6456362"/>
                <a:gd name="connsiteX26" fmla="*/ 1835150 w 2333625"/>
                <a:gd name="connsiteY26" fmla="*/ 3674696 h 6456362"/>
                <a:gd name="connsiteX27" fmla="*/ 1840706 w 2333625"/>
                <a:gd name="connsiteY27" fmla="*/ 3696917 h 6456362"/>
                <a:gd name="connsiteX28" fmla="*/ 1846263 w 2333625"/>
                <a:gd name="connsiteY28" fmla="*/ 3719932 h 6456362"/>
                <a:gd name="connsiteX29" fmla="*/ 1853406 w 2333625"/>
                <a:gd name="connsiteY29" fmla="*/ 3742154 h 6456362"/>
                <a:gd name="connsiteX30" fmla="*/ 1862138 w 2333625"/>
                <a:gd name="connsiteY30" fmla="*/ 3762788 h 6456362"/>
                <a:gd name="connsiteX31" fmla="*/ 1871663 w 2333625"/>
                <a:gd name="connsiteY31" fmla="*/ 3783423 h 6456362"/>
                <a:gd name="connsiteX32" fmla="*/ 1881188 w 2333625"/>
                <a:gd name="connsiteY32" fmla="*/ 3804851 h 6456362"/>
                <a:gd name="connsiteX33" fmla="*/ 1893094 w 2333625"/>
                <a:gd name="connsiteY33" fmla="*/ 3825485 h 6456362"/>
                <a:gd name="connsiteX34" fmla="*/ 1904206 w 2333625"/>
                <a:gd name="connsiteY34" fmla="*/ 3845326 h 6456362"/>
                <a:gd name="connsiteX35" fmla="*/ 1917700 w 2333625"/>
                <a:gd name="connsiteY35" fmla="*/ 3863579 h 6456362"/>
                <a:gd name="connsiteX36" fmla="*/ 1931988 w 2333625"/>
                <a:gd name="connsiteY36" fmla="*/ 3882626 h 6456362"/>
                <a:gd name="connsiteX37" fmla="*/ 1946275 w 2333625"/>
                <a:gd name="connsiteY37" fmla="*/ 3900086 h 6456362"/>
                <a:gd name="connsiteX38" fmla="*/ 1961356 w 2333625"/>
                <a:gd name="connsiteY38" fmla="*/ 3917546 h 6456362"/>
                <a:gd name="connsiteX39" fmla="*/ 1976438 w 2333625"/>
                <a:gd name="connsiteY39" fmla="*/ 3934212 h 6456362"/>
                <a:gd name="connsiteX40" fmla="*/ 1994694 w 2333625"/>
                <a:gd name="connsiteY40" fmla="*/ 3949291 h 6456362"/>
                <a:gd name="connsiteX41" fmla="*/ 2012156 w 2333625"/>
                <a:gd name="connsiteY41" fmla="*/ 3965163 h 6456362"/>
                <a:gd name="connsiteX42" fmla="*/ 2030413 w 2333625"/>
                <a:gd name="connsiteY42" fmla="*/ 3979449 h 6456362"/>
                <a:gd name="connsiteX43" fmla="*/ 2049463 w 2333625"/>
                <a:gd name="connsiteY43" fmla="*/ 3992147 h 6456362"/>
                <a:gd name="connsiteX44" fmla="*/ 2069306 w 2333625"/>
                <a:gd name="connsiteY44" fmla="*/ 4005638 h 6456362"/>
                <a:gd name="connsiteX45" fmla="*/ 2089944 w 2333625"/>
                <a:gd name="connsiteY45" fmla="*/ 4017543 h 6456362"/>
                <a:gd name="connsiteX46" fmla="*/ 2110581 w 2333625"/>
                <a:gd name="connsiteY46" fmla="*/ 4028654 h 6456362"/>
                <a:gd name="connsiteX47" fmla="*/ 2132013 w 2333625"/>
                <a:gd name="connsiteY47" fmla="*/ 4038177 h 6456362"/>
                <a:gd name="connsiteX48" fmla="*/ 2155031 w 2333625"/>
                <a:gd name="connsiteY48" fmla="*/ 4047701 h 6456362"/>
                <a:gd name="connsiteX49" fmla="*/ 2178050 w 2333625"/>
                <a:gd name="connsiteY49" fmla="*/ 4056431 h 6456362"/>
                <a:gd name="connsiteX50" fmla="*/ 2201069 w 2333625"/>
                <a:gd name="connsiteY50" fmla="*/ 4062780 h 6456362"/>
                <a:gd name="connsiteX51" fmla="*/ 2201863 w 2333625"/>
                <a:gd name="connsiteY51" fmla="*/ 4062780 h 6456362"/>
                <a:gd name="connsiteX52" fmla="*/ 2332831 w 2333625"/>
                <a:gd name="connsiteY52" fmla="*/ 6119070 h 6456362"/>
                <a:gd name="connsiteX53" fmla="*/ 2333625 w 2333625"/>
                <a:gd name="connsiteY53" fmla="*/ 6136530 h 6456362"/>
                <a:gd name="connsiteX54" fmla="*/ 2332831 w 2333625"/>
                <a:gd name="connsiteY54" fmla="*/ 6153196 h 6456362"/>
                <a:gd name="connsiteX55" fmla="*/ 2332038 w 2333625"/>
                <a:gd name="connsiteY55" fmla="*/ 6169862 h 6456362"/>
                <a:gd name="connsiteX56" fmla="*/ 2330450 w 2333625"/>
                <a:gd name="connsiteY56" fmla="*/ 6185735 h 6456362"/>
                <a:gd name="connsiteX57" fmla="*/ 2327275 w 2333625"/>
                <a:gd name="connsiteY57" fmla="*/ 6202401 h 6456362"/>
                <a:gd name="connsiteX58" fmla="*/ 2324100 w 2333625"/>
                <a:gd name="connsiteY58" fmla="*/ 6218273 h 6456362"/>
                <a:gd name="connsiteX59" fmla="*/ 2319338 w 2333625"/>
                <a:gd name="connsiteY59" fmla="*/ 6234146 h 6456362"/>
                <a:gd name="connsiteX60" fmla="*/ 2313781 w 2333625"/>
                <a:gd name="connsiteY60" fmla="*/ 6248431 h 6456362"/>
                <a:gd name="connsiteX61" fmla="*/ 2308225 w 2333625"/>
                <a:gd name="connsiteY61" fmla="*/ 6264304 h 6456362"/>
                <a:gd name="connsiteX62" fmla="*/ 2301875 w 2333625"/>
                <a:gd name="connsiteY62" fmla="*/ 6278589 h 6456362"/>
                <a:gd name="connsiteX63" fmla="*/ 2293938 w 2333625"/>
                <a:gd name="connsiteY63" fmla="*/ 6292875 h 6456362"/>
                <a:gd name="connsiteX64" fmla="*/ 2286794 w 2333625"/>
                <a:gd name="connsiteY64" fmla="*/ 6305573 h 6456362"/>
                <a:gd name="connsiteX65" fmla="*/ 2278063 w 2333625"/>
                <a:gd name="connsiteY65" fmla="*/ 6319065 h 6456362"/>
                <a:gd name="connsiteX66" fmla="*/ 2267744 w 2333625"/>
                <a:gd name="connsiteY66" fmla="*/ 6332556 h 6456362"/>
                <a:gd name="connsiteX67" fmla="*/ 2258219 w 2333625"/>
                <a:gd name="connsiteY67" fmla="*/ 6344461 h 6456362"/>
                <a:gd name="connsiteX68" fmla="*/ 2247900 w 2333625"/>
                <a:gd name="connsiteY68" fmla="*/ 6356365 h 6456362"/>
                <a:gd name="connsiteX69" fmla="*/ 2237581 w 2333625"/>
                <a:gd name="connsiteY69" fmla="*/ 6367475 h 6456362"/>
                <a:gd name="connsiteX70" fmla="*/ 2224881 w 2333625"/>
                <a:gd name="connsiteY70" fmla="*/ 6378587 h 6456362"/>
                <a:gd name="connsiteX71" fmla="*/ 2212975 w 2333625"/>
                <a:gd name="connsiteY71" fmla="*/ 6388110 h 6456362"/>
                <a:gd name="connsiteX72" fmla="*/ 2199481 w 2333625"/>
                <a:gd name="connsiteY72" fmla="*/ 6398427 h 6456362"/>
                <a:gd name="connsiteX73" fmla="*/ 2186781 w 2333625"/>
                <a:gd name="connsiteY73" fmla="*/ 6407157 h 6456362"/>
                <a:gd name="connsiteX74" fmla="*/ 2173288 w 2333625"/>
                <a:gd name="connsiteY74" fmla="*/ 6414299 h 6456362"/>
                <a:gd name="connsiteX75" fmla="*/ 2159000 w 2333625"/>
                <a:gd name="connsiteY75" fmla="*/ 6422236 h 6456362"/>
                <a:gd name="connsiteX76" fmla="*/ 2144713 w 2333625"/>
                <a:gd name="connsiteY76" fmla="*/ 6428585 h 6456362"/>
                <a:gd name="connsiteX77" fmla="*/ 2130425 w 2333625"/>
                <a:gd name="connsiteY77" fmla="*/ 6435727 h 6456362"/>
                <a:gd name="connsiteX78" fmla="*/ 2115344 w 2333625"/>
                <a:gd name="connsiteY78" fmla="*/ 6441283 h 6456362"/>
                <a:gd name="connsiteX79" fmla="*/ 2099469 w 2333625"/>
                <a:gd name="connsiteY79" fmla="*/ 6445251 h 6456362"/>
                <a:gd name="connsiteX80" fmla="*/ 2083594 w 2333625"/>
                <a:gd name="connsiteY80" fmla="*/ 6450013 h 6456362"/>
                <a:gd name="connsiteX81" fmla="*/ 2066925 w 2333625"/>
                <a:gd name="connsiteY81" fmla="*/ 6451600 h 6456362"/>
                <a:gd name="connsiteX82" fmla="*/ 2050256 w 2333625"/>
                <a:gd name="connsiteY82" fmla="*/ 6453981 h 6456362"/>
                <a:gd name="connsiteX83" fmla="*/ 2033588 w 2333625"/>
                <a:gd name="connsiteY83" fmla="*/ 6455569 h 6456362"/>
                <a:gd name="connsiteX84" fmla="*/ 2017713 w 2333625"/>
                <a:gd name="connsiteY84" fmla="*/ 6456362 h 6456362"/>
                <a:gd name="connsiteX85" fmla="*/ 2001838 w 2333625"/>
                <a:gd name="connsiteY85" fmla="*/ 6456362 h 6456362"/>
                <a:gd name="connsiteX86" fmla="*/ 1986756 w 2333625"/>
                <a:gd name="connsiteY86" fmla="*/ 6455569 h 6456362"/>
                <a:gd name="connsiteX87" fmla="*/ 1972469 w 2333625"/>
                <a:gd name="connsiteY87" fmla="*/ 6453187 h 6456362"/>
                <a:gd name="connsiteX88" fmla="*/ 1957388 w 2333625"/>
                <a:gd name="connsiteY88" fmla="*/ 6450807 h 6456362"/>
                <a:gd name="connsiteX89" fmla="*/ 1943100 w 2333625"/>
                <a:gd name="connsiteY89" fmla="*/ 6447632 h 6456362"/>
                <a:gd name="connsiteX90" fmla="*/ 1929606 w 2333625"/>
                <a:gd name="connsiteY90" fmla="*/ 6444457 h 6456362"/>
                <a:gd name="connsiteX91" fmla="*/ 1915319 w 2333625"/>
                <a:gd name="connsiteY91" fmla="*/ 6439696 h 6456362"/>
                <a:gd name="connsiteX92" fmla="*/ 1901825 w 2333625"/>
                <a:gd name="connsiteY92" fmla="*/ 6434141 h 6456362"/>
                <a:gd name="connsiteX93" fmla="*/ 1875631 w 2333625"/>
                <a:gd name="connsiteY93" fmla="*/ 6423029 h 6456362"/>
                <a:gd name="connsiteX94" fmla="*/ 1850231 w 2333625"/>
                <a:gd name="connsiteY94" fmla="*/ 6408745 h 6456362"/>
                <a:gd name="connsiteX95" fmla="*/ 1827213 w 2333625"/>
                <a:gd name="connsiteY95" fmla="*/ 6392871 h 6456362"/>
                <a:gd name="connsiteX96" fmla="*/ 1804988 w 2333625"/>
                <a:gd name="connsiteY96" fmla="*/ 6375412 h 6456362"/>
                <a:gd name="connsiteX97" fmla="*/ 1784350 w 2333625"/>
                <a:gd name="connsiteY97" fmla="*/ 6355571 h 6456362"/>
                <a:gd name="connsiteX98" fmla="*/ 1766094 w 2333625"/>
                <a:gd name="connsiteY98" fmla="*/ 6333349 h 6456362"/>
                <a:gd name="connsiteX99" fmla="*/ 1749425 w 2333625"/>
                <a:gd name="connsiteY99" fmla="*/ 6309541 h 6456362"/>
                <a:gd name="connsiteX100" fmla="*/ 1735138 w 2333625"/>
                <a:gd name="connsiteY100" fmla="*/ 6284939 h 6456362"/>
                <a:gd name="connsiteX101" fmla="*/ 1729581 w 2333625"/>
                <a:gd name="connsiteY101" fmla="*/ 6271447 h 6456362"/>
                <a:gd name="connsiteX102" fmla="*/ 1723231 w 2333625"/>
                <a:gd name="connsiteY102" fmla="*/ 6258749 h 6456362"/>
                <a:gd name="connsiteX103" fmla="*/ 1718469 w 2333625"/>
                <a:gd name="connsiteY103" fmla="*/ 6244463 h 6456362"/>
                <a:gd name="connsiteX104" fmla="*/ 1714500 w 2333625"/>
                <a:gd name="connsiteY104" fmla="*/ 6230971 h 6456362"/>
                <a:gd name="connsiteX105" fmla="*/ 1709738 w 2333625"/>
                <a:gd name="connsiteY105" fmla="*/ 6216687 h 6456362"/>
                <a:gd name="connsiteX106" fmla="*/ 1706563 w 2333625"/>
                <a:gd name="connsiteY106" fmla="*/ 6202401 h 6456362"/>
                <a:gd name="connsiteX107" fmla="*/ 1704181 w 2333625"/>
                <a:gd name="connsiteY107" fmla="*/ 6187322 h 6456362"/>
                <a:gd name="connsiteX108" fmla="*/ 1701800 w 2333625"/>
                <a:gd name="connsiteY108" fmla="*/ 6171449 h 6456362"/>
                <a:gd name="connsiteX109" fmla="*/ 1458119 w 2333625"/>
                <a:gd name="connsiteY109" fmla="*/ 3814374 h 6456362"/>
                <a:gd name="connsiteX110" fmla="*/ 1212850 w 2333625"/>
                <a:gd name="connsiteY110" fmla="*/ 6171449 h 6456362"/>
                <a:gd name="connsiteX111" fmla="*/ 1212056 w 2333625"/>
                <a:gd name="connsiteY111" fmla="*/ 6187322 h 6456362"/>
                <a:gd name="connsiteX112" fmla="*/ 1208881 w 2333625"/>
                <a:gd name="connsiteY112" fmla="*/ 6202401 h 6456362"/>
                <a:gd name="connsiteX113" fmla="*/ 1205706 w 2333625"/>
                <a:gd name="connsiteY113" fmla="*/ 6216687 h 6456362"/>
                <a:gd name="connsiteX114" fmla="*/ 1201738 w 2333625"/>
                <a:gd name="connsiteY114" fmla="*/ 6230971 h 6456362"/>
                <a:gd name="connsiteX115" fmla="*/ 1197769 w 2333625"/>
                <a:gd name="connsiteY115" fmla="*/ 6244463 h 6456362"/>
                <a:gd name="connsiteX116" fmla="*/ 1192213 w 2333625"/>
                <a:gd name="connsiteY116" fmla="*/ 6258749 h 6456362"/>
                <a:gd name="connsiteX117" fmla="*/ 1186656 w 2333625"/>
                <a:gd name="connsiteY117" fmla="*/ 6271447 h 6456362"/>
                <a:gd name="connsiteX118" fmla="*/ 1180306 w 2333625"/>
                <a:gd name="connsiteY118" fmla="*/ 6284939 h 6456362"/>
                <a:gd name="connsiteX119" fmla="*/ 1166019 w 2333625"/>
                <a:gd name="connsiteY119" fmla="*/ 6309541 h 6456362"/>
                <a:gd name="connsiteX120" fmla="*/ 1149350 w 2333625"/>
                <a:gd name="connsiteY120" fmla="*/ 6333349 h 6456362"/>
                <a:gd name="connsiteX121" fmla="*/ 1130300 w 2333625"/>
                <a:gd name="connsiteY121" fmla="*/ 6355571 h 6456362"/>
                <a:gd name="connsiteX122" fmla="*/ 1111250 w 2333625"/>
                <a:gd name="connsiteY122" fmla="*/ 6375412 h 6456362"/>
                <a:gd name="connsiteX123" fmla="*/ 1089025 w 2333625"/>
                <a:gd name="connsiteY123" fmla="*/ 6392871 h 6456362"/>
                <a:gd name="connsiteX124" fmla="*/ 1064419 w 2333625"/>
                <a:gd name="connsiteY124" fmla="*/ 6408745 h 6456362"/>
                <a:gd name="connsiteX125" fmla="*/ 1040606 w 2333625"/>
                <a:gd name="connsiteY125" fmla="*/ 6423029 h 6456362"/>
                <a:gd name="connsiteX126" fmla="*/ 1014413 w 2333625"/>
                <a:gd name="connsiteY126" fmla="*/ 6434141 h 6456362"/>
                <a:gd name="connsiteX127" fmla="*/ 1000125 w 2333625"/>
                <a:gd name="connsiteY127" fmla="*/ 6439696 h 6456362"/>
                <a:gd name="connsiteX128" fmla="*/ 986631 w 2333625"/>
                <a:gd name="connsiteY128" fmla="*/ 6444457 h 6456362"/>
                <a:gd name="connsiteX129" fmla="*/ 972344 w 2333625"/>
                <a:gd name="connsiteY129" fmla="*/ 6447632 h 6456362"/>
                <a:gd name="connsiteX130" fmla="*/ 958056 w 2333625"/>
                <a:gd name="connsiteY130" fmla="*/ 6450807 h 6456362"/>
                <a:gd name="connsiteX131" fmla="*/ 943769 w 2333625"/>
                <a:gd name="connsiteY131" fmla="*/ 6453187 h 6456362"/>
                <a:gd name="connsiteX132" fmla="*/ 928688 w 2333625"/>
                <a:gd name="connsiteY132" fmla="*/ 6455569 h 6456362"/>
                <a:gd name="connsiteX133" fmla="*/ 914400 w 2333625"/>
                <a:gd name="connsiteY133" fmla="*/ 6456362 h 6456362"/>
                <a:gd name="connsiteX134" fmla="*/ 898525 w 2333625"/>
                <a:gd name="connsiteY134" fmla="*/ 6456362 h 6456362"/>
                <a:gd name="connsiteX135" fmla="*/ 881063 w 2333625"/>
                <a:gd name="connsiteY135" fmla="*/ 6455569 h 6456362"/>
                <a:gd name="connsiteX136" fmla="*/ 864394 w 2333625"/>
                <a:gd name="connsiteY136" fmla="*/ 6453981 h 6456362"/>
                <a:gd name="connsiteX137" fmla="*/ 848519 w 2333625"/>
                <a:gd name="connsiteY137" fmla="*/ 6451600 h 6456362"/>
                <a:gd name="connsiteX138" fmla="*/ 831850 w 2333625"/>
                <a:gd name="connsiteY138" fmla="*/ 6450013 h 6456362"/>
                <a:gd name="connsiteX139" fmla="*/ 816769 w 2333625"/>
                <a:gd name="connsiteY139" fmla="*/ 6445251 h 6456362"/>
                <a:gd name="connsiteX140" fmla="*/ 800894 w 2333625"/>
                <a:gd name="connsiteY140" fmla="*/ 6441283 h 6456362"/>
                <a:gd name="connsiteX141" fmla="*/ 785813 w 2333625"/>
                <a:gd name="connsiteY141" fmla="*/ 6435727 h 6456362"/>
                <a:gd name="connsiteX142" fmla="*/ 769938 w 2333625"/>
                <a:gd name="connsiteY142" fmla="*/ 6428585 h 6456362"/>
                <a:gd name="connsiteX143" fmla="*/ 755650 w 2333625"/>
                <a:gd name="connsiteY143" fmla="*/ 6422236 h 6456362"/>
                <a:gd name="connsiteX144" fmla="*/ 741363 w 2333625"/>
                <a:gd name="connsiteY144" fmla="*/ 6414299 h 6456362"/>
                <a:gd name="connsiteX145" fmla="*/ 728663 w 2333625"/>
                <a:gd name="connsiteY145" fmla="*/ 6407157 h 6456362"/>
                <a:gd name="connsiteX146" fmla="*/ 715169 w 2333625"/>
                <a:gd name="connsiteY146" fmla="*/ 6398427 h 6456362"/>
                <a:gd name="connsiteX147" fmla="*/ 702469 w 2333625"/>
                <a:gd name="connsiteY147" fmla="*/ 6388110 h 6456362"/>
                <a:gd name="connsiteX148" fmla="*/ 689769 w 2333625"/>
                <a:gd name="connsiteY148" fmla="*/ 6378587 h 6456362"/>
                <a:gd name="connsiteX149" fmla="*/ 679450 w 2333625"/>
                <a:gd name="connsiteY149" fmla="*/ 6367475 h 6456362"/>
                <a:gd name="connsiteX150" fmla="*/ 668338 w 2333625"/>
                <a:gd name="connsiteY150" fmla="*/ 6356365 h 6456362"/>
                <a:gd name="connsiteX151" fmla="*/ 657225 w 2333625"/>
                <a:gd name="connsiteY151" fmla="*/ 6344461 h 6456362"/>
                <a:gd name="connsiteX152" fmla="*/ 646906 w 2333625"/>
                <a:gd name="connsiteY152" fmla="*/ 6332556 h 6456362"/>
                <a:gd name="connsiteX153" fmla="*/ 638175 w 2333625"/>
                <a:gd name="connsiteY153" fmla="*/ 6319065 h 6456362"/>
                <a:gd name="connsiteX154" fmla="*/ 629444 w 2333625"/>
                <a:gd name="connsiteY154" fmla="*/ 6305573 h 6456362"/>
                <a:gd name="connsiteX155" fmla="*/ 622300 w 2333625"/>
                <a:gd name="connsiteY155" fmla="*/ 6292875 h 6456362"/>
                <a:gd name="connsiteX156" fmla="*/ 614363 w 2333625"/>
                <a:gd name="connsiteY156" fmla="*/ 6278589 h 6456362"/>
                <a:gd name="connsiteX157" fmla="*/ 608012 w 2333625"/>
                <a:gd name="connsiteY157" fmla="*/ 6264304 h 6456362"/>
                <a:gd name="connsiteX158" fmla="*/ 600869 w 2333625"/>
                <a:gd name="connsiteY158" fmla="*/ 6248431 h 6456362"/>
                <a:gd name="connsiteX159" fmla="*/ 596900 w 2333625"/>
                <a:gd name="connsiteY159" fmla="*/ 6234146 h 6456362"/>
                <a:gd name="connsiteX160" fmla="*/ 592137 w 2333625"/>
                <a:gd name="connsiteY160" fmla="*/ 6218273 h 6456362"/>
                <a:gd name="connsiteX161" fmla="*/ 588169 w 2333625"/>
                <a:gd name="connsiteY161" fmla="*/ 6202401 h 6456362"/>
                <a:gd name="connsiteX162" fmla="*/ 585788 w 2333625"/>
                <a:gd name="connsiteY162" fmla="*/ 6185735 h 6456362"/>
                <a:gd name="connsiteX163" fmla="*/ 583406 w 2333625"/>
                <a:gd name="connsiteY163" fmla="*/ 6169862 h 6456362"/>
                <a:gd name="connsiteX164" fmla="*/ 582613 w 2333625"/>
                <a:gd name="connsiteY164" fmla="*/ 6153196 h 6456362"/>
                <a:gd name="connsiteX165" fmla="*/ 582613 w 2333625"/>
                <a:gd name="connsiteY165" fmla="*/ 6136530 h 6456362"/>
                <a:gd name="connsiteX166" fmla="*/ 582613 w 2333625"/>
                <a:gd name="connsiteY166" fmla="*/ 6119070 h 6456362"/>
                <a:gd name="connsiteX167" fmla="*/ 746125 w 2333625"/>
                <a:gd name="connsiteY167" fmla="*/ 3549302 h 6456362"/>
                <a:gd name="connsiteX168" fmla="*/ 749300 w 2333625"/>
                <a:gd name="connsiteY168" fmla="*/ 3496129 h 6456362"/>
                <a:gd name="connsiteX169" fmla="*/ 750888 w 2333625"/>
                <a:gd name="connsiteY169" fmla="*/ 3440575 h 6456362"/>
                <a:gd name="connsiteX170" fmla="*/ 750888 w 2333625"/>
                <a:gd name="connsiteY170" fmla="*/ 3387402 h 6456362"/>
                <a:gd name="connsiteX171" fmla="*/ 749300 w 2333625"/>
                <a:gd name="connsiteY171" fmla="*/ 3331848 h 6456362"/>
                <a:gd name="connsiteX172" fmla="*/ 723900 w 2333625"/>
                <a:gd name="connsiteY172" fmla="*/ 2545363 h 6456362"/>
                <a:gd name="connsiteX173" fmla="*/ 500063 w 2333625"/>
                <a:gd name="connsiteY173" fmla="*/ 3781835 h 6456362"/>
                <a:gd name="connsiteX174" fmla="*/ 496888 w 2333625"/>
                <a:gd name="connsiteY174" fmla="*/ 3794533 h 6456362"/>
                <a:gd name="connsiteX175" fmla="*/ 493713 w 2333625"/>
                <a:gd name="connsiteY175" fmla="*/ 3808025 h 6456362"/>
                <a:gd name="connsiteX176" fmla="*/ 488950 w 2333625"/>
                <a:gd name="connsiteY176" fmla="*/ 3820723 h 6456362"/>
                <a:gd name="connsiteX177" fmla="*/ 484188 w 2333625"/>
                <a:gd name="connsiteY177" fmla="*/ 3833421 h 6456362"/>
                <a:gd name="connsiteX178" fmla="*/ 479425 w 2333625"/>
                <a:gd name="connsiteY178" fmla="*/ 3845326 h 6456362"/>
                <a:gd name="connsiteX179" fmla="*/ 473869 w 2333625"/>
                <a:gd name="connsiteY179" fmla="*/ 3857230 h 6456362"/>
                <a:gd name="connsiteX180" fmla="*/ 466725 w 2333625"/>
                <a:gd name="connsiteY180" fmla="*/ 3868341 h 6456362"/>
                <a:gd name="connsiteX181" fmla="*/ 459581 w 2333625"/>
                <a:gd name="connsiteY181" fmla="*/ 3879452 h 6456362"/>
                <a:gd name="connsiteX182" fmla="*/ 451644 w 2333625"/>
                <a:gd name="connsiteY182" fmla="*/ 3888975 h 6456362"/>
                <a:gd name="connsiteX183" fmla="*/ 443706 w 2333625"/>
                <a:gd name="connsiteY183" fmla="*/ 3900086 h 6456362"/>
                <a:gd name="connsiteX184" fmla="*/ 426244 w 2333625"/>
                <a:gd name="connsiteY184" fmla="*/ 3917546 h 6456362"/>
                <a:gd name="connsiteX185" fmla="*/ 406400 w 2333625"/>
                <a:gd name="connsiteY185" fmla="*/ 3935006 h 6456362"/>
                <a:gd name="connsiteX186" fmla="*/ 385763 w 2333625"/>
                <a:gd name="connsiteY186" fmla="*/ 3949291 h 6456362"/>
                <a:gd name="connsiteX187" fmla="*/ 363538 w 2333625"/>
                <a:gd name="connsiteY187" fmla="*/ 3961989 h 6456362"/>
                <a:gd name="connsiteX188" fmla="*/ 340519 w 2333625"/>
                <a:gd name="connsiteY188" fmla="*/ 3972306 h 6456362"/>
                <a:gd name="connsiteX189" fmla="*/ 315119 w 2333625"/>
                <a:gd name="connsiteY189" fmla="*/ 3980242 h 6456362"/>
                <a:gd name="connsiteX190" fmla="*/ 303213 w 2333625"/>
                <a:gd name="connsiteY190" fmla="*/ 3982623 h 6456362"/>
                <a:gd name="connsiteX191" fmla="*/ 289719 w 2333625"/>
                <a:gd name="connsiteY191" fmla="*/ 3985004 h 6456362"/>
                <a:gd name="connsiteX192" fmla="*/ 277812 w 2333625"/>
                <a:gd name="connsiteY192" fmla="*/ 3986591 h 6456362"/>
                <a:gd name="connsiteX193" fmla="*/ 265112 w 2333625"/>
                <a:gd name="connsiteY193" fmla="*/ 3988179 h 6456362"/>
                <a:gd name="connsiteX194" fmla="*/ 251619 w 2333625"/>
                <a:gd name="connsiteY194" fmla="*/ 3988179 h 6456362"/>
                <a:gd name="connsiteX195" fmla="*/ 238125 w 2333625"/>
                <a:gd name="connsiteY195" fmla="*/ 3988179 h 6456362"/>
                <a:gd name="connsiteX196" fmla="*/ 225425 w 2333625"/>
                <a:gd name="connsiteY196" fmla="*/ 3986591 h 6456362"/>
                <a:gd name="connsiteX197" fmla="*/ 211931 w 2333625"/>
                <a:gd name="connsiteY197" fmla="*/ 3985004 h 6456362"/>
                <a:gd name="connsiteX198" fmla="*/ 197644 w 2333625"/>
                <a:gd name="connsiteY198" fmla="*/ 3982623 h 6456362"/>
                <a:gd name="connsiteX199" fmla="*/ 184944 w 2333625"/>
                <a:gd name="connsiteY199" fmla="*/ 3979449 h 6456362"/>
                <a:gd name="connsiteX200" fmla="*/ 162719 w 2333625"/>
                <a:gd name="connsiteY200" fmla="*/ 3971512 h 6456362"/>
                <a:gd name="connsiteX201" fmla="*/ 140494 w 2333625"/>
                <a:gd name="connsiteY201" fmla="*/ 3961989 h 6456362"/>
                <a:gd name="connsiteX202" fmla="*/ 120650 w 2333625"/>
                <a:gd name="connsiteY202" fmla="*/ 3950878 h 6456362"/>
                <a:gd name="connsiteX203" fmla="*/ 100806 w 2333625"/>
                <a:gd name="connsiteY203" fmla="*/ 3938180 h 6456362"/>
                <a:gd name="connsiteX204" fmla="*/ 83344 w 2333625"/>
                <a:gd name="connsiteY204" fmla="*/ 3923101 h 6456362"/>
                <a:gd name="connsiteX205" fmla="*/ 68262 w 2333625"/>
                <a:gd name="connsiteY205" fmla="*/ 3908022 h 6456362"/>
                <a:gd name="connsiteX206" fmla="*/ 52387 w 2333625"/>
                <a:gd name="connsiteY206" fmla="*/ 3890562 h 6456362"/>
                <a:gd name="connsiteX207" fmla="*/ 39687 w 2333625"/>
                <a:gd name="connsiteY207" fmla="*/ 3872309 h 6456362"/>
                <a:gd name="connsiteX208" fmla="*/ 28575 w 2333625"/>
                <a:gd name="connsiteY208" fmla="*/ 3853262 h 6456362"/>
                <a:gd name="connsiteX209" fmla="*/ 19050 w 2333625"/>
                <a:gd name="connsiteY209" fmla="*/ 3831834 h 6456362"/>
                <a:gd name="connsiteX210" fmla="*/ 11112 w 2333625"/>
                <a:gd name="connsiteY210" fmla="*/ 3811200 h 6456362"/>
                <a:gd name="connsiteX211" fmla="*/ 5556 w 2333625"/>
                <a:gd name="connsiteY211" fmla="*/ 3788978 h 6456362"/>
                <a:gd name="connsiteX212" fmla="*/ 2381 w 2333625"/>
                <a:gd name="connsiteY212" fmla="*/ 3765963 h 6456362"/>
                <a:gd name="connsiteX213" fmla="*/ 0 w 2333625"/>
                <a:gd name="connsiteY213" fmla="*/ 3742948 h 6456362"/>
                <a:gd name="connsiteX214" fmla="*/ 794 w 2333625"/>
                <a:gd name="connsiteY214" fmla="*/ 3719932 h 6456362"/>
                <a:gd name="connsiteX215" fmla="*/ 3175 w 2333625"/>
                <a:gd name="connsiteY215" fmla="*/ 3696123 h 6456362"/>
                <a:gd name="connsiteX216" fmla="*/ 304006 w 2333625"/>
                <a:gd name="connsiteY216" fmla="*/ 1830304 h 6456362"/>
                <a:gd name="connsiteX217" fmla="*/ 308769 w 2333625"/>
                <a:gd name="connsiteY217" fmla="*/ 1807289 h 6456362"/>
                <a:gd name="connsiteX218" fmla="*/ 313531 w 2333625"/>
                <a:gd name="connsiteY218" fmla="*/ 1785861 h 6456362"/>
                <a:gd name="connsiteX219" fmla="*/ 318294 w 2333625"/>
                <a:gd name="connsiteY219" fmla="*/ 1764433 h 6456362"/>
                <a:gd name="connsiteX220" fmla="*/ 325437 w 2333625"/>
                <a:gd name="connsiteY220" fmla="*/ 1743005 h 6456362"/>
                <a:gd name="connsiteX221" fmla="*/ 332581 w 2333625"/>
                <a:gd name="connsiteY221" fmla="*/ 1721577 h 6456362"/>
                <a:gd name="connsiteX222" fmla="*/ 340519 w 2333625"/>
                <a:gd name="connsiteY222" fmla="*/ 1700942 h 6456362"/>
                <a:gd name="connsiteX223" fmla="*/ 349250 w 2333625"/>
                <a:gd name="connsiteY223" fmla="*/ 1681102 h 6456362"/>
                <a:gd name="connsiteX224" fmla="*/ 359569 w 2333625"/>
                <a:gd name="connsiteY224" fmla="*/ 1661261 h 6456362"/>
                <a:gd name="connsiteX225" fmla="*/ 369094 w 2333625"/>
                <a:gd name="connsiteY225" fmla="*/ 1641420 h 6456362"/>
                <a:gd name="connsiteX226" fmla="*/ 380206 w 2333625"/>
                <a:gd name="connsiteY226" fmla="*/ 1623167 h 6456362"/>
                <a:gd name="connsiteX227" fmla="*/ 391319 w 2333625"/>
                <a:gd name="connsiteY227" fmla="*/ 1604120 h 6456362"/>
                <a:gd name="connsiteX228" fmla="*/ 403225 w 2333625"/>
                <a:gd name="connsiteY228" fmla="*/ 1585866 h 6456362"/>
                <a:gd name="connsiteX229" fmla="*/ 416719 w 2333625"/>
                <a:gd name="connsiteY229" fmla="*/ 1567613 h 6456362"/>
                <a:gd name="connsiteX230" fmla="*/ 429419 w 2333625"/>
                <a:gd name="connsiteY230" fmla="*/ 1551740 h 6456362"/>
                <a:gd name="connsiteX231" fmla="*/ 443706 w 2333625"/>
                <a:gd name="connsiteY231" fmla="*/ 1535074 h 6456362"/>
                <a:gd name="connsiteX232" fmla="*/ 459581 w 2333625"/>
                <a:gd name="connsiteY232" fmla="*/ 1518408 h 6456362"/>
                <a:gd name="connsiteX233" fmla="*/ 474663 w 2333625"/>
                <a:gd name="connsiteY233" fmla="*/ 1503329 h 6456362"/>
                <a:gd name="connsiteX234" fmla="*/ 489744 w 2333625"/>
                <a:gd name="connsiteY234" fmla="*/ 1487457 h 6456362"/>
                <a:gd name="connsiteX235" fmla="*/ 506413 w 2333625"/>
                <a:gd name="connsiteY235" fmla="*/ 1473171 h 6456362"/>
                <a:gd name="connsiteX236" fmla="*/ 523081 w 2333625"/>
                <a:gd name="connsiteY236" fmla="*/ 1460473 h 6456362"/>
                <a:gd name="connsiteX237" fmla="*/ 540544 w 2333625"/>
                <a:gd name="connsiteY237" fmla="*/ 1446981 h 6456362"/>
                <a:gd name="connsiteX238" fmla="*/ 558006 w 2333625"/>
                <a:gd name="connsiteY238" fmla="*/ 1435077 h 6456362"/>
                <a:gd name="connsiteX239" fmla="*/ 577056 w 2333625"/>
                <a:gd name="connsiteY239" fmla="*/ 1423173 h 6456362"/>
                <a:gd name="connsiteX240" fmla="*/ 595313 w 2333625"/>
                <a:gd name="connsiteY240" fmla="*/ 1412062 h 6456362"/>
                <a:gd name="connsiteX241" fmla="*/ 615156 w 2333625"/>
                <a:gd name="connsiteY241" fmla="*/ 1400951 h 6456362"/>
                <a:gd name="connsiteX242" fmla="*/ 635000 w 2333625"/>
                <a:gd name="connsiteY242" fmla="*/ 1391428 h 6456362"/>
                <a:gd name="connsiteX243" fmla="*/ 654844 w 2333625"/>
                <a:gd name="connsiteY243" fmla="*/ 1382698 h 6456362"/>
                <a:gd name="connsiteX244" fmla="*/ 675481 w 2333625"/>
                <a:gd name="connsiteY244" fmla="*/ 1373174 h 6456362"/>
                <a:gd name="connsiteX245" fmla="*/ 696913 w 2333625"/>
                <a:gd name="connsiteY245" fmla="*/ 1366825 h 6456362"/>
                <a:gd name="connsiteX246" fmla="*/ 718344 w 2333625"/>
                <a:gd name="connsiteY246" fmla="*/ 1358889 h 6456362"/>
                <a:gd name="connsiteX247" fmla="*/ 740569 w 2333625"/>
                <a:gd name="connsiteY247" fmla="*/ 1354127 h 6456362"/>
                <a:gd name="connsiteX248" fmla="*/ 762794 w 2333625"/>
                <a:gd name="connsiteY248" fmla="*/ 1348572 h 6456362"/>
                <a:gd name="connsiteX249" fmla="*/ 1457276 w 2333625"/>
                <a:gd name="connsiteY249" fmla="*/ 0 h 6456362"/>
                <a:gd name="connsiteX250" fmla="*/ 2022476 w 2333625"/>
                <a:gd name="connsiteY250" fmla="*/ 565200 h 6456362"/>
                <a:gd name="connsiteX251" fmla="*/ 1457276 w 2333625"/>
                <a:gd name="connsiteY251" fmla="*/ 1130400 h 6456362"/>
                <a:gd name="connsiteX252" fmla="*/ 892076 w 2333625"/>
                <a:gd name="connsiteY252" fmla="*/ 565200 h 6456362"/>
                <a:gd name="connsiteX253" fmla="*/ 1457276 w 2333625"/>
                <a:gd name="connsiteY253" fmla="*/ 0 h 645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2333625" h="6456362">
                  <a:moveTo>
                    <a:pt x="1045369" y="1287462"/>
                  </a:moveTo>
                  <a:lnTo>
                    <a:pt x="1260475" y="2108074"/>
                  </a:lnTo>
                  <a:lnTo>
                    <a:pt x="1377156" y="1538249"/>
                  </a:lnTo>
                  <a:lnTo>
                    <a:pt x="1262856" y="1424760"/>
                  </a:lnTo>
                  <a:lnTo>
                    <a:pt x="1391444" y="1296986"/>
                  </a:lnTo>
                  <a:lnTo>
                    <a:pt x="1458119" y="1296986"/>
                  </a:lnTo>
                  <a:lnTo>
                    <a:pt x="1524794" y="1296986"/>
                  </a:lnTo>
                  <a:lnTo>
                    <a:pt x="1652588" y="1424760"/>
                  </a:lnTo>
                  <a:lnTo>
                    <a:pt x="1539081" y="1538249"/>
                  </a:lnTo>
                  <a:lnTo>
                    <a:pt x="1655763" y="2108074"/>
                  </a:lnTo>
                  <a:lnTo>
                    <a:pt x="1871663" y="1287462"/>
                  </a:lnTo>
                  <a:lnTo>
                    <a:pt x="2153444" y="1348572"/>
                  </a:lnTo>
                  <a:lnTo>
                    <a:pt x="2170113" y="1354127"/>
                  </a:lnTo>
                  <a:lnTo>
                    <a:pt x="2186781" y="1358095"/>
                  </a:lnTo>
                  <a:lnTo>
                    <a:pt x="2175669" y="1393015"/>
                  </a:lnTo>
                  <a:lnTo>
                    <a:pt x="2166144" y="1429522"/>
                  </a:lnTo>
                  <a:lnTo>
                    <a:pt x="2156619" y="1466029"/>
                  </a:lnTo>
                  <a:lnTo>
                    <a:pt x="2150269" y="1501742"/>
                  </a:lnTo>
                  <a:lnTo>
                    <a:pt x="1829594" y="3485018"/>
                  </a:lnTo>
                  <a:lnTo>
                    <a:pt x="1826419" y="3508827"/>
                  </a:lnTo>
                  <a:lnTo>
                    <a:pt x="1824038" y="3533430"/>
                  </a:lnTo>
                  <a:lnTo>
                    <a:pt x="1824038" y="3557239"/>
                  </a:lnTo>
                  <a:lnTo>
                    <a:pt x="1824038" y="3581841"/>
                  </a:lnTo>
                  <a:lnTo>
                    <a:pt x="1824831" y="3604856"/>
                  </a:lnTo>
                  <a:lnTo>
                    <a:pt x="1827213" y="3628665"/>
                  </a:lnTo>
                  <a:lnTo>
                    <a:pt x="1830388" y="3651680"/>
                  </a:lnTo>
                  <a:lnTo>
                    <a:pt x="1835150" y="3674696"/>
                  </a:lnTo>
                  <a:lnTo>
                    <a:pt x="1840706" y="3696917"/>
                  </a:lnTo>
                  <a:lnTo>
                    <a:pt x="1846263" y="3719932"/>
                  </a:lnTo>
                  <a:lnTo>
                    <a:pt x="1853406" y="3742154"/>
                  </a:lnTo>
                  <a:lnTo>
                    <a:pt x="1862138" y="3762788"/>
                  </a:lnTo>
                  <a:lnTo>
                    <a:pt x="1871663" y="3783423"/>
                  </a:lnTo>
                  <a:lnTo>
                    <a:pt x="1881188" y="3804851"/>
                  </a:lnTo>
                  <a:lnTo>
                    <a:pt x="1893094" y="3825485"/>
                  </a:lnTo>
                  <a:lnTo>
                    <a:pt x="1904206" y="3845326"/>
                  </a:lnTo>
                  <a:lnTo>
                    <a:pt x="1917700" y="3863579"/>
                  </a:lnTo>
                  <a:lnTo>
                    <a:pt x="1931988" y="3882626"/>
                  </a:lnTo>
                  <a:lnTo>
                    <a:pt x="1946275" y="3900086"/>
                  </a:lnTo>
                  <a:lnTo>
                    <a:pt x="1961356" y="3917546"/>
                  </a:lnTo>
                  <a:lnTo>
                    <a:pt x="1976438" y="3934212"/>
                  </a:lnTo>
                  <a:lnTo>
                    <a:pt x="1994694" y="3949291"/>
                  </a:lnTo>
                  <a:lnTo>
                    <a:pt x="2012156" y="3965163"/>
                  </a:lnTo>
                  <a:lnTo>
                    <a:pt x="2030413" y="3979449"/>
                  </a:lnTo>
                  <a:lnTo>
                    <a:pt x="2049463" y="3992147"/>
                  </a:lnTo>
                  <a:lnTo>
                    <a:pt x="2069306" y="4005638"/>
                  </a:lnTo>
                  <a:lnTo>
                    <a:pt x="2089944" y="4017543"/>
                  </a:lnTo>
                  <a:lnTo>
                    <a:pt x="2110581" y="4028654"/>
                  </a:lnTo>
                  <a:lnTo>
                    <a:pt x="2132013" y="4038177"/>
                  </a:lnTo>
                  <a:lnTo>
                    <a:pt x="2155031" y="4047701"/>
                  </a:lnTo>
                  <a:lnTo>
                    <a:pt x="2178050" y="4056431"/>
                  </a:lnTo>
                  <a:lnTo>
                    <a:pt x="2201069" y="4062780"/>
                  </a:lnTo>
                  <a:lnTo>
                    <a:pt x="2201863" y="4062780"/>
                  </a:lnTo>
                  <a:lnTo>
                    <a:pt x="2332831" y="6119070"/>
                  </a:lnTo>
                  <a:lnTo>
                    <a:pt x="2333625" y="6136530"/>
                  </a:lnTo>
                  <a:lnTo>
                    <a:pt x="2332831" y="6153196"/>
                  </a:lnTo>
                  <a:lnTo>
                    <a:pt x="2332038" y="6169862"/>
                  </a:lnTo>
                  <a:lnTo>
                    <a:pt x="2330450" y="6185735"/>
                  </a:lnTo>
                  <a:lnTo>
                    <a:pt x="2327275" y="6202401"/>
                  </a:lnTo>
                  <a:lnTo>
                    <a:pt x="2324100" y="6218273"/>
                  </a:lnTo>
                  <a:lnTo>
                    <a:pt x="2319338" y="6234146"/>
                  </a:lnTo>
                  <a:lnTo>
                    <a:pt x="2313781" y="6248431"/>
                  </a:lnTo>
                  <a:lnTo>
                    <a:pt x="2308225" y="6264304"/>
                  </a:lnTo>
                  <a:lnTo>
                    <a:pt x="2301875" y="6278589"/>
                  </a:lnTo>
                  <a:lnTo>
                    <a:pt x="2293938" y="6292875"/>
                  </a:lnTo>
                  <a:lnTo>
                    <a:pt x="2286794" y="6305573"/>
                  </a:lnTo>
                  <a:lnTo>
                    <a:pt x="2278063" y="6319065"/>
                  </a:lnTo>
                  <a:lnTo>
                    <a:pt x="2267744" y="6332556"/>
                  </a:lnTo>
                  <a:lnTo>
                    <a:pt x="2258219" y="6344461"/>
                  </a:lnTo>
                  <a:lnTo>
                    <a:pt x="2247900" y="6356365"/>
                  </a:lnTo>
                  <a:lnTo>
                    <a:pt x="2237581" y="6367475"/>
                  </a:lnTo>
                  <a:lnTo>
                    <a:pt x="2224881" y="6378587"/>
                  </a:lnTo>
                  <a:lnTo>
                    <a:pt x="2212975" y="6388110"/>
                  </a:lnTo>
                  <a:lnTo>
                    <a:pt x="2199481" y="6398427"/>
                  </a:lnTo>
                  <a:lnTo>
                    <a:pt x="2186781" y="6407157"/>
                  </a:lnTo>
                  <a:lnTo>
                    <a:pt x="2173288" y="6414299"/>
                  </a:lnTo>
                  <a:lnTo>
                    <a:pt x="2159000" y="6422236"/>
                  </a:lnTo>
                  <a:lnTo>
                    <a:pt x="2144713" y="6428585"/>
                  </a:lnTo>
                  <a:lnTo>
                    <a:pt x="2130425" y="6435727"/>
                  </a:lnTo>
                  <a:lnTo>
                    <a:pt x="2115344" y="6441283"/>
                  </a:lnTo>
                  <a:lnTo>
                    <a:pt x="2099469" y="6445251"/>
                  </a:lnTo>
                  <a:lnTo>
                    <a:pt x="2083594" y="6450013"/>
                  </a:lnTo>
                  <a:lnTo>
                    <a:pt x="2066925" y="6451600"/>
                  </a:lnTo>
                  <a:lnTo>
                    <a:pt x="2050256" y="6453981"/>
                  </a:lnTo>
                  <a:lnTo>
                    <a:pt x="2033588" y="6455569"/>
                  </a:lnTo>
                  <a:lnTo>
                    <a:pt x="2017713" y="6456362"/>
                  </a:lnTo>
                  <a:lnTo>
                    <a:pt x="2001838" y="6456362"/>
                  </a:lnTo>
                  <a:lnTo>
                    <a:pt x="1986756" y="6455569"/>
                  </a:lnTo>
                  <a:lnTo>
                    <a:pt x="1972469" y="6453187"/>
                  </a:lnTo>
                  <a:lnTo>
                    <a:pt x="1957388" y="6450807"/>
                  </a:lnTo>
                  <a:lnTo>
                    <a:pt x="1943100" y="6447632"/>
                  </a:lnTo>
                  <a:lnTo>
                    <a:pt x="1929606" y="6444457"/>
                  </a:lnTo>
                  <a:lnTo>
                    <a:pt x="1915319" y="6439696"/>
                  </a:lnTo>
                  <a:lnTo>
                    <a:pt x="1901825" y="6434141"/>
                  </a:lnTo>
                  <a:lnTo>
                    <a:pt x="1875631" y="6423029"/>
                  </a:lnTo>
                  <a:lnTo>
                    <a:pt x="1850231" y="6408745"/>
                  </a:lnTo>
                  <a:lnTo>
                    <a:pt x="1827213" y="6392871"/>
                  </a:lnTo>
                  <a:lnTo>
                    <a:pt x="1804988" y="6375412"/>
                  </a:lnTo>
                  <a:lnTo>
                    <a:pt x="1784350" y="6355571"/>
                  </a:lnTo>
                  <a:lnTo>
                    <a:pt x="1766094" y="6333349"/>
                  </a:lnTo>
                  <a:lnTo>
                    <a:pt x="1749425" y="6309541"/>
                  </a:lnTo>
                  <a:lnTo>
                    <a:pt x="1735138" y="6284939"/>
                  </a:lnTo>
                  <a:lnTo>
                    <a:pt x="1729581" y="6271447"/>
                  </a:lnTo>
                  <a:lnTo>
                    <a:pt x="1723231" y="6258749"/>
                  </a:lnTo>
                  <a:lnTo>
                    <a:pt x="1718469" y="6244463"/>
                  </a:lnTo>
                  <a:lnTo>
                    <a:pt x="1714500" y="6230971"/>
                  </a:lnTo>
                  <a:lnTo>
                    <a:pt x="1709738" y="6216687"/>
                  </a:lnTo>
                  <a:lnTo>
                    <a:pt x="1706563" y="6202401"/>
                  </a:lnTo>
                  <a:lnTo>
                    <a:pt x="1704181" y="6187322"/>
                  </a:lnTo>
                  <a:lnTo>
                    <a:pt x="1701800" y="6171449"/>
                  </a:lnTo>
                  <a:lnTo>
                    <a:pt x="1458119" y="3814374"/>
                  </a:lnTo>
                  <a:lnTo>
                    <a:pt x="1212850" y="6171449"/>
                  </a:lnTo>
                  <a:lnTo>
                    <a:pt x="1212056" y="6187322"/>
                  </a:lnTo>
                  <a:lnTo>
                    <a:pt x="1208881" y="6202401"/>
                  </a:lnTo>
                  <a:lnTo>
                    <a:pt x="1205706" y="6216687"/>
                  </a:lnTo>
                  <a:lnTo>
                    <a:pt x="1201738" y="6230971"/>
                  </a:lnTo>
                  <a:lnTo>
                    <a:pt x="1197769" y="6244463"/>
                  </a:lnTo>
                  <a:lnTo>
                    <a:pt x="1192213" y="6258749"/>
                  </a:lnTo>
                  <a:lnTo>
                    <a:pt x="1186656" y="6271447"/>
                  </a:lnTo>
                  <a:lnTo>
                    <a:pt x="1180306" y="6284939"/>
                  </a:lnTo>
                  <a:lnTo>
                    <a:pt x="1166019" y="6309541"/>
                  </a:lnTo>
                  <a:lnTo>
                    <a:pt x="1149350" y="6333349"/>
                  </a:lnTo>
                  <a:lnTo>
                    <a:pt x="1130300" y="6355571"/>
                  </a:lnTo>
                  <a:lnTo>
                    <a:pt x="1111250" y="6375412"/>
                  </a:lnTo>
                  <a:lnTo>
                    <a:pt x="1089025" y="6392871"/>
                  </a:lnTo>
                  <a:lnTo>
                    <a:pt x="1064419" y="6408745"/>
                  </a:lnTo>
                  <a:lnTo>
                    <a:pt x="1040606" y="6423029"/>
                  </a:lnTo>
                  <a:lnTo>
                    <a:pt x="1014413" y="6434141"/>
                  </a:lnTo>
                  <a:lnTo>
                    <a:pt x="1000125" y="6439696"/>
                  </a:lnTo>
                  <a:lnTo>
                    <a:pt x="986631" y="6444457"/>
                  </a:lnTo>
                  <a:lnTo>
                    <a:pt x="972344" y="6447632"/>
                  </a:lnTo>
                  <a:lnTo>
                    <a:pt x="958056" y="6450807"/>
                  </a:lnTo>
                  <a:lnTo>
                    <a:pt x="943769" y="6453187"/>
                  </a:lnTo>
                  <a:lnTo>
                    <a:pt x="928688" y="6455569"/>
                  </a:lnTo>
                  <a:lnTo>
                    <a:pt x="914400" y="6456362"/>
                  </a:lnTo>
                  <a:lnTo>
                    <a:pt x="898525" y="6456362"/>
                  </a:lnTo>
                  <a:lnTo>
                    <a:pt x="881063" y="6455569"/>
                  </a:lnTo>
                  <a:lnTo>
                    <a:pt x="864394" y="6453981"/>
                  </a:lnTo>
                  <a:lnTo>
                    <a:pt x="848519" y="6451600"/>
                  </a:lnTo>
                  <a:lnTo>
                    <a:pt x="831850" y="6450013"/>
                  </a:lnTo>
                  <a:lnTo>
                    <a:pt x="816769" y="6445251"/>
                  </a:lnTo>
                  <a:lnTo>
                    <a:pt x="800894" y="6441283"/>
                  </a:lnTo>
                  <a:lnTo>
                    <a:pt x="785813" y="6435727"/>
                  </a:lnTo>
                  <a:lnTo>
                    <a:pt x="769938" y="6428585"/>
                  </a:lnTo>
                  <a:lnTo>
                    <a:pt x="755650" y="6422236"/>
                  </a:lnTo>
                  <a:lnTo>
                    <a:pt x="741363" y="6414299"/>
                  </a:lnTo>
                  <a:lnTo>
                    <a:pt x="728663" y="6407157"/>
                  </a:lnTo>
                  <a:lnTo>
                    <a:pt x="715169" y="6398427"/>
                  </a:lnTo>
                  <a:lnTo>
                    <a:pt x="702469" y="6388110"/>
                  </a:lnTo>
                  <a:lnTo>
                    <a:pt x="689769" y="6378587"/>
                  </a:lnTo>
                  <a:lnTo>
                    <a:pt x="679450" y="6367475"/>
                  </a:lnTo>
                  <a:lnTo>
                    <a:pt x="668338" y="6356365"/>
                  </a:lnTo>
                  <a:lnTo>
                    <a:pt x="657225" y="6344461"/>
                  </a:lnTo>
                  <a:lnTo>
                    <a:pt x="646906" y="6332556"/>
                  </a:lnTo>
                  <a:lnTo>
                    <a:pt x="638175" y="6319065"/>
                  </a:lnTo>
                  <a:lnTo>
                    <a:pt x="629444" y="6305573"/>
                  </a:lnTo>
                  <a:lnTo>
                    <a:pt x="622300" y="6292875"/>
                  </a:lnTo>
                  <a:lnTo>
                    <a:pt x="614363" y="6278589"/>
                  </a:lnTo>
                  <a:lnTo>
                    <a:pt x="608012" y="6264304"/>
                  </a:lnTo>
                  <a:lnTo>
                    <a:pt x="600869" y="6248431"/>
                  </a:lnTo>
                  <a:lnTo>
                    <a:pt x="596900" y="6234146"/>
                  </a:lnTo>
                  <a:lnTo>
                    <a:pt x="592137" y="6218273"/>
                  </a:lnTo>
                  <a:lnTo>
                    <a:pt x="588169" y="6202401"/>
                  </a:lnTo>
                  <a:lnTo>
                    <a:pt x="585788" y="6185735"/>
                  </a:lnTo>
                  <a:lnTo>
                    <a:pt x="583406" y="6169862"/>
                  </a:lnTo>
                  <a:lnTo>
                    <a:pt x="582613" y="6153196"/>
                  </a:lnTo>
                  <a:lnTo>
                    <a:pt x="582613" y="6136530"/>
                  </a:lnTo>
                  <a:lnTo>
                    <a:pt x="582613" y="6119070"/>
                  </a:lnTo>
                  <a:lnTo>
                    <a:pt x="746125" y="3549302"/>
                  </a:lnTo>
                  <a:lnTo>
                    <a:pt x="749300" y="3496129"/>
                  </a:lnTo>
                  <a:lnTo>
                    <a:pt x="750888" y="3440575"/>
                  </a:lnTo>
                  <a:lnTo>
                    <a:pt x="750888" y="3387402"/>
                  </a:lnTo>
                  <a:lnTo>
                    <a:pt x="749300" y="3331848"/>
                  </a:lnTo>
                  <a:lnTo>
                    <a:pt x="723900" y="2545363"/>
                  </a:lnTo>
                  <a:lnTo>
                    <a:pt x="500063" y="3781835"/>
                  </a:lnTo>
                  <a:lnTo>
                    <a:pt x="496888" y="3794533"/>
                  </a:lnTo>
                  <a:lnTo>
                    <a:pt x="493713" y="3808025"/>
                  </a:lnTo>
                  <a:lnTo>
                    <a:pt x="488950" y="3820723"/>
                  </a:lnTo>
                  <a:lnTo>
                    <a:pt x="484188" y="3833421"/>
                  </a:lnTo>
                  <a:lnTo>
                    <a:pt x="479425" y="3845326"/>
                  </a:lnTo>
                  <a:lnTo>
                    <a:pt x="473869" y="3857230"/>
                  </a:lnTo>
                  <a:lnTo>
                    <a:pt x="466725" y="3868341"/>
                  </a:lnTo>
                  <a:lnTo>
                    <a:pt x="459581" y="3879452"/>
                  </a:lnTo>
                  <a:lnTo>
                    <a:pt x="451644" y="3888975"/>
                  </a:lnTo>
                  <a:lnTo>
                    <a:pt x="443706" y="3900086"/>
                  </a:lnTo>
                  <a:lnTo>
                    <a:pt x="426244" y="3917546"/>
                  </a:lnTo>
                  <a:lnTo>
                    <a:pt x="406400" y="3935006"/>
                  </a:lnTo>
                  <a:lnTo>
                    <a:pt x="385763" y="3949291"/>
                  </a:lnTo>
                  <a:lnTo>
                    <a:pt x="363538" y="3961989"/>
                  </a:lnTo>
                  <a:lnTo>
                    <a:pt x="340519" y="3972306"/>
                  </a:lnTo>
                  <a:lnTo>
                    <a:pt x="315119" y="3980242"/>
                  </a:lnTo>
                  <a:lnTo>
                    <a:pt x="303213" y="3982623"/>
                  </a:lnTo>
                  <a:lnTo>
                    <a:pt x="289719" y="3985004"/>
                  </a:lnTo>
                  <a:lnTo>
                    <a:pt x="277812" y="3986591"/>
                  </a:lnTo>
                  <a:lnTo>
                    <a:pt x="265112" y="3988179"/>
                  </a:lnTo>
                  <a:lnTo>
                    <a:pt x="251619" y="3988179"/>
                  </a:lnTo>
                  <a:lnTo>
                    <a:pt x="238125" y="3988179"/>
                  </a:lnTo>
                  <a:lnTo>
                    <a:pt x="225425" y="3986591"/>
                  </a:lnTo>
                  <a:lnTo>
                    <a:pt x="211931" y="3985004"/>
                  </a:lnTo>
                  <a:lnTo>
                    <a:pt x="197644" y="3982623"/>
                  </a:lnTo>
                  <a:lnTo>
                    <a:pt x="184944" y="3979449"/>
                  </a:lnTo>
                  <a:lnTo>
                    <a:pt x="162719" y="3971512"/>
                  </a:lnTo>
                  <a:lnTo>
                    <a:pt x="140494" y="3961989"/>
                  </a:lnTo>
                  <a:lnTo>
                    <a:pt x="120650" y="3950878"/>
                  </a:lnTo>
                  <a:lnTo>
                    <a:pt x="100806" y="3938180"/>
                  </a:lnTo>
                  <a:lnTo>
                    <a:pt x="83344" y="3923101"/>
                  </a:lnTo>
                  <a:lnTo>
                    <a:pt x="68262" y="3908022"/>
                  </a:lnTo>
                  <a:lnTo>
                    <a:pt x="52387" y="3890562"/>
                  </a:lnTo>
                  <a:lnTo>
                    <a:pt x="39687" y="3872309"/>
                  </a:lnTo>
                  <a:lnTo>
                    <a:pt x="28575" y="3853262"/>
                  </a:lnTo>
                  <a:lnTo>
                    <a:pt x="19050" y="3831834"/>
                  </a:lnTo>
                  <a:lnTo>
                    <a:pt x="11112" y="3811200"/>
                  </a:lnTo>
                  <a:lnTo>
                    <a:pt x="5556" y="3788978"/>
                  </a:lnTo>
                  <a:lnTo>
                    <a:pt x="2381" y="3765963"/>
                  </a:lnTo>
                  <a:lnTo>
                    <a:pt x="0" y="3742948"/>
                  </a:lnTo>
                  <a:lnTo>
                    <a:pt x="794" y="3719932"/>
                  </a:lnTo>
                  <a:lnTo>
                    <a:pt x="3175" y="3696123"/>
                  </a:lnTo>
                  <a:lnTo>
                    <a:pt x="304006" y="1830304"/>
                  </a:lnTo>
                  <a:lnTo>
                    <a:pt x="308769" y="1807289"/>
                  </a:lnTo>
                  <a:lnTo>
                    <a:pt x="313531" y="1785861"/>
                  </a:lnTo>
                  <a:lnTo>
                    <a:pt x="318294" y="1764433"/>
                  </a:lnTo>
                  <a:lnTo>
                    <a:pt x="325437" y="1743005"/>
                  </a:lnTo>
                  <a:lnTo>
                    <a:pt x="332581" y="1721577"/>
                  </a:lnTo>
                  <a:lnTo>
                    <a:pt x="340519" y="1700942"/>
                  </a:lnTo>
                  <a:lnTo>
                    <a:pt x="349250" y="1681102"/>
                  </a:lnTo>
                  <a:lnTo>
                    <a:pt x="359569" y="1661261"/>
                  </a:lnTo>
                  <a:lnTo>
                    <a:pt x="369094" y="1641420"/>
                  </a:lnTo>
                  <a:lnTo>
                    <a:pt x="380206" y="1623167"/>
                  </a:lnTo>
                  <a:lnTo>
                    <a:pt x="391319" y="1604120"/>
                  </a:lnTo>
                  <a:lnTo>
                    <a:pt x="403225" y="1585866"/>
                  </a:lnTo>
                  <a:lnTo>
                    <a:pt x="416719" y="1567613"/>
                  </a:lnTo>
                  <a:lnTo>
                    <a:pt x="429419" y="1551740"/>
                  </a:lnTo>
                  <a:lnTo>
                    <a:pt x="443706" y="1535074"/>
                  </a:lnTo>
                  <a:lnTo>
                    <a:pt x="459581" y="1518408"/>
                  </a:lnTo>
                  <a:lnTo>
                    <a:pt x="474663" y="1503329"/>
                  </a:lnTo>
                  <a:lnTo>
                    <a:pt x="489744" y="1487457"/>
                  </a:lnTo>
                  <a:lnTo>
                    <a:pt x="506413" y="1473171"/>
                  </a:lnTo>
                  <a:lnTo>
                    <a:pt x="523081" y="1460473"/>
                  </a:lnTo>
                  <a:lnTo>
                    <a:pt x="540544" y="1446981"/>
                  </a:lnTo>
                  <a:lnTo>
                    <a:pt x="558006" y="1435077"/>
                  </a:lnTo>
                  <a:lnTo>
                    <a:pt x="577056" y="1423173"/>
                  </a:lnTo>
                  <a:lnTo>
                    <a:pt x="595313" y="1412062"/>
                  </a:lnTo>
                  <a:lnTo>
                    <a:pt x="615156" y="1400951"/>
                  </a:lnTo>
                  <a:lnTo>
                    <a:pt x="635000" y="1391428"/>
                  </a:lnTo>
                  <a:lnTo>
                    <a:pt x="654844" y="1382698"/>
                  </a:lnTo>
                  <a:lnTo>
                    <a:pt x="675481" y="1373174"/>
                  </a:lnTo>
                  <a:lnTo>
                    <a:pt x="696913" y="1366825"/>
                  </a:lnTo>
                  <a:lnTo>
                    <a:pt x="718344" y="1358889"/>
                  </a:lnTo>
                  <a:lnTo>
                    <a:pt x="740569" y="1354127"/>
                  </a:lnTo>
                  <a:lnTo>
                    <a:pt x="762794" y="1348572"/>
                  </a:lnTo>
                  <a:close/>
                  <a:moveTo>
                    <a:pt x="1457276" y="0"/>
                  </a:moveTo>
                  <a:cubicBezTo>
                    <a:pt x="1769427" y="0"/>
                    <a:pt x="2022476" y="253049"/>
                    <a:pt x="2022476" y="565200"/>
                  </a:cubicBezTo>
                  <a:cubicBezTo>
                    <a:pt x="2022476" y="877351"/>
                    <a:pt x="1769427" y="1130400"/>
                    <a:pt x="1457276" y="1130400"/>
                  </a:cubicBezTo>
                  <a:cubicBezTo>
                    <a:pt x="1145125" y="1130400"/>
                    <a:pt x="892076" y="877351"/>
                    <a:pt x="892076" y="565200"/>
                  </a:cubicBezTo>
                  <a:cubicBezTo>
                    <a:pt x="892076" y="253049"/>
                    <a:pt x="1145125" y="0"/>
                    <a:pt x="145727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任意多边形 9"/>
            <p:cNvSpPr/>
            <p:nvPr/>
          </p:nvSpPr>
          <p:spPr>
            <a:xfrm>
              <a:off x="12316201" y="3128963"/>
              <a:ext cx="2332038" cy="6456362"/>
            </a:xfrm>
            <a:custGeom>
              <a:avLst/>
              <a:gdLst>
                <a:gd name="connsiteX0" fmla="*/ 461806 w 2332038"/>
                <a:gd name="connsiteY0" fmla="*/ 1287462 h 6456362"/>
                <a:gd name="connsiteX1" fmla="*/ 677632 w 2332038"/>
                <a:gd name="connsiteY1" fmla="*/ 2108074 h 6456362"/>
                <a:gd name="connsiteX2" fmla="*/ 794274 w 2332038"/>
                <a:gd name="connsiteY2" fmla="*/ 1538249 h 6456362"/>
                <a:gd name="connsiteX3" fmla="*/ 680013 w 2332038"/>
                <a:gd name="connsiteY3" fmla="*/ 1424760 h 6456362"/>
                <a:gd name="connsiteX4" fmla="*/ 808556 w 2332038"/>
                <a:gd name="connsiteY4" fmla="*/ 1296986 h 6456362"/>
                <a:gd name="connsiteX5" fmla="*/ 875209 w 2332038"/>
                <a:gd name="connsiteY5" fmla="*/ 1296986 h 6456362"/>
                <a:gd name="connsiteX6" fmla="*/ 941861 w 2332038"/>
                <a:gd name="connsiteY6" fmla="*/ 1296986 h 6456362"/>
                <a:gd name="connsiteX7" fmla="*/ 1069611 w 2332038"/>
                <a:gd name="connsiteY7" fmla="*/ 1424760 h 6456362"/>
                <a:gd name="connsiteX8" fmla="*/ 956144 w 2332038"/>
                <a:gd name="connsiteY8" fmla="*/ 1538249 h 6456362"/>
                <a:gd name="connsiteX9" fmla="*/ 1072785 w 2332038"/>
                <a:gd name="connsiteY9" fmla="*/ 2108074 h 6456362"/>
                <a:gd name="connsiteX10" fmla="*/ 1287818 w 2332038"/>
                <a:gd name="connsiteY10" fmla="*/ 1287462 h 6456362"/>
                <a:gd name="connsiteX11" fmla="*/ 1570297 w 2332038"/>
                <a:gd name="connsiteY11" fmla="*/ 1348572 h 6456362"/>
                <a:gd name="connsiteX12" fmla="*/ 1592515 w 2332038"/>
                <a:gd name="connsiteY12" fmla="*/ 1354127 h 6456362"/>
                <a:gd name="connsiteX13" fmla="*/ 1614732 w 2332038"/>
                <a:gd name="connsiteY13" fmla="*/ 1358889 h 6456362"/>
                <a:gd name="connsiteX14" fmla="*/ 1635363 w 2332038"/>
                <a:gd name="connsiteY14" fmla="*/ 1366825 h 6456362"/>
                <a:gd name="connsiteX15" fmla="*/ 1657580 w 2332038"/>
                <a:gd name="connsiteY15" fmla="*/ 1373174 h 6456362"/>
                <a:gd name="connsiteX16" fmla="*/ 1677417 w 2332038"/>
                <a:gd name="connsiteY16" fmla="*/ 1382698 h 6456362"/>
                <a:gd name="connsiteX17" fmla="*/ 1698048 w 2332038"/>
                <a:gd name="connsiteY17" fmla="*/ 1391428 h 6456362"/>
                <a:gd name="connsiteX18" fmla="*/ 1717885 w 2332038"/>
                <a:gd name="connsiteY18" fmla="*/ 1400951 h 6456362"/>
                <a:gd name="connsiteX19" fmla="*/ 1736135 w 2332038"/>
                <a:gd name="connsiteY19" fmla="*/ 1412062 h 6456362"/>
                <a:gd name="connsiteX20" fmla="*/ 1755178 w 2332038"/>
                <a:gd name="connsiteY20" fmla="*/ 1423173 h 6456362"/>
                <a:gd name="connsiteX21" fmla="*/ 1773428 w 2332038"/>
                <a:gd name="connsiteY21" fmla="*/ 1435077 h 6456362"/>
                <a:gd name="connsiteX22" fmla="*/ 1792472 w 2332038"/>
                <a:gd name="connsiteY22" fmla="*/ 1446981 h 6456362"/>
                <a:gd name="connsiteX23" fmla="*/ 1809135 w 2332038"/>
                <a:gd name="connsiteY23" fmla="*/ 1460473 h 6456362"/>
                <a:gd name="connsiteX24" fmla="*/ 1826591 w 2332038"/>
                <a:gd name="connsiteY24" fmla="*/ 1473171 h 6456362"/>
                <a:gd name="connsiteX25" fmla="*/ 1843254 w 2332038"/>
                <a:gd name="connsiteY25" fmla="*/ 1487457 h 6456362"/>
                <a:gd name="connsiteX26" fmla="*/ 1858331 w 2332038"/>
                <a:gd name="connsiteY26" fmla="*/ 1503329 h 6456362"/>
                <a:gd name="connsiteX27" fmla="*/ 1873407 w 2332038"/>
                <a:gd name="connsiteY27" fmla="*/ 1518408 h 6456362"/>
                <a:gd name="connsiteX28" fmla="*/ 1887689 w 2332038"/>
                <a:gd name="connsiteY28" fmla="*/ 1535074 h 6456362"/>
                <a:gd name="connsiteX29" fmla="*/ 1901972 w 2332038"/>
                <a:gd name="connsiteY29" fmla="*/ 1551740 h 6456362"/>
                <a:gd name="connsiteX30" fmla="*/ 1916255 w 2332038"/>
                <a:gd name="connsiteY30" fmla="*/ 1567613 h 6456362"/>
                <a:gd name="connsiteX31" fmla="*/ 1928950 w 2332038"/>
                <a:gd name="connsiteY31" fmla="*/ 1585866 h 6456362"/>
                <a:gd name="connsiteX32" fmla="*/ 1940853 w 2332038"/>
                <a:gd name="connsiteY32" fmla="*/ 1604120 h 6456362"/>
                <a:gd name="connsiteX33" fmla="*/ 1952755 w 2332038"/>
                <a:gd name="connsiteY33" fmla="*/ 1623167 h 6456362"/>
                <a:gd name="connsiteX34" fmla="*/ 1963863 w 2332038"/>
                <a:gd name="connsiteY34" fmla="*/ 1641420 h 6456362"/>
                <a:gd name="connsiteX35" fmla="*/ 1973385 w 2332038"/>
                <a:gd name="connsiteY35" fmla="*/ 1661261 h 6456362"/>
                <a:gd name="connsiteX36" fmla="*/ 1983700 w 2332038"/>
                <a:gd name="connsiteY36" fmla="*/ 1681102 h 6456362"/>
                <a:gd name="connsiteX37" fmla="*/ 1990842 w 2332038"/>
                <a:gd name="connsiteY37" fmla="*/ 1700942 h 6456362"/>
                <a:gd name="connsiteX38" fmla="*/ 2000364 w 2332038"/>
                <a:gd name="connsiteY38" fmla="*/ 1721577 h 6456362"/>
                <a:gd name="connsiteX39" fmla="*/ 2006711 w 2332038"/>
                <a:gd name="connsiteY39" fmla="*/ 1743005 h 6456362"/>
                <a:gd name="connsiteX40" fmla="*/ 2013059 w 2332038"/>
                <a:gd name="connsiteY40" fmla="*/ 1764433 h 6456362"/>
                <a:gd name="connsiteX41" fmla="*/ 2018614 w 2332038"/>
                <a:gd name="connsiteY41" fmla="*/ 1785861 h 6456362"/>
                <a:gd name="connsiteX42" fmla="*/ 2024168 w 2332038"/>
                <a:gd name="connsiteY42" fmla="*/ 1807289 h 6456362"/>
                <a:gd name="connsiteX43" fmla="*/ 2027342 w 2332038"/>
                <a:gd name="connsiteY43" fmla="*/ 1830304 h 6456362"/>
                <a:gd name="connsiteX44" fmla="*/ 2329658 w 2332038"/>
                <a:gd name="connsiteY44" fmla="*/ 3696123 h 6456362"/>
                <a:gd name="connsiteX45" fmla="*/ 2332038 w 2332038"/>
                <a:gd name="connsiteY45" fmla="*/ 3719932 h 6456362"/>
                <a:gd name="connsiteX46" fmla="*/ 2332038 w 2332038"/>
                <a:gd name="connsiteY46" fmla="*/ 3742948 h 6456362"/>
                <a:gd name="connsiteX47" fmla="*/ 2330451 w 2332038"/>
                <a:gd name="connsiteY47" fmla="*/ 3765963 h 6456362"/>
                <a:gd name="connsiteX48" fmla="*/ 2326484 w 2332038"/>
                <a:gd name="connsiteY48" fmla="*/ 3788978 h 6456362"/>
                <a:gd name="connsiteX49" fmla="*/ 2320929 w 2332038"/>
                <a:gd name="connsiteY49" fmla="*/ 3811200 h 6456362"/>
                <a:gd name="connsiteX50" fmla="*/ 2312995 w 2332038"/>
                <a:gd name="connsiteY50" fmla="*/ 3831834 h 6456362"/>
                <a:gd name="connsiteX51" fmla="*/ 2304266 w 2332038"/>
                <a:gd name="connsiteY51" fmla="*/ 3853262 h 6456362"/>
                <a:gd name="connsiteX52" fmla="*/ 2292364 w 2332038"/>
                <a:gd name="connsiteY52" fmla="*/ 3872309 h 6456362"/>
                <a:gd name="connsiteX53" fmla="*/ 2278875 w 2332038"/>
                <a:gd name="connsiteY53" fmla="*/ 3890562 h 6456362"/>
                <a:gd name="connsiteX54" fmla="*/ 2264592 w 2332038"/>
                <a:gd name="connsiteY54" fmla="*/ 3908022 h 6456362"/>
                <a:gd name="connsiteX55" fmla="*/ 2247929 w 2332038"/>
                <a:gd name="connsiteY55" fmla="*/ 3923101 h 6456362"/>
                <a:gd name="connsiteX56" fmla="*/ 2230473 w 2332038"/>
                <a:gd name="connsiteY56" fmla="*/ 3938180 h 6456362"/>
                <a:gd name="connsiteX57" fmla="*/ 2212223 w 2332038"/>
                <a:gd name="connsiteY57" fmla="*/ 3950878 h 6456362"/>
                <a:gd name="connsiteX58" fmla="*/ 2192386 w 2332038"/>
                <a:gd name="connsiteY58" fmla="*/ 3961989 h 6456362"/>
                <a:gd name="connsiteX59" fmla="*/ 2170168 w 2332038"/>
                <a:gd name="connsiteY59" fmla="*/ 3971512 h 6456362"/>
                <a:gd name="connsiteX60" fmla="*/ 2147157 w 2332038"/>
                <a:gd name="connsiteY60" fmla="*/ 3979449 h 6456362"/>
                <a:gd name="connsiteX61" fmla="*/ 2133668 w 2332038"/>
                <a:gd name="connsiteY61" fmla="*/ 3982623 h 6456362"/>
                <a:gd name="connsiteX62" fmla="*/ 2120972 w 2332038"/>
                <a:gd name="connsiteY62" fmla="*/ 3985004 h 6456362"/>
                <a:gd name="connsiteX63" fmla="*/ 2107483 w 2332038"/>
                <a:gd name="connsiteY63" fmla="*/ 3986591 h 6456362"/>
                <a:gd name="connsiteX64" fmla="*/ 2094788 w 2332038"/>
                <a:gd name="connsiteY64" fmla="*/ 3988179 h 6456362"/>
                <a:gd name="connsiteX65" fmla="*/ 2081298 w 2332038"/>
                <a:gd name="connsiteY65" fmla="*/ 3988179 h 6456362"/>
                <a:gd name="connsiteX66" fmla="*/ 2067809 w 2332038"/>
                <a:gd name="connsiteY66" fmla="*/ 3988179 h 6456362"/>
                <a:gd name="connsiteX67" fmla="*/ 2055114 w 2332038"/>
                <a:gd name="connsiteY67" fmla="*/ 3986591 h 6456362"/>
                <a:gd name="connsiteX68" fmla="*/ 2041624 w 2332038"/>
                <a:gd name="connsiteY68" fmla="*/ 3985004 h 6456362"/>
                <a:gd name="connsiteX69" fmla="*/ 2029722 w 2332038"/>
                <a:gd name="connsiteY69" fmla="*/ 3982623 h 6456362"/>
                <a:gd name="connsiteX70" fmla="*/ 2016233 w 2332038"/>
                <a:gd name="connsiteY70" fmla="*/ 3980242 h 6456362"/>
                <a:gd name="connsiteX71" fmla="*/ 1992429 w 2332038"/>
                <a:gd name="connsiteY71" fmla="*/ 3972306 h 6456362"/>
                <a:gd name="connsiteX72" fmla="*/ 1969418 w 2332038"/>
                <a:gd name="connsiteY72" fmla="*/ 3961989 h 6456362"/>
                <a:gd name="connsiteX73" fmla="*/ 1946407 w 2332038"/>
                <a:gd name="connsiteY73" fmla="*/ 3949291 h 6456362"/>
                <a:gd name="connsiteX74" fmla="*/ 1924983 w 2332038"/>
                <a:gd name="connsiteY74" fmla="*/ 3935006 h 6456362"/>
                <a:gd name="connsiteX75" fmla="*/ 1906733 w 2332038"/>
                <a:gd name="connsiteY75" fmla="*/ 3917546 h 6456362"/>
                <a:gd name="connsiteX76" fmla="*/ 1889276 w 2332038"/>
                <a:gd name="connsiteY76" fmla="*/ 3900086 h 6456362"/>
                <a:gd name="connsiteX77" fmla="*/ 1880548 w 2332038"/>
                <a:gd name="connsiteY77" fmla="*/ 3888975 h 6456362"/>
                <a:gd name="connsiteX78" fmla="*/ 1872613 w 2332038"/>
                <a:gd name="connsiteY78" fmla="*/ 3879452 h 6456362"/>
                <a:gd name="connsiteX79" fmla="*/ 1866265 w 2332038"/>
                <a:gd name="connsiteY79" fmla="*/ 3868341 h 6456362"/>
                <a:gd name="connsiteX80" fmla="*/ 1859124 w 2332038"/>
                <a:gd name="connsiteY80" fmla="*/ 3857230 h 6456362"/>
                <a:gd name="connsiteX81" fmla="*/ 1853570 w 2332038"/>
                <a:gd name="connsiteY81" fmla="*/ 3845326 h 6456362"/>
                <a:gd name="connsiteX82" fmla="*/ 1848809 w 2332038"/>
                <a:gd name="connsiteY82" fmla="*/ 3833421 h 6456362"/>
                <a:gd name="connsiteX83" fmla="*/ 1843254 w 2332038"/>
                <a:gd name="connsiteY83" fmla="*/ 3820723 h 6456362"/>
                <a:gd name="connsiteX84" fmla="*/ 1838494 w 2332038"/>
                <a:gd name="connsiteY84" fmla="*/ 3808025 h 6456362"/>
                <a:gd name="connsiteX85" fmla="*/ 1835320 w 2332038"/>
                <a:gd name="connsiteY85" fmla="*/ 3794533 h 6456362"/>
                <a:gd name="connsiteX86" fmla="*/ 1832939 w 2332038"/>
                <a:gd name="connsiteY86" fmla="*/ 3781835 h 6456362"/>
                <a:gd name="connsiteX87" fmla="*/ 1609178 w 2332038"/>
                <a:gd name="connsiteY87" fmla="*/ 2545363 h 6456362"/>
                <a:gd name="connsiteX88" fmla="*/ 1582199 w 2332038"/>
                <a:gd name="connsiteY88" fmla="*/ 3331848 h 6456362"/>
                <a:gd name="connsiteX89" fmla="*/ 1581406 w 2332038"/>
                <a:gd name="connsiteY89" fmla="*/ 3387402 h 6456362"/>
                <a:gd name="connsiteX90" fmla="*/ 1581406 w 2332038"/>
                <a:gd name="connsiteY90" fmla="*/ 3440575 h 6456362"/>
                <a:gd name="connsiteX91" fmla="*/ 1583786 w 2332038"/>
                <a:gd name="connsiteY91" fmla="*/ 3496129 h 6456362"/>
                <a:gd name="connsiteX92" fmla="*/ 1586167 w 2332038"/>
                <a:gd name="connsiteY92" fmla="*/ 3549302 h 6456362"/>
                <a:gd name="connsiteX93" fmla="*/ 1749624 w 2332038"/>
                <a:gd name="connsiteY93" fmla="*/ 6119070 h 6456362"/>
                <a:gd name="connsiteX94" fmla="*/ 1750417 w 2332038"/>
                <a:gd name="connsiteY94" fmla="*/ 6136530 h 6456362"/>
                <a:gd name="connsiteX95" fmla="*/ 1750417 w 2332038"/>
                <a:gd name="connsiteY95" fmla="*/ 6153196 h 6456362"/>
                <a:gd name="connsiteX96" fmla="*/ 1749624 w 2332038"/>
                <a:gd name="connsiteY96" fmla="*/ 6169862 h 6456362"/>
                <a:gd name="connsiteX97" fmla="*/ 1747243 w 2332038"/>
                <a:gd name="connsiteY97" fmla="*/ 6185735 h 6456362"/>
                <a:gd name="connsiteX98" fmla="*/ 1744069 w 2332038"/>
                <a:gd name="connsiteY98" fmla="*/ 6202401 h 6456362"/>
                <a:gd name="connsiteX99" fmla="*/ 1740896 w 2332038"/>
                <a:gd name="connsiteY99" fmla="*/ 6218273 h 6456362"/>
                <a:gd name="connsiteX100" fmla="*/ 1736135 w 2332038"/>
                <a:gd name="connsiteY100" fmla="*/ 6234146 h 6456362"/>
                <a:gd name="connsiteX101" fmla="*/ 1730580 w 2332038"/>
                <a:gd name="connsiteY101" fmla="*/ 6248431 h 6456362"/>
                <a:gd name="connsiteX102" fmla="*/ 1725026 w 2332038"/>
                <a:gd name="connsiteY102" fmla="*/ 6264304 h 6456362"/>
                <a:gd name="connsiteX103" fmla="*/ 1718678 w 2332038"/>
                <a:gd name="connsiteY103" fmla="*/ 6278589 h 6456362"/>
                <a:gd name="connsiteX104" fmla="*/ 1710743 w 2332038"/>
                <a:gd name="connsiteY104" fmla="*/ 6292875 h 6456362"/>
                <a:gd name="connsiteX105" fmla="*/ 1703602 w 2332038"/>
                <a:gd name="connsiteY105" fmla="*/ 6305573 h 6456362"/>
                <a:gd name="connsiteX106" fmla="*/ 1694874 w 2332038"/>
                <a:gd name="connsiteY106" fmla="*/ 6319065 h 6456362"/>
                <a:gd name="connsiteX107" fmla="*/ 1686145 w 2332038"/>
                <a:gd name="connsiteY107" fmla="*/ 6332556 h 6456362"/>
                <a:gd name="connsiteX108" fmla="*/ 1675037 w 2332038"/>
                <a:gd name="connsiteY108" fmla="*/ 6344461 h 6456362"/>
                <a:gd name="connsiteX109" fmla="*/ 1664721 w 2332038"/>
                <a:gd name="connsiteY109" fmla="*/ 6356365 h 6456362"/>
                <a:gd name="connsiteX110" fmla="*/ 1653613 w 2332038"/>
                <a:gd name="connsiteY110" fmla="*/ 6367475 h 6456362"/>
                <a:gd name="connsiteX111" fmla="*/ 1641711 w 2332038"/>
                <a:gd name="connsiteY111" fmla="*/ 6378587 h 6456362"/>
                <a:gd name="connsiteX112" fmla="*/ 1629808 w 2332038"/>
                <a:gd name="connsiteY112" fmla="*/ 6388110 h 6456362"/>
                <a:gd name="connsiteX113" fmla="*/ 1617906 w 2332038"/>
                <a:gd name="connsiteY113" fmla="*/ 6398427 h 6456362"/>
                <a:gd name="connsiteX114" fmla="*/ 1604417 w 2332038"/>
                <a:gd name="connsiteY114" fmla="*/ 6407157 h 6456362"/>
                <a:gd name="connsiteX115" fmla="*/ 1590134 w 2332038"/>
                <a:gd name="connsiteY115" fmla="*/ 6414299 h 6456362"/>
                <a:gd name="connsiteX116" fmla="*/ 1577439 w 2332038"/>
                <a:gd name="connsiteY116" fmla="*/ 6422236 h 6456362"/>
                <a:gd name="connsiteX117" fmla="*/ 1561569 w 2332038"/>
                <a:gd name="connsiteY117" fmla="*/ 6428585 h 6456362"/>
                <a:gd name="connsiteX118" fmla="*/ 1547286 w 2332038"/>
                <a:gd name="connsiteY118" fmla="*/ 6435727 h 6456362"/>
                <a:gd name="connsiteX119" fmla="*/ 1532210 w 2332038"/>
                <a:gd name="connsiteY119" fmla="*/ 6441283 h 6456362"/>
                <a:gd name="connsiteX120" fmla="*/ 1516341 w 2332038"/>
                <a:gd name="connsiteY120" fmla="*/ 6445251 h 6456362"/>
                <a:gd name="connsiteX121" fmla="*/ 1500471 w 2332038"/>
                <a:gd name="connsiteY121" fmla="*/ 6450013 h 6456362"/>
                <a:gd name="connsiteX122" fmla="*/ 1484601 w 2332038"/>
                <a:gd name="connsiteY122" fmla="*/ 6451600 h 6456362"/>
                <a:gd name="connsiteX123" fmla="*/ 1468732 w 2332038"/>
                <a:gd name="connsiteY123" fmla="*/ 6453981 h 6456362"/>
                <a:gd name="connsiteX124" fmla="*/ 1450482 w 2332038"/>
                <a:gd name="connsiteY124" fmla="*/ 6455569 h 6456362"/>
                <a:gd name="connsiteX125" fmla="*/ 1434612 w 2332038"/>
                <a:gd name="connsiteY125" fmla="*/ 6456362 h 6456362"/>
                <a:gd name="connsiteX126" fmla="*/ 1418743 w 2332038"/>
                <a:gd name="connsiteY126" fmla="*/ 6456362 h 6456362"/>
                <a:gd name="connsiteX127" fmla="*/ 1403666 w 2332038"/>
                <a:gd name="connsiteY127" fmla="*/ 6455569 h 6456362"/>
                <a:gd name="connsiteX128" fmla="*/ 1389384 w 2332038"/>
                <a:gd name="connsiteY128" fmla="*/ 6453187 h 6456362"/>
                <a:gd name="connsiteX129" fmla="*/ 1375101 w 2332038"/>
                <a:gd name="connsiteY129" fmla="*/ 6450807 h 6456362"/>
                <a:gd name="connsiteX130" fmla="*/ 1360819 w 2332038"/>
                <a:gd name="connsiteY130" fmla="*/ 6447632 h 6456362"/>
                <a:gd name="connsiteX131" fmla="*/ 1346536 w 2332038"/>
                <a:gd name="connsiteY131" fmla="*/ 6444457 h 6456362"/>
                <a:gd name="connsiteX132" fmla="*/ 1332253 w 2332038"/>
                <a:gd name="connsiteY132" fmla="*/ 6439696 h 6456362"/>
                <a:gd name="connsiteX133" fmla="*/ 1318764 w 2332038"/>
                <a:gd name="connsiteY133" fmla="*/ 6434141 h 6456362"/>
                <a:gd name="connsiteX134" fmla="*/ 1292579 w 2332038"/>
                <a:gd name="connsiteY134" fmla="*/ 6423029 h 6456362"/>
                <a:gd name="connsiteX135" fmla="*/ 1267188 w 2332038"/>
                <a:gd name="connsiteY135" fmla="*/ 6408745 h 6456362"/>
                <a:gd name="connsiteX136" fmla="*/ 1244177 w 2332038"/>
                <a:gd name="connsiteY136" fmla="*/ 6392871 h 6456362"/>
                <a:gd name="connsiteX137" fmla="*/ 1221960 w 2332038"/>
                <a:gd name="connsiteY137" fmla="*/ 6375412 h 6456362"/>
                <a:gd name="connsiteX138" fmla="*/ 1201329 w 2332038"/>
                <a:gd name="connsiteY138" fmla="*/ 6355571 h 6456362"/>
                <a:gd name="connsiteX139" fmla="*/ 1183872 w 2332038"/>
                <a:gd name="connsiteY139" fmla="*/ 6333349 h 6456362"/>
                <a:gd name="connsiteX140" fmla="*/ 1167209 w 2332038"/>
                <a:gd name="connsiteY140" fmla="*/ 6309541 h 6456362"/>
                <a:gd name="connsiteX141" fmla="*/ 1152927 w 2332038"/>
                <a:gd name="connsiteY141" fmla="*/ 6284939 h 6456362"/>
                <a:gd name="connsiteX142" fmla="*/ 1146579 w 2332038"/>
                <a:gd name="connsiteY142" fmla="*/ 6271447 h 6456362"/>
                <a:gd name="connsiteX143" fmla="*/ 1141025 w 2332038"/>
                <a:gd name="connsiteY143" fmla="*/ 6258749 h 6456362"/>
                <a:gd name="connsiteX144" fmla="*/ 1135470 w 2332038"/>
                <a:gd name="connsiteY144" fmla="*/ 6244463 h 6456362"/>
                <a:gd name="connsiteX145" fmla="*/ 1131503 w 2332038"/>
                <a:gd name="connsiteY145" fmla="*/ 6230971 h 6456362"/>
                <a:gd name="connsiteX146" fmla="*/ 1126742 w 2332038"/>
                <a:gd name="connsiteY146" fmla="*/ 6216687 h 6456362"/>
                <a:gd name="connsiteX147" fmla="*/ 1123568 w 2332038"/>
                <a:gd name="connsiteY147" fmla="*/ 6202401 h 6456362"/>
                <a:gd name="connsiteX148" fmla="*/ 1121188 w 2332038"/>
                <a:gd name="connsiteY148" fmla="*/ 6187322 h 6456362"/>
                <a:gd name="connsiteX149" fmla="*/ 1118807 w 2332038"/>
                <a:gd name="connsiteY149" fmla="*/ 6171449 h 6456362"/>
                <a:gd name="connsiteX150" fmla="*/ 875209 w 2332038"/>
                <a:gd name="connsiteY150" fmla="*/ 3814374 h 6456362"/>
                <a:gd name="connsiteX151" fmla="*/ 631610 w 2332038"/>
                <a:gd name="connsiteY151" fmla="*/ 6171449 h 6456362"/>
                <a:gd name="connsiteX152" fmla="*/ 629230 w 2332038"/>
                <a:gd name="connsiteY152" fmla="*/ 6187322 h 6456362"/>
                <a:gd name="connsiteX153" fmla="*/ 626849 w 2332038"/>
                <a:gd name="connsiteY153" fmla="*/ 6202401 h 6456362"/>
                <a:gd name="connsiteX154" fmla="*/ 623676 w 2332038"/>
                <a:gd name="connsiteY154" fmla="*/ 6216687 h 6456362"/>
                <a:gd name="connsiteX155" fmla="*/ 618915 w 2332038"/>
                <a:gd name="connsiteY155" fmla="*/ 6230971 h 6456362"/>
                <a:gd name="connsiteX156" fmla="*/ 614947 w 2332038"/>
                <a:gd name="connsiteY156" fmla="*/ 6244463 h 6456362"/>
                <a:gd name="connsiteX157" fmla="*/ 609393 w 2332038"/>
                <a:gd name="connsiteY157" fmla="*/ 6258749 h 6456362"/>
                <a:gd name="connsiteX158" fmla="*/ 603839 w 2332038"/>
                <a:gd name="connsiteY158" fmla="*/ 6271447 h 6456362"/>
                <a:gd name="connsiteX159" fmla="*/ 597491 w 2332038"/>
                <a:gd name="connsiteY159" fmla="*/ 6284939 h 6456362"/>
                <a:gd name="connsiteX160" fmla="*/ 583208 w 2332038"/>
                <a:gd name="connsiteY160" fmla="*/ 6309541 h 6456362"/>
                <a:gd name="connsiteX161" fmla="*/ 566545 w 2332038"/>
                <a:gd name="connsiteY161" fmla="*/ 6333349 h 6456362"/>
                <a:gd name="connsiteX162" fmla="*/ 549088 w 2332038"/>
                <a:gd name="connsiteY162" fmla="*/ 6355571 h 6456362"/>
                <a:gd name="connsiteX163" fmla="*/ 528458 w 2332038"/>
                <a:gd name="connsiteY163" fmla="*/ 6375412 h 6456362"/>
                <a:gd name="connsiteX164" fmla="*/ 506241 w 2332038"/>
                <a:gd name="connsiteY164" fmla="*/ 6392871 h 6456362"/>
                <a:gd name="connsiteX165" fmla="*/ 483230 w 2332038"/>
                <a:gd name="connsiteY165" fmla="*/ 6408745 h 6456362"/>
                <a:gd name="connsiteX166" fmla="*/ 457838 w 2332038"/>
                <a:gd name="connsiteY166" fmla="*/ 6423029 h 6456362"/>
                <a:gd name="connsiteX167" fmla="*/ 431653 w 2332038"/>
                <a:gd name="connsiteY167" fmla="*/ 6434141 h 6456362"/>
                <a:gd name="connsiteX168" fmla="*/ 418164 w 2332038"/>
                <a:gd name="connsiteY168" fmla="*/ 6439696 h 6456362"/>
                <a:gd name="connsiteX169" fmla="*/ 403882 w 2332038"/>
                <a:gd name="connsiteY169" fmla="*/ 6444457 h 6456362"/>
                <a:gd name="connsiteX170" fmla="*/ 389599 w 2332038"/>
                <a:gd name="connsiteY170" fmla="*/ 6447632 h 6456362"/>
                <a:gd name="connsiteX171" fmla="*/ 375316 w 2332038"/>
                <a:gd name="connsiteY171" fmla="*/ 6450807 h 6456362"/>
                <a:gd name="connsiteX172" fmla="*/ 361034 w 2332038"/>
                <a:gd name="connsiteY172" fmla="*/ 6453187 h 6456362"/>
                <a:gd name="connsiteX173" fmla="*/ 346751 w 2332038"/>
                <a:gd name="connsiteY173" fmla="*/ 6455569 h 6456362"/>
                <a:gd name="connsiteX174" fmla="*/ 331675 w 2332038"/>
                <a:gd name="connsiteY174" fmla="*/ 6456362 h 6456362"/>
                <a:gd name="connsiteX175" fmla="*/ 315805 w 2332038"/>
                <a:gd name="connsiteY175" fmla="*/ 6456362 h 6456362"/>
                <a:gd name="connsiteX176" fmla="*/ 299935 w 2332038"/>
                <a:gd name="connsiteY176" fmla="*/ 6455569 h 6456362"/>
                <a:gd name="connsiteX177" fmla="*/ 281685 w 2332038"/>
                <a:gd name="connsiteY177" fmla="*/ 6453981 h 6456362"/>
                <a:gd name="connsiteX178" fmla="*/ 265816 w 2332038"/>
                <a:gd name="connsiteY178" fmla="*/ 6451600 h 6456362"/>
                <a:gd name="connsiteX179" fmla="*/ 249946 w 2332038"/>
                <a:gd name="connsiteY179" fmla="*/ 6450013 h 6456362"/>
                <a:gd name="connsiteX180" fmla="*/ 234076 w 2332038"/>
                <a:gd name="connsiteY180" fmla="*/ 6445251 h 6456362"/>
                <a:gd name="connsiteX181" fmla="*/ 218207 w 2332038"/>
                <a:gd name="connsiteY181" fmla="*/ 6441283 h 6456362"/>
                <a:gd name="connsiteX182" fmla="*/ 203131 w 2332038"/>
                <a:gd name="connsiteY182" fmla="*/ 6435727 h 6456362"/>
                <a:gd name="connsiteX183" fmla="*/ 188848 w 2332038"/>
                <a:gd name="connsiteY183" fmla="*/ 6428585 h 6456362"/>
                <a:gd name="connsiteX184" fmla="*/ 172978 w 2332038"/>
                <a:gd name="connsiteY184" fmla="*/ 6422236 h 6456362"/>
                <a:gd name="connsiteX185" fmla="*/ 160283 w 2332038"/>
                <a:gd name="connsiteY185" fmla="*/ 6414299 h 6456362"/>
                <a:gd name="connsiteX186" fmla="*/ 146000 w 2332038"/>
                <a:gd name="connsiteY186" fmla="*/ 6407157 h 6456362"/>
                <a:gd name="connsiteX187" fmla="*/ 132511 w 2332038"/>
                <a:gd name="connsiteY187" fmla="*/ 6398427 h 6456362"/>
                <a:gd name="connsiteX188" fmla="*/ 120609 w 2332038"/>
                <a:gd name="connsiteY188" fmla="*/ 6388110 h 6456362"/>
                <a:gd name="connsiteX189" fmla="*/ 108707 w 2332038"/>
                <a:gd name="connsiteY189" fmla="*/ 6378587 h 6456362"/>
                <a:gd name="connsiteX190" fmla="*/ 96011 w 2332038"/>
                <a:gd name="connsiteY190" fmla="*/ 6367475 h 6456362"/>
                <a:gd name="connsiteX191" fmla="*/ 85696 w 2332038"/>
                <a:gd name="connsiteY191" fmla="*/ 6356365 h 6456362"/>
                <a:gd name="connsiteX192" fmla="*/ 74587 w 2332038"/>
                <a:gd name="connsiteY192" fmla="*/ 6344461 h 6456362"/>
                <a:gd name="connsiteX193" fmla="*/ 64272 w 2332038"/>
                <a:gd name="connsiteY193" fmla="*/ 6332556 h 6456362"/>
                <a:gd name="connsiteX194" fmla="*/ 55543 w 2332038"/>
                <a:gd name="connsiteY194" fmla="*/ 6319065 h 6456362"/>
                <a:gd name="connsiteX195" fmla="*/ 46815 w 2332038"/>
                <a:gd name="connsiteY195" fmla="*/ 6305573 h 6456362"/>
                <a:gd name="connsiteX196" fmla="*/ 39674 w 2332038"/>
                <a:gd name="connsiteY196" fmla="*/ 6292875 h 6456362"/>
                <a:gd name="connsiteX197" fmla="*/ 31739 w 2332038"/>
                <a:gd name="connsiteY197" fmla="*/ 6278589 h 6456362"/>
                <a:gd name="connsiteX198" fmla="*/ 25391 w 2332038"/>
                <a:gd name="connsiteY198" fmla="*/ 6264304 h 6456362"/>
                <a:gd name="connsiteX199" fmla="*/ 19837 w 2332038"/>
                <a:gd name="connsiteY199" fmla="*/ 6248431 h 6456362"/>
                <a:gd name="connsiteX200" fmla="*/ 14282 w 2332038"/>
                <a:gd name="connsiteY200" fmla="*/ 6234146 h 6456362"/>
                <a:gd name="connsiteX201" fmla="*/ 9522 w 2332038"/>
                <a:gd name="connsiteY201" fmla="*/ 6218273 h 6456362"/>
                <a:gd name="connsiteX202" fmla="*/ 6348 w 2332038"/>
                <a:gd name="connsiteY202" fmla="*/ 6202401 h 6456362"/>
                <a:gd name="connsiteX203" fmla="*/ 3174 w 2332038"/>
                <a:gd name="connsiteY203" fmla="*/ 6185735 h 6456362"/>
                <a:gd name="connsiteX204" fmla="*/ 793 w 2332038"/>
                <a:gd name="connsiteY204" fmla="*/ 6169862 h 6456362"/>
                <a:gd name="connsiteX205" fmla="*/ 0 w 2332038"/>
                <a:gd name="connsiteY205" fmla="*/ 6153196 h 6456362"/>
                <a:gd name="connsiteX206" fmla="*/ 0 w 2332038"/>
                <a:gd name="connsiteY206" fmla="*/ 6136530 h 6456362"/>
                <a:gd name="connsiteX207" fmla="*/ 793 w 2332038"/>
                <a:gd name="connsiteY207" fmla="*/ 6119070 h 6456362"/>
                <a:gd name="connsiteX208" fmla="*/ 131717 w 2332038"/>
                <a:gd name="connsiteY208" fmla="*/ 4062780 h 6456362"/>
                <a:gd name="connsiteX209" fmla="*/ 132511 w 2332038"/>
                <a:gd name="connsiteY209" fmla="*/ 4062780 h 6456362"/>
                <a:gd name="connsiteX210" fmla="*/ 155522 w 2332038"/>
                <a:gd name="connsiteY210" fmla="*/ 4056431 h 6456362"/>
                <a:gd name="connsiteX211" fmla="*/ 178533 w 2332038"/>
                <a:gd name="connsiteY211" fmla="*/ 4047701 h 6456362"/>
                <a:gd name="connsiteX212" fmla="*/ 200750 w 2332038"/>
                <a:gd name="connsiteY212" fmla="*/ 4038177 h 6456362"/>
                <a:gd name="connsiteX213" fmla="*/ 222968 w 2332038"/>
                <a:gd name="connsiteY213" fmla="*/ 4028654 h 6456362"/>
                <a:gd name="connsiteX214" fmla="*/ 243598 w 2332038"/>
                <a:gd name="connsiteY214" fmla="*/ 4017543 h 6456362"/>
                <a:gd name="connsiteX215" fmla="*/ 264229 w 2332038"/>
                <a:gd name="connsiteY215" fmla="*/ 4005638 h 6456362"/>
                <a:gd name="connsiteX216" fmla="*/ 284066 w 2332038"/>
                <a:gd name="connsiteY216" fmla="*/ 3992147 h 6456362"/>
                <a:gd name="connsiteX217" fmla="*/ 303109 w 2332038"/>
                <a:gd name="connsiteY217" fmla="*/ 3979449 h 6456362"/>
                <a:gd name="connsiteX218" fmla="*/ 321360 w 2332038"/>
                <a:gd name="connsiteY218" fmla="*/ 3965163 h 6456362"/>
                <a:gd name="connsiteX219" fmla="*/ 338816 w 2332038"/>
                <a:gd name="connsiteY219" fmla="*/ 3949291 h 6456362"/>
                <a:gd name="connsiteX220" fmla="*/ 355479 w 2332038"/>
                <a:gd name="connsiteY220" fmla="*/ 3934212 h 6456362"/>
                <a:gd name="connsiteX221" fmla="*/ 372142 w 2332038"/>
                <a:gd name="connsiteY221" fmla="*/ 3917546 h 6456362"/>
                <a:gd name="connsiteX222" fmla="*/ 387219 w 2332038"/>
                <a:gd name="connsiteY222" fmla="*/ 3900086 h 6456362"/>
                <a:gd name="connsiteX223" fmla="*/ 401501 w 2332038"/>
                <a:gd name="connsiteY223" fmla="*/ 3882626 h 6456362"/>
                <a:gd name="connsiteX224" fmla="*/ 415784 w 2332038"/>
                <a:gd name="connsiteY224" fmla="*/ 3863579 h 6456362"/>
                <a:gd name="connsiteX225" fmla="*/ 428479 w 2332038"/>
                <a:gd name="connsiteY225" fmla="*/ 3845326 h 6456362"/>
                <a:gd name="connsiteX226" fmla="*/ 440382 w 2332038"/>
                <a:gd name="connsiteY226" fmla="*/ 3825485 h 6456362"/>
                <a:gd name="connsiteX227" fmla="*/ 451490 w 2332038"/>
                <a:gd name="connsiteY227" fmla="*/ 3804851 h 6456362"/>
                <a:gd name="connsiteX228" fmla="*/ 461806 w 2332038"/>
                <a:gd name="connsiteY228" fmla="*/ 3783423 h 6456362"/>
                <a:gd name="connsiteX229" fmla="*/ 471327 w 2332038"/>
                <a:gd name="connsiteY229" fmla="*/ 3762788 h 6456362"/>
                <a:gd name="connsiteX230" fmla="*/ 480056 w 2332038"/>
                <a:gd name="connsiteY230" fmla="*/ 3742154 h 6456362"/>
                <a:gd name="connsiteX231" fmla="*/ 486404 w 2332038"/>
                <a:gd name="connsiteY231" fmla="*/ 3719932 h 6456362"/>
                <a:gd name="connsiteX232" fmla="*/ 492751 w 2332038"/>
                <a:gd name="connsiteY232" fmla="*/ 3696917 h 6456362"/>
                <a:gd name="connsiteX233" fmla="*/ 498306 w 2332038"/>
                <a:gd name="connsiteY233" fmla="*/ 3674696 h 6456362"/>
                <a:gd name="connsiteX234" fmla="*/ 503067 w 2332038"/>
                <a:gd name="connsiteY234" fmla="*/ 3651680 h 6456362"/>
                <a:gd name="connsiteX235" fmla="*/ 506241 w 2332038"/>
                <a:gd name="connsiteY235" fmla="*/ 3628665 h 6456362"/>
                <a:gd name="connsiteX236" fmla="*/ 508621 w 2332038"/>
                <a:gd name="connsiteY236" fmla="*/ 3604856 h 6456362"/>
                <a:gd name="connsiteX237" fmla="*/ 509414 w 2332038"/>
                <a:gd name="connsiteY237" fmla="*/ 3581841 h 6456362"/>
                <a:gd name="connsiteX238" fmla="*/ 509414 w 2332038"/>
                <a:gd name="connsiteY238" fmla="*/ 3557239 h 6456362"/>
                <a:gd name="connsiteX239" fmla="*/ 508621 w 2332038"/>
                <a:gd name="connsiteY239" fmla="*/ 3533430 h 6456362"/>
                <a:gd name="connsiteX240" fmla="*/ 506241 w 2332038"/>
                <a:gd name="connsiteY240" fmla="*/ 3508827 h 6456362"/>
                <a:gd name="connsiteX241" fmla="*/ 503067 w 2332038"/>
                <a:gd name="connsiteY241" fmla="*/ 3485018 h 6456362"/>
                <a:gd name="connsiteX242" fmla="*/ 183294 w 2332038"/>
                <a:gd name="connsiteY242" fmla="*/ 1501742 h 6456362"/>
                <a:gd name="connsiteX243" fmla="*/ 176946 w 2332038"/>
                <a:gd name="connsiteY243" fmla="*/ 1466029 h 6456362"/>
                <a:gd name="connsiteX244" fmla="*/ 167424 w 2332038"/>
                <a:gd name="connsiteY244" fmla="*/ 1429522 h 6456362"/>
                <a:gd name="connsiteX245" fmla="*/ 157902 w 2332038"/>
                <a:gd name="connsiteY245" fmla="*/ 1393015 h 6456362"/>
                <a:gd name="connsiteX246" fmla="*/ 146794 w 2332038"/>
                <a:gd name="connsiteY246" fmla="*/ 1358095 h 6456362"/>
                <a:gd name="connsiteX247" fmla="*/ 163457 w 2332038"/>
                <a:gd name="connsiteY247" fmla="*/ 1354127 h 6456362"/>
                <a:gd name="connsiteX248" fmla="*/ 180120 w 2332038"/>
                <a:gd name="connsiteY248" fmla="*/ 1348572 h 6456362"/>
                <a:gd name="connsiteX249" fmla="*/ 874663 w 2332038"/>
                <a:gd name="connsiteY249" fmla="*/ 0 h 6456362"/>
                <a:gd name="connsiteX250" fmla="*/ 1439863 w 2332038"/>
                <a:gd name="connsiteY250" fmla="*/ 565200 h 6456362"/>
                <a:gd name="connsiteX251" fmla="*/ 874663 w 2332038"/>
                <a:gd name="connsiteY251" fmla="*/ 1130400 h 6456362"/>
                <a:gd name="connsiteX252" fmla="*/ 309463 w 2332038"/>
                <a:gd name="connsiteY252" fmla="*/ 565200 h 6456362"/>
                <a:gd name="connsiteX253" fmla="*/ 874663 w 2332038"/>
                <a:gd name="connsiteY253" fmla="*/ 0 h 645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2332038" h="6456362">
                  <a:moveTo>
                    <a:pt x="461806" y="1287462"/>
                  </a:moveTo>
                  <a:lnTo>
                    <a:pt x="677632" y="2108074"/>
                  </a:lnTo>
                  <a:lnTo>
                    <a:pt x="794274" y="1538249"/>
                  </a:lnTo>
                  <a:lnTo>
                    <a:pt x="680013" y="1424760"/>
                  </a:lnTo>
                  <a:lnTo>
                    <a:pt x="808556" y="1296986"/>
                  </a:lnTo>
                  <a:lnTo>
                    <a:pt x="875209" y="1296986"/>
                  </a:lnTo>
                  <a:lnTo>
                    <a:pt x="941861" y="1296986"/>
                  </a:lnTo>
                  <a:lnTo>
                    <a:pt x="1069611" y="1424760"/>
                  </a:lnTo>
                  <a:lnTo>
                    <a:pt x="956144" y="1538249"/>
                  </a:lnTo>
                  <a:lnTo>
                    <a:pt x="1072785" y="2108074"/>
                  </a:lnTo>
                  <a:lnTo>
                    <a:pt x="1287818" y="1287462"/>
                  </a:lnTo>
                  <a:lnTo>
                    <a:pt x="1570297" y="1348572"/>
                  </a:lnTo>
                  <a:lnTo>
                    <a:pt x="1592515" y="1354127"/>
                  </a:lnTo>
                  <a:lnTo>
                    <a:pt x="1614732" y="1358889"/>
                  </a:lnTo>
                  <a:lnTo>
                    <a:pt x="1635363" y="1366825"/>
                  </a:lnTo>
                  <a:lnTo>
                    <a:pt x="1657580" y="1373174"/>
                  </a:lnTo>
                  <a:lnTo>
                    <a:pt x="1677417" y="1382698"/>
                  </a:lnTo>
                  <a:lnTo>
                    <a:pt x="1698048" y="1391428"/>
                  </a:lnTo>
                  <a:lnTo>
                    <a:pt x="1717885" y="1400951"/>
                  </a:lnTo>
                  <a:lnTo>
                    <a:pt x="1736135" y="1412062"/>
                  </a:lnTo>
                  <a:lnTo>
                    <a:pt x="1755178" y="1423173"/>
                  </a:lnTo>
                  <a:lnTo>
                    <a:pt x="1773428" y="1435077"/>
                  </a:lnTo>
                  <a:lnTo>
                    <a:pt x="1792472" y="1446981"/>
                  </a:lnTo>
                  <a:lnTo>
                    <a:pt x="1809135" y="1460473"/>
                  </a:lnTo>
                  <a:lnTo>
                    <a:pt x="1826591" y="1473171"/>
                  </a:lnTo>
                  <a:lnTo>
                    <a:pt x="1843254" y="1487457"/>
                  </a:lnTo>
                  <a:lnTo>
                    <a:pt x="1858331" y="1503329"/>
                  </a:lnTo>
                  <a:lnTo>
                    <a:pt x="1873407" y="1518408"/>
                  </a:lnTo>
                  <a:lnTo>
                    <a:pt x="1887689" y="1535074"/>
                  </a:lnTo>
                  <a:lnTo>
                    <a:pt x="1901972" y="1551740"/>
                  </a:lnTo>
                  <a:lnTo>
                    <a:pt x="1916255" y="1567613"/>
                  </a:lnTo>
                  <a:lnTo>
                    <a:pt x="1928950" y="1585866"/>
                  </a:lnTo>
                  <a:lnTo>
                    <a:pt x="1940853" y="1604120"/>
                  </a:lnTo>
                  <a:lnTo>
                    <a:pt x="1952755" y="1623167"/>
                  </a:lnTo>
                  <a:lnTo>
                    <a:pt x="1963863" y="1641420"/>
                  </a:lnTo>
                  <a:lnTo>
                    <a:pt x="1973385" y="1661261"/>
                  </a:lnTo>
                  <a:lnTo>
                    <a:pt x="1983700" y="1681102"/>
                  </a:lnTo>
                  <a:lnTo>
                    <a:pt x="1990842" y="1700942"/>
                  </a:lnTo>
                  <a:lnTo>
                    <a:pt x="2000364" y="1721577"/>
                  </a:lnTo>
                  <a:lnTo>
                    <a:pt x="2006711" y="1743005"/>
                  </a:lnTo>
                  <a:lnTo>
                    <a:pt x="2013059" y="1764433"/>
                  </a:lnTo>
                  <a:lnTo>
                    <a:pt x="2018614" y="1785861"/>
                  </a:lnTo>
                  <a:lnTo>
                    <a:pt x="2024168" y="1807289"/>
                  </a:lnTo>
                  <a:lnTo>
                    <a:pt x="2027342" y="1830304"/>
                  </a:lnTo>
                  <a:lnTo>
                    <a:pt x="2329658" y="3696123"/>
                  </a:lnTo>
                  <a:lnTo>
                    <a:pt x="2332038" y="3719932"/>
                  </a:lnTo>
                  <a:lnTo>
                    <a:pt x="2332038" y="3742948"/>
                  </a:lnTo>
                  <a:lnTo>
                    <a:pt x="2330451" y="3765963"/>
                  </a:lnTo>
                  <a:lnTo>
                    <a:pt x="2326484" y="3788978"/>
                  </a:lnTo>
                  <a:lnTo>
                    <a:pt x="2320929" y="3811200"/>
                  </a:lnTo>
                  <a:lnTo>
                    <a:pt x="2312995" y="3831834"/>
                  </a:lnTo>
                  <a:lnTo>
                    <a:pt x="2304266" y="3853262"/>
                  </a:lnTo>
                  <a:lnTo>
                    <a:pt x="2292364" y="3872309"/>
                  </a:lnTo>
                  <a:lnTo>
                    <a:pt x="2278875" y="3890562"/>
                  </a:lnTo>
                  <a:lnTo>
                    <a:pt x="2264592" y="3908022"/>
                  </a:lnTo>
                  <a:lnTo>
                    <a:pt x="2247929" y="3923101"/>
                  </a:lnTo>
                  <a:lnTo>
                    <a:pt x="2230473" y="3938180"/>
                  </a:lnTo>
                  <a:lnTo>
                    <a:pt x="2212223" y="3950878"/>
                  </a:lnTo>
                  <a:lnTo>
                    <a:pt x="2192386" y="3961989"/>
                  </a:lnTo>
                  <a:lnTo>
                    <a:pt x="2170168" y="3971512"/>
                  </a:lnTo>
                  <a:lnTo>
                    <a:pt x="2147157" y="3979449"/>
                  </a:lnTo>
                  <a:lnTo>
                    <a:pt x="2133668" y="3982623"/>
                  </a:lnTo>
                  <a:lnTo>
                    <a:pt x="2120972" y="3985004"/>
                  </a:lnTo>
                  <a:lnTo>
                    <a:pt x="2107483" y="3986591"/>
                  </a:lnTo>
                  <a:lnTo>
                    <a:pt x="2094788" y="3988179"/>
                  </a:lnTo>
                  <a:lnTo>
                    <a:pt x="2081298" y="3988179"/>
                  </a:lnTo>
                  <a:lnTo>
                    <a:pt x="2067809" y="3988179"/>
                  </a:lnTo>
                  <a:lnTo>
                    <a:pt x="2055114" y="3986591"/>
                  </a:lnTo>
                  <a:lnTo>
                    <a:pt x="2041624" y="3985004"/>
                  </a:lnTo>
                  <a:lnTo>
                    <a:pt x="2029722" y="3982623"/>
                  </a:lnTo>
                  <a:lnTo>
                    <a:pt x="2016233" y="3980242"/>
                  </a:lnTo>
                  <a:lnTo>
                    <a:pt x="1992429" y="3972306"/>
                  </a:lnTo>
                  <a:lnTo>
                    <a:pt x="1969418" y="3961989"/>
                  </a:lnTo>
                  <a:lnTo>
                    <a:pt x="1946407" y="3949291"/>
                  </a:lnTo>
                  <a:lnTo>
                    <a:pt x="1924983" y="3935006"/>
                  </a:lnTo>
                  <a:lnTo>
                    <a:pt x="1906733" y="3917546"/>
                  </a:lnTo>
                  <a:lnTo>
                    <a:pt x="1889276" y="3900086"/>
                  </a:lnTo>
                  <a:lnTo>
                    <a:pt x="1880548" y="3888975"/>
                  </a:lnTo>
                  <a:lnTo>
                    <a:pt x="1872613" y="3879452"/>
                  </a:lnTo>
                  <a:lnTo>
                    <a:pt x="1866265" y="3868341"/>
                  </a:lnTo>
                  <a:lnTo>
                    <a:pt x="1859124" y="3857230"/>
                  </a:lnTo>
                  <a:lnTo>
                    <a:pt x="1853570" y="3845326"/>
                  </a:lnTo>
                  <a:lnTo>
                    <a:pt x="1848809" y="3833421"/>
                  </a:lnTo>
                  <a:lnTo>
                    <a:pt x="1843254" y="3820723"/>
                  </a:lnTo>
                  <a:lnTo>
                    <a:pt x="1838494" y="3808025"/>
                  </a:lnTo>
                  <a:lnTo>
                    <a:pt x="1835320" y="3794533"/>
                  </a:lnTo>
                  <a:lnTo>
                    <a:pt x="1832939" y="3781835"/>
                  </a:lnTo>
                  <a:lnTo>
                    <a:pt x="1609178" y="2545363"/>
                  </a:lnTo>
                  <a:lnTo>
                    <a:pt x="1582199" y="3331848"/>
                  </a:lnTo>
                  <a:lnTo>
                    <a:pt x="1581406" y="3387402"/>
                  </a:lnTo>
                  <a:lnTo>
                    <a:pt x="1581406" y="3440575"/>
                  </a:lnTo>
                  <a:lnTo>
                    <a:pt x="1583786" y="3496129"/>
                  </a:lnTo>
                  <a:lnTo>
                    <a:pt x="1586167" y="3549302"/>
                  </a:lnTo>
                  <a:lnTo>
                    <a:pt x="1749624" y="6119070"/>
                  </a:lnTo>
                  <a:lnTo>
                    <a:pt x="1750417" y="6136530"/>
                  </a:lnTo>
                  <a:lnTo>
                    <a:pt x="1750417" y="6153196"/>
                  </a:lnTo>
                  <a:lnTo>
                    <a:pt x="1749624" y="6169862"/>
                  </a:lnTo>
                  <a:lnTo>
                    <a:pt x="1747243" y="6185735"/>
                  </a:lnTo>
                  <a:lnTo>
                    <a:pt x="1744069" y="6202401"/>
                  </a:lnTo>
                  <a:lnTo>
                    <a:pt x="1740896" y="6218273"/>
                  </a:lnTo>
                  <a:lnTo>
                    <a:pt x="1736135" y="6234146"/>
                  </a:lnTo>
                  <a:lnTo>
                    <a:pt x="1730580" y="6248431"/>
                  </a:lnTo>
                  <a:lnTo>
                    <a:pt x="1725026" y="6264304"/>
                  </a:lnTo>
                  <a:lnTo>
                    <a:pt x="1718678" y="6278589"/>
                  </a:lnTo>
                  <a:lnTo>
                    <a:pt x="1710743" y="6292875"/>
                  </a:lnTo>
                  <a:lnTo>
                    <a:pt x="1703602" y="6305573"/>
                  </a:lnTo>
                  <a:lnTo>
                    <a:pt x="1694874" y="6319065"/>
                  </a:lnTo>
                  <a:lnTo>
                    <a:pt x="1686145" y="6332556"/>
                  </a:lnTo>
                  <a:lnTo>
                    <a:pt x="1675037" y="6344461"/>
                  </a:lnTo>
                  <a:lnTo>
                    <a:pt x="1664721" y="6356365"/>
                  </a:lnTo>
                  <a:lnTo>
                    <a:pt x="1653613" y="6367475"/>
                  </a:lnTo>
                  <a:lnTo>
                    <a:pt x="1641711" y="6378587"/>
                  </a:lnTo>
                  <a:lnTo>
                    <a:pt x="1629808" y="6388110"/>
                  </a:lnTo>
                  <a:lnTo>
                    <a:pt x="1617906" y="6398427"/>
                  </a:lnTo>
                  <a:lnTo>
                    <a:pt x="1604417" y="6407157"/>
                  </a:lnTo>
                  <a:lnTo>
                    <a:pt x="1590134" y="6414299"/>
                  </a:lnTo>
                  <a:lnTo>
                    <a:pt x="1577439" y="6422236"/>
                  </a:lnTo>
                  <a:lnTo>
                    <a:pt x="1561569" y="6428585"/>
                  </a:lnTo>
                  <a:lnTo>
                    <a:pt x="1547286" y="6435727"/>
                  </a:lnTo>
                  <a:lnTo>
                    <a:pt x="1532210" y="6441283"/>
                  </a:lnTo>
                  <a:lnTo>
                    <a:pt x="1516341" y="6445251"/>
                  </a:lnTo>
                  <a:lnTo>
                    <a:pt x="1500471" y="6450013"/>
                  </a:lnTo>
                  <a:lnTo>
                    <a:pt x="1484601" y="6451600"/>
                  </a:lnTo>
                  <a:lnTo>
                    <a:pt x="1468732" y="6453981"/>
                  </a:lnTo>
                  <a:lnTo>
                    <a:pt x="1450482" y="6455569"/>
                  </a:lnTo>
                  <a:lnTo>
                    <a:pt x="1434612" y="6456362"/>
                  </a:lnTo>
                  <a:lnTo>
                    <a:pt x="1418743" y="6456362"/>
                  </a:lnTo>
                  <a:lnTo>
                    <a:pt x="1403666" y="6455569"/>
                  </a:lnTo>
                  <a:lnTo>
                    <a:pt x="1389384" y="6453187"/>
                  </a:lnTo>
                  <a:lnTo>
                    <a:pt x="1375101" y="6450807"/>
                  </a:lnTo>
                  <a:lnTo>
                    <a:pt x="1360819" y="6447632"/>
                  </a:lnTo>
                  <a:lnTo>
                    <a:pt x="1346536" y="6444457"/>
                  </a:lnTo>
                  <a:lnTo>
                    <a:pt x="1332253" y="6439696"/>
                  </a:lnTo>
                  <a:lnTo>
                    <a:pt x="1318764" y="6434141"/>
                  </a:lnTo>
                  <a:lnTo>
                    <a:pt x="1292579" y="6423029"/>
                  </a:lnTo>
                  <a:lnTo>
                    <a:pt x="1267188" y="6408745"/>
                  </a:lnTo>
                  <a:lnTo>
                    <a:pt x="1244177" y="6392871"/>
                  </a:lnTo>
                  <a:lnTo>
                    <a:pt x="1221960" y="6375412"/>
                  </a:lnTo>
                  <a:lnTo>
                    <a:pt x="1201329" y="6355571"/>
                  </a:lnTo>
                  <a:lnTo>
                    <a:pt x="1183872" y="6333349"/>
                  </a:lnTo>
                  <a:lnTo>
                    <a:pt x="1167209" y="6309541"/>
                  </a:lnTo>
                  <a:lnTo>
                    <a:pt x="1152927" y="6284939"/>
                  </a:lnTo>
                  <a:lnTo>
                    <a:pt x="1146579" y="6271447"/>
                  </a:lnTo>
                  <a:lnTo>
                    <a:pt x="1141025" y="6258749"/>
                  </a:lnTo>
                  <a:lnTo>
                    <a:pt x="1135470" y="6244463"/>
                  </a:lnTo>
                  <a:lnTo>
                    <a:pt x="1131503" y="6230971"/>
                  </a:lnTo>
                  <a:lnTo>
                    <a:pt x="1126742" y="6216687"/>
                  </a:lnTo>
                  <a:lnTo>
                    <a:pt x="1123568" y="6202401"/>
                  </a:lnTo>
                  <a:lnTo>
                    <a:pt x="1121188" y="6187322"/>
                  </a:lnTo>
                  <a:lnTo>
                    <a:pt x="1118807" y="6171449"/>
                  </a:lnTo>
                  <a:lnTo>
                    <a:pt x="875209" y="3814374"/>
                  </a:lnTo>
                  <a:lnTo>
                    <a:pt x="631610" y="6171449"/>
                  </a:lnTo>
                  <a:lnTo>
                    <a:pt x="629230" y="6187322"/>
                  </a:lnTo>
                  <a:lnTo>
                    <a:pt x="626849" y="6202401"/>
                  </a:lnTo>
                  <a:lnTo>
                    <a:pt x="623676" y="6216687"/>
                  </a:lnTo>
                  <a:lnTo>
                    <a:pt x="618915" y="6230971"/>
                  </a:lnTo>
                  <a:lnTo>
                    <a:pt x="614947" y="6244463"/>
                  </a:lnTo>
                  <a:lnTo>
                    <a:pt x="609393" y="6258749"/>
                  </a:lnTo>
                  <a:lnTo>
                    <a:pt x="603839" y="6271447"/>
                  </a:lnTo>
                  <a:lnTo>
                    <a:pt x="597491" y="6284939"/>
                  </a:lnTo>
                  <a:lnTo>
                    <a:pt x="583208" y="6309541"/>
                  </a:lnTo>
                  <a:lnTo>
                    <a:pt x="566545" y="6333349"/>
                  </a:lnTo>
                  <a:lnTo>
                    <a:pt x="549088" y="6355571"/>
                  </a:lnTo>
                  <a:lnTo>
                    <a:pt x="528458" y="6375412"/>
                  </a:lnTo>
                  <a:lnTo>
                    <a:pt x="506241" y="6392871"/>
                  </a:lnTo>
                  <a:lnTo>
                    <a:pt x="483230" y="6408745"/>
                  </a:lnTo>
                  <a:lnTo>
                    <a:pt x="457838" y="6423029"/>
                  </a:lnTo>
                  <a:lnTo>
                    <a:pt x="431653" y="6434141"/>
                  </a:lnTo>
                  <a:lnTo>
                    <a:pt x="418164" y="6439696"/>
                  </a:lnTo>
                  <a:lnTo>
                    <a:pt x="403882" y="6444457"/>
                  </a:lnTo>
                  <a:lnTo>
                    <a:pt x="389599" y="6447632"/>
                  </a:lnTo>
                  <a:lnTo>
                    <a:pt x="375316" y="6450807"/>
                  </a:lnTo>
                  <a:lnTo>
                    <a:pt x="361034" y="6453187"/>
                  </a:lnTo>
                  <a:lnTo>
                    <a:pt x="346751" y="6455569"/>
                  </a:lnTo>
                  <a:lnTo>
                    <a:pt x="331675" y="6456362"/>
                  </a:lnTo>
                  <a:lnTo>
                    <a:pt x="315805" y="6456362"/>
                  </a:lnTo>
                  <a:lnTo>
                    <a:pt x="299935" y="6455569"/>
                  </a:lnTo>
                  <a:lnTo>
                    <a:pt x="281685" y="6453981"/>
                  </a:lnTo>
                  <a:lnTo>
                    <a:pt x="265816" y="6451600"/>
                  </a:lnTo>
                  <a:lnTo>
                    <a:pt x="249946" y="6450013"/>
                  </a:lnTo>
                  <a:lnTo>
                    <a:pt x="234076" y="6445251"/>
                  </a:lnTo>
                  <a:lnTo>
                    <a:pt x="218207" y="6441283"/>
                  </a:lnTo>
                  <a:lnTo>
                    <a:pt x="203131" y="6435727"/>
                  </a:lnTo>
                  <a:lnTo>
                    <a:pt x="188848" y="6428585"/>
                  </a:lnTo>
                  <a:lnTo>
                    <a:pt x="172978" y="6422236"/>
                  </a:lnTo>
                  <a:lnTo>
                    <a:pt x="160283" y="6414299"/>
                  </a:lnTo>
                  <a:lnTo>
                    <a:pt x="146000" y="6407157"/>
                  </a:lnTo>
                  <a:lnTo>
                    <a:pt x="132511" y="6398427"/>
                  </a:lnTo>
                  <a:lnTo>
                    <a:pt x="120609" y="6388110"/>
                  </a:lnTo>
                  <a:lnTo>
                    <a:pt x="108707" y="6378587"/>
                  </a:lnTo>
                  <a:lnTo>
                    <a:pt x="96011" y="6367475"/>
                  </a:lnTo>
                  <a:lnTo>
                    <a:pt x="85696" y="6356365"/>
                  </a:lnTo>
                  <a:lnTo>
                    <a:pt x="74587" y="6344461"/>
                  </a:lnTo>
                  <a:lnTo>
                    <a:pt x="64272" y="6332556"/>
                  </a:lnTo>
                  <a:lnTo>
                    <a:pt x="55543" y="6319065"/>
                  </a:lnTo>
                  <a:lnTo>
                    <a:pt x="46815" y="6305573"/>
                  </a:lnTo>
                  <a:lnTo>
                    <a:pt x="39674" y="6292875"/>
                  </a:lnTo>
                  <a:lnTo>
                    <a:pt x="31739" y="6278589"/>
                  </a:lnTo>
                  <a:lnTo>
                    <a:pt x="25391" y="6264304"/>
                  </a:lnTo>
                  <a:lnTo>
                    <a:pt x="19837" y="6248431"/>
                  </a:lnTo>
                  <a:lnTo>
                    <a:pt x="14282" y="6234146"/>
                  </a:lnTo>
                  <a:lnTo>
                    <a:pt x="9522" y="6218273"/>
                  </a:lnTo>
                  <a:lnTo>
                    <a:pt x="6348" y="6202401"/>
                  </a:lnTo>
                  <a:lnTo>
                    <a:pt x="3174" y="6185735"/>
                  </a:lnTo>
                  <a:lnTo>
                    <a:pt x="793" y="6169862"/>
                  </a:lnTo>
                  <a:lnTo>
                    <a:pt x="0" y="6153196"/>
                  </a:lnTo>
                  <a:lnTo>
                    <a:pt x="0" y="6136530"/>
                  </a:lnTo>
                  <a:lnTo>
                    <a:pt x="793" y="6119070"/>
                  </a:lnTo>
                  <a:lnTo>
                    <a:pt x="131717" y="4062780"/>
                  </a:lnTo>
                  <a:lnTo>
                    <a:pt x="132511" y="4062780"/>
                  </a:lnTo>
                  <a:lnTo>
                    <a:pt x="155522" y="4056431"/>
                  </a:lnTo>
                  <a:lnTo>
                    <a:pt x="178533" y="4047701"/>
                  </a:lnTo>
                  <a:lnTo>
                    <a:pt x="200750" y="4038177"/>
                  </a:lnTo>
                  <a:lnTo>
                    <a:pt x="222968" y="4028654"/>
                  </a:lnTo>
                  <a:lnTo>
                    <a:pt x="243598" y="4017543"/>
                  </a:lnTo>
                  <a:lnTo>
                    <a:pt x="264229" y="4005638"/>
                  </a:lnTo>
                  <a:lnTo>
                    <a:pt x="284066" y="3992147"/>
                  </a:lnTo>
                  <a:lnTo>
                    <a:pt x="303109" y="3979449"/>
                  </a:lnTo>
                  <a:lnTo>
                    <a:pt x="321360" y="3965163"/>
                  </a:lnTo>
                  <a:lnTo>
                    <a:pt x="338816" y="3949291"/>
                  </a:lnTo>
                  <a:lnTo>
                    <a:pt x="355479" y="3934212"/>
                  </a:lnTo>
                  <a:lnTo>
                    <a:pt x="372142" y="3917546"/>
                  </a:lnTo>
                  <a:lnTo>
                    <a:pt x="387219" y="3900086"/>
                  </a:lnTo>
                  <a:lnTo>
                    <a:pt x="401501" y="3882626"/>
                  </a:lnTo>
                  <a:lnTo>
                    <a:pt x="415784" y="3863579"/>
                  </a:lnTo>
                  <a:lnTo>
                    <a:pt x="428479" y="3845326"/>
                  </a:lnTo>
                  <a:lnTo>
                    <a:pt x="440382" y="3825485"/>
                  </a:lnTo>
                  <a:lnTo>
                    <a:pt x="451490" y="3804851"/>
                  </a:lnTo>
                  <a:lnTo>
                    <a:pt x="461806" y="3783423"/>
                  </a:lnTo>
                  <a:lnTo>
                    <a:pt x="471327" y="3762788"/>
                  </a:lnTo>
                  <a:lnTo>
                    <a:pt x="480056" y="3742154"/>
                  </a:lnTo>
                  <a:lnTo>
                    <a:pt x="486404" y="3719932"/>
                  </a:lnTo>
                  <a:lnTo>
                    <a:pt x="492751" y="3696917"/>
                  </a:lnTo>
                  <a:lnTo>
                    <a:pt x="498306" y="3674696"/>
                  </a:lnTo>
                  <a:lnTo>
                    <a:pt x="503067" y="3651680"/>
                  </a:lnTo>
                  <a:lnTo>
                    <a:pt x="506241" y="3628665"/>
                  </a:lnTo>
                  <a:lnTo>
                    <a:pt x="508621" y="3604856"/>
                  </a:lnTo>
                  <a:lnTo>
                    <a:pt x="509414" y="3581841"/>
                  </a:lnTo>
                  <a:lnTo>
                    <a:pt x="509414" y="3557239"/>
                  </a:lnTo>
                  <a:lnTo>
                    <a:pt x="508621" y="3533430"/>
                  </a:lnTo>
                  <a:lnTo>
                    <a:pt x="506241" y="3508827"/>
                  </a:lnTo>
                  <a:lnTo>
                    <a:pt x="503067" y="3485018"/>
                  </a:lnTo>
                  <a:lnTo>
                    <a:pt x="183294" y="1501742"/>
                  </a:lnTo>
                  <a:lnTo>
                    <a:pt x="176946" y="1466029"/>
                  </a:lnTo>
                  <a:lnTo>
                    <a:pt x="167424" y="1429522"/>
                  </a:lnTo>
                  <a:lnTo>
                    <a:pt x="157902" y="1393015"/>
                  </a:lnTo>
                  <a:lnTo>
                    <a:pt x="146794" y="1358095"/>
                  </a:lnTo>
                  <a:lnTo>
                    <a:pt x="163457" y="1354127"/>
                  </a:lnTo>
                  <a:lnTo>
                    <a:pt x="180120" y="1348572"/>
                  </a:lnTo>
                  <a:close/>
                  <a:moveTo>
                    <a:pt x="874663" y="0"/>
                  </a:moveTo>
                  <a:cubicBezTo>
                    <a:pt x="1186814" y="0"/>
                    <a:pt x="1439863" y="253049"/>
                    <a:pt x="1439863" y="565200"/>
                  </a:cubicBezTo>
                  <a:cubicBezTo>
                    <a:pt x="1439863" y="877351"/>
                    <a:pt x="1186814" y="1130400"/>
                    <a:pt x="874663" y="1130400"/>
                  </a:cubicBezTo>
                  <a:cubicBezTo>
                    <a:pt x="562512" y="1130400"/>
                    <a:pt x="309463" y="877351"/>
                    <a:pt x="309463" y="565200"/>
                  </a:cubicBezTo>
                  <a:cubicBezTo>
                    <a:pt x="309463" y="253049"/>
                    <a:pt x="562512" y="0"/>
                    <a:pt x="87466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任意多边形 10"/>
            <p:cNvSpPr/>
            <p:nvPr/>
          </p:nvSpPr>
          <p:spPr>
            <a:xfrm>
              <a:off x="9482513" y="2727325"/>
              <a:ext cx="3095625" cy="6858001"/>
            </a:xfrm>
            <a:custGeom>
              <a:avLst/>
              <a:gdLst>
                <a:gd name="connsiteX0" fmla="*/ 1108301 w 3095625"/>
                <a:gd name="connsiteY0" fmla="*/ 1366838 h 6858001"/>
                <a:gd name="connsiteX1" fmla="*/ 1336783 w 3095625"/>
                <a:gd name="connsiteY1" fmla="*/ 2238376 h 6858001"/>
                <a:gd name="connsiteX2" fmla="*/ 1461338 w 3095625"/>
                <a:gd name="connsiteY2" fmla="*/ 1632745 h 6858001"/>
                <a:gd name="connsiteX3" fmla="*/ 1339957 w 3095625"/>
                <a:gd name="connsiteY3" fmla="*/ 1512095 h 6858001"/>
                <a:gd name="connsiteX4" fmla="*/ 1476412 w 3095625"/>
                <a:gd name="connsiteY4" fmla="*/ 1375569 h 6858001"/>
                <a:gd name="connsiteX5" fmla="*/ 1547813 w 3095625"/>
                <a:gd name="connsiteY5" fmla="*/ 1375569 h 6858001"/>
                <a:gd name="connsiteX6" fmla="*/ 1619214 w 3095625"/>
                <a:gd name="connsiteY6" fmla="*/ 1375569 h 6858001"/>
                <a:gd name="connsiteX7" fmla="*/ 1754082 w 3095625"/>
                <a:gd name="connsiteY7" fmla="*/ 1512095 h 6858001"/>
                <a:gd name="connsiteX8" fmla="*/ 1634287 w 3095625"/>
                <a:gd name="connsiteY8" fmla="*/ 1632745 h 6858001"/>
                <a:gd name="connsiteX9" fmla="*/ 1757255 w 3095625"/>
                <a:gd name="connsiteY9" fmla="*/ 2238376 h 6858001"/>
                <a:gd name="connsiteX10" fmla="*/ 1985738 w 3095625"/>
                <a:gd name="connsiteY10" fmla="*/ 1366838 h 6858001"/>
                <a:gd name="connsiteX11" fmla="*/ 2285622 w 3095625"/>
                <a:gd name="connsiteY11" fmla="*/ 1430338 h 6858001"/>
                <a:gd name="connsiteX12" fmla="*/ 2310215 w 3095625"/>
                <a:gd name="connsiteY12" fmla="*/ 1435894 h 6858001"/>
                <a:gd name="connsiteX13" fmla="*/ 2333222 w 3095625"/>
                <a:gd name="connsiteY13" fmla="*/ 1442244 h 6858001"/>
                <a:gd name="connsiteX14" fmla="*/ 2354643 w 3095625"/>
                <a:gd name="connsiteY14" fmla="*/ 1450182 h 6858001"/>
                <a:gd name="connsiteX15" fmla="*/ 2378443 w 3095625"/>
                <a:gd name="connsiteY15" fmla="*/ 1458120 h 6858001"/>
                <a:gd name="connsiteX16" fmla="*/ 2399863 w 3095625"/>
                <a:gd name="connsiteY16" fmla="*/ 1466851 h 6858001"/>
                <a:gd name="connsiteX17" fmla="*/ 2421283 w 3095625"/>
                <a:gd name="connsiteY17" fmla="*/ 1476376 h 6858001"/>
                <a:gd name="connsiteX18" fmla="*/ 2441910 w 3095625"/>
                <a:gd name="connsiteY18" fmla="*/ 1486695 h 6858001"/>
                <a:gd name="connsiteX19" fmla="*/ 2462537 w 3095625"/>
                <a:gd name="connsiteY19" fmla="*/ 1497807 h 6858001"/>
                <a:gd name="connsiteX20" fmla="*/ 2482371 w 3095625"/>
                <a:gd name="connsiteY20" fmla="*/ 1509713 h 6858001"/>
                <a:gd name="connsiteX21" fmla="*/ 2502204 w 3095625"/>
                <a:gd name="connsiteY21" fmla="*/ 1522413 h 6858001"/>
                <a:gd name="connsiteX22" fmla="*/ 2521245 w 3095625"/>
                <a:gd name="connsiteY22" fmla="*/ 1535907 h 6858001"/>
                <a:gd name="connsiteX23" fmla="*/ 2539492 w 3095625"/>
                <a:gd name="connsiteY23" fmla="*/ 1549401 h 6858001"/>
                <a:gd name="connsiteX24" fmla="*/ 2558532 w 3095625"/>
                <a:gd name="connsiteY24" fmla="*/ 1564482 h 6858001"/>
                <a:gd name="connsiteX25" fmla="*/ 2575985 w 3095625"/>
                <a:gd name="connsiteY25" fmla="*/ 1578770 h 6858001"/>
                <a:gd name="connsiteX26" fmla="*/ 2592646 w 3095625"/>
                <a:gd name="connsiteY26" fmla="*/ 1595438 h 6858001"/>
                <a:gd name="connsiteX27" fmla="*/ 2608512 w 3095625"/>
                <a:gd name="connsiteY27" fmla="*/ 1612107 h 6858001"/>
                <a:gd name="connsiteX28" fmla="*/ 2624379 w 3095625"/>
                <a:gd name="connsiteY28" fmla="*/ 1627982 h 6858001"/>
                <a:gd name="connsiteX29" fmla="*/ 2638659 w 3095625"/>
                <a:gd name="connsiteY29" fmla="*/ 1645445 h 6858001"/>
                <a:gd name="connsiteX30" fmla="*/ 2652940 w 3095625"/>
                <a:gd name="connsiteY30" fmla="*/ 1664495 h 6858001"/>
                <a:gd name="connsiteX31" fmla="*/ 2667220 w 3095625"/>
                <a:gd name="connsiteY31" fmla="*/ 1683545 h 6858001"/>
                <a:gd name="connsiteX32" fmla="*/ 2679913 w 3095625"/>
                <a:gd name="connsiteY32" fmla="*/ 1701801 h 6858001"/>
                <a:gd name="connsiteX33" fmla="*/ 2691813 w 3095625"/>
                <a:gd name="connsiteY33" fmla="*/ 1721645 h 6858001"/>
                <a:gd name="connsiteX34" fmla="*/ 2702920 w 3095625"/>
                <a:gd name="connsiteY34" fmla="*/ 1742282 h 6858001"/>
                <a:gd name="connsiteX35" fmla="*/ 2714027 w 3095625"/>
                <a:gd name="connsiteY35" fmla="*/ 1763713 h 6858001"/>
                <a:gd name="connsiteX36" fmla="*/ 2724341 w 3095625"/>
                <a:gd name="connsiteY36" fmla="*/ 1784351 h 6858001"/>
                <a:gd name="connsiteX37" fmla="*/ 2733861 w 3095625"/>
                <a:gd name="connsiteY37" fmla="*/ 1804988 h 6858001"/>
                <a:gd name="connsiteX38" fmla="*/ 2741794 w 3095625"/>
                <a:gd name="connsiteY38" fmla="*/ 1827213 h 6858001"/>
                <a:gd name="connsiteX39" fmla="*/ 2748934 w 3095625"/>
                <a:gd name="connsiteY39" fmla="*/ 1850232 h 6858001"/>
                <a:gd name="connsiteX40" fmla="*/ 2756868 w 3095625"/>
                <a:gd name="connsiteY40" fmla="*/ 1872457 h 6858001"/>
                <a:gd name="connsiteX41" fmla="*/ 2762421 w 3095625"/>
                <a:gd name="connsiteY41" fmla="*/ 1895476 h 6858001"/>
                <a:gd name="connsiteX42" fmla="*/ 2767974 w 3095625"/>
                <a:gd name="connsiteY42" fmla="*/ 1919288 h 6858001"/>
                <a:gd name="connsiteX43" fmla="*/ 2772734 w 3095625"/>
                <a:gd name="connsiteY43" fmla="*/ 1942307 h 6858001"/>
                <a:gd name="connsiteX44" fmla="*/ 3091658 w 3095625"/>
                <a:gd name="connsiteY44" fmla="*/ 3925888 h 6858001"/>
                <a:gd name="connsiteX45" fmla="*/ 3095625 w 3095625"/>
                <a:gd name="connsiteY45" fmla="*/ 3950495 h 6858001"/>
                <a:gd name="connsiteX46" fmla="*/ 3095625 w 3095625"/>
                <a:gd name="connsiteY46" fmla="*/ 3975101 h 6858001"/>
                <a:gd name="connsiteX47" fmla="*/ 3093245 w 3095625"/>
                <a:gd name="connsiteY47" fmla="*/ 4000501 h 6858001"/>
                <a:gd name="connsiteX48" fmla="*/ 3090072 w 3095625"/>
                <a:gd name="connsiteY48" fmla="*/ 4023520 h 6858001"/>
                <a:gd name="connsiteX49" fmla="*/ 3082932 w 3095625"/>
                <a:gd name="connsiteY49" fmla="*/ 4047332 h 6858001"/>
                <a:gd name="connsiteX50" fmla="*/ 3075792 w 3095625"/>
                <a:gd name="connsiteY50" fmla="*/ 4069557 h 6858001"/>
                <a:gd name="connsiteX51" fmla="*/ 3064685 w 3095625"/>
                <a:gd name="connsiteY51" fmla="*/ 4091782 h 6858001"/>
                <a:gd name="connsiteX52" fmla="*/ 3053578 w 3095625"/>
                <a:gd name="connsiteY52" fmla="*/ 4112420 h 6858001"/>
                <a:gd name="connsiteX53" fmla="*/ 3039298 w 3095625"/>
                <a:gd name="connsiteY53" fmla="*/ 4132263 h 6858001"/>
                <a:gd name="connsiteX54" fmla="*/ 3024224 w 3095625"/>
                <a:gd name="connsiteY54" fmla="*/ 4149726 h 6858001"/>
                <a:gd name="connsiteX55" fmla="*/ 3005977 w 3095625"/>
                <a:gd name="connsiteY55" fmla="*/ 4167188 h 6858001"/>
                <a:gd name="connsiteX56" fmla="*/ 2987730 w 3095625"/>
                <a:gd name="connsiteY56" fmla="*/ 4183063 h 6858001"/>
                <a:gd name="connsiteX57" fmla="*/ 2967897 w 3095625"/>
                <a:gd name="connsiteY57" fmla="*/ 4195763 h 6858001"/>
                <a:gd name="connsiteX58" fmla="*/ 2945683 w 3095625"/>
                <a:gd name="connsiteY58" fmla="*/ 4207670 h 6858001"/>
                <a:gd name="connsiteX59" fmla="*/ 2922676 w 3095625"/>
                <a:gd name="connsiteY59" fmla="*/ 4217988 h 6858001"/>
                <a:gd name="connsiteX60" fmla="*/ 2899669 w 3095625"/>
                <a:gd name="connsiteY60" fmla="*/ 4225926 h 6858001"/>
                <a:gd name="connsiteX61" fmla="*/ 2885389 w 3095625"/>
                <a:gd name="connsiteY61" fmla="*/ 4229101 h 6858001"/>
                <a:gd name="connsiteX62" fmla="*/ 2871109 w 3095625"/>
                <a:gd name="connsiteY62" fmla="*/ 4232276 h 6858001"/>
                <a:gd name="connsiteX63" fmla="*/ 2856829 w 3095625"/>
                <a:gd name="connsiteY63" fmla="*/ 4234657 h 6858001"/>
                <a:gd name="connsiteX64" fmla="*/ 2842549 w 3095625"/>
                <a:gd name="connsiteY64" fmla="*/ 4235451 h 6858001"/>
                <a:gd name="connsiteX65" fmla="*/ 2828268 w 3095625"/>
                <a:gd name="connsiteY65" fmla="*/ 4235451 h 6858001"/>
                <a:gd name="connsiteX66" fmla="*/ 2813988 w 3095625"/>
                <a:gd name="connsiteY66" fmla="*/ 4235451 h 6858001"/>
                <a:gd name="connsiteX67" fmla="*/ 2801295 w 3095625"/>
                <a:gd name="connsiteY67" fmla="*/ 4234657 h 6858001"/>
                <a:gd name="connsiteX68" fmla="*/ 2787015 w 3095625"/>
                <a:gd name="connsiteY68" fmla="*/ 4232276 h 6858001"/>
                <a:gd name="connsiteX69" fmla="*/ 2773528 w 3095625"/>
                <a:gd name="connsiteY69" fmla="*/ 4229895 h 6858001"/>
                <a:gd name="connsiteX70" fmla="*/ 2760041 w 3095625"/>
                <a:gd name="connsiteY70" fmla="*/ 4226720 h 6858001"/>
                <a:gd name="connsiteX71" fmla="*/ 2747347 w 3095625"/>
                <a:gd name="connsiteY71" fmla="*/ 4223545 h 6858001"/>
                <a:gd name="connsiteX72" fmla="*/ 2733861 w 3095625"/>
                <a:gd name="connsiteY72" fmla="*/ 4218782 h 6858001"/>
                <a:gd name="connsiteX73" fmla="*/ 2721960 w 3095625"/>
                <a:gd name="connsiteY73" fmla="*/ 4213226 h 6858001"/>
                <a:gd name="connsiteX74" fmla="*/ 2710060 w 3095625"/>
                <a:gd name="connsiteY74" fmla="*/ 4207670 h 6858001"/>
                <a:gd name="connsiteX75" fmla="*/ 2697367 w 3095625"/>
                <a:gd name="connsiteY75" fmla="*/ 4201320 h 6858001"/>
                <a:gd name="connsiteX76" fmla="*/ 2685467 w 3095625"/>
                <a:gd name="connsiteY76" fmla="*/ 4194970 h 6858001"/>
                <a:gd name="connsiteX77" fmla="*/ 2674360 w 3095625"/>
                <a:gd name="connsiteY77" fmla="*/ 4187032 h 6858001"/>
                <a:gd name="connsiteX78" fmla="*/ 2663253 w 3095625"/>
                <a:gd name="connsiteY78" fmla="*/ 4179095 h 6858001"/>
                <a:gd name="connsiteX79" fmla="*/ 2652940 w 3095625"/>
                <a:gd name="connsiteY79" fmla="*/ 4170363 h 6858001"/>
                <a:gd name="connsiteX80" fmla="*/ 2642626 w 3095625"/>
                <a:gd name="connsiteY80" fmla="*/ 4160838 h 6858001"/>
                <a:gd name="connsiteX81" fmla="*/ 2633106 w 3095625"/>
                <a:gd name="connsiteY81" fmla="*/ 4152107 h 6858001"/>
                <a:gd name="connsiteX82" fmla="*/ 2624379 w 3095625"/>
                <a:gd name="connsiteY82" fmla="*/ 4140995 h 6858001"/>
                <a:gd name="connsiteX83" fmla="*/ 2615653 w 3095625"/>
                <a:gd name="connsiteY83" fmla="*/ 4130676 h 6858001"/>
                <a:gd name="connsiteX84" fmla="*/ 2607719 w 3095625"/>
                <a:gd name="connsiteY84" fmla="*/ 4120357 h 6858001"/>
                <a:gd name="connsiteX85" fmla="*/ 2599786 w 3095625"/>
                <a:gd name="connsiteY85" fmla="*/ 4107657 h 6858001"/>
                <a:gd name="connsiteX86" fmla="*/ 2593439 w 3095625"/>
                <a:gd name="connsiteY86" fmla="*/ 4095751 h 6858001"/>
                <a:gd name="connsiteX87" fmla="*/ 2587092 w 3095625"/>
                <a:gd name="connsiteY87" fmla="*/ 4083845 h 6858001"/>
                <a:gd name="connsiteX88" fmla="*/ 2581539 w 3095625"/>
                <a:gd name="connsiteY88" fmla="*/ 4070351 h 6858001"/>
                <a:gd name="connsiteX89" fmla="*/ 2575985 w 3095625"/>
                <a:gd name="connsiteY89" fmla="*/ 4057651 h 6858001"/>
                <a:gd name="connsiteX90" fmla="*/ 2571225 w 3095625"/>
                <a:gd name="connsiteY90" fmla="*/ 4044157 h 6858001"/>
                <a:gd name="connsiteX91" fmla="*/ 2568052 w 3095625"/>
                <a:gd name="connsiteY91" fmla="*/ 4029870 h 6858001"/>
                <a:gd name="connsiteX92" fmla="*/ 2564879 w 3095625"/>
                <a:gd name="connsiteY92" fmla="*/ 4015582 h 6858001"/>
                <a:gd name="connsiteX93" fmla="*/ 2326082 w 3095625"/>
                <a:gd name="connsiteY93" fmla="*/ 2702720 h 6858001"/>
                <a:gd name="connsiteX94" fmla="*/ 2299109 w 3095625"/>
                <a:gd name="connsiteY94" fmla="*/ 3538538 h 6858001"/>
                <a:gd name="connsiteX95" fmla="*/ 2298315 w 3095625"/>
                <a:gd name="connsiteY95" fmla="*/ 3597276 h 6858001"/>
                <a:gd name="connsiteX96" fmla="*/ 2298315 w 3095625"/>
                <a:gd name="connsiteY96" fmla="*/ 3654426 h 6858001"/>
                <a:gd name="connsiteX97" fmla="*/ 2299902 w 3095625"/>
                <a:gd name="connsiteY97" fmla="*/ 3712370 h 6858001"/>
                <a:gd name="connsiteX98" fmla="*/ 2303075 w 3095625"/>
                <a:gd name="connsiteY98" fmla="*/ 3769520 h 6858001"/>
                <a:gd name="connsiteX99" fmla="*/ 2476817 w 3095625"/>
                <a:gd name="connsiteY99" fmla="*/ 6500019 h 6858001"/>
                <a:gd name="connsiteX100" fmla="*/ 2476817 w 3095625"/>
                <a:gd name="connsiteY100" fmla="*/ 6518276 h 6858001"/>
                <a:gd name="connsiteX101" fmla="*/ 2476817 w 3095625"/>
                <a:gd name="connsiteY101" fmla="*/ 6535739 h 6858001"/>
                <a:gd name="connsiteX102" fmla="*/ 2476024 w 3095625"/>
                <a:gd name="connsiteY102" fmla="*/ 6553995 h 6858001"/>
                <a:gd name="connsiteX103" fmla="*/ 2473644 w 3095625"/>
                <a:gd name="connsiteY103" fmla="*/ 6571457 h 6858001"/>
                <a:gd name="connsiteX104" fmla="*/ 2471264 w 3095625"/>
                <a:gd name="connsiteY104" fmla="*/ 6588919 h 6858001"/>
                <a:gd name="connsiteX105" fmla="*/ 2467297 w 3095625"/>
                <a:gd name="connsiteY105" fmla="*/ 6605589 h 6858001"/>
                <a:gd name="connsiteX106" fmla="*/ 2462537 w 3095625"/>
                <a:gd name="connsiteY106" fmla="*/ 6621463 h 6858001"/>
                <a:gd name="connsiteX107" fmla="*/ 2456984 w 3095625"/>
                <a:gd name="connsiteY107" fmla="*/ 6638132 h 6858001"/>
                <a:gd name="connsiteX108" fmla="*/ 2450637 w 3095625"/>
                <a:gd name="connsiteY108" fmla="*/ 6654007 h 6858001"/>
                <a:gd name="connsiteX109" fmla="*/ 2444290 w 3095625"/>
                <a:gd name="connsiteY109" fmla="*/ 6669089 h 6858001"/>
                <a:gd name="connsiteX110" fmla="*/ 2436357 w 3095625"/>
                <a:gd name="connsiteY110" fmla="*/ 6684169 h 6858001"/>
                <a:gd name="connsiteX111" fmla="*/ 2427630 w 3095625"/>
                <a:gd name="connsiteY111" fmla="*/ 6698457 h 6858001"/>
                <a:gd name="connsiteX112" fmla="*/ 2417317 w 3095625"/>
                <a:gd name="connsiteY112" fmla="*/ 6712745 h 6858001"/>
                <a:gd name="connsiteX113" fmla="*/ 2407797 w 3095625"/>
                <a:gd name="connsiteY113" fmla="*/ 6726239 h 6858001"/>
                <a:gd name="connsiteX114" fmla="*/ 2397483 w 3095625"/>
                <a:gd name="connsiteY114" fmla="*/ 6739732 h 6858001"/>
                <a:gd name="connsiteX115" fmla="*/ 2387170 w 3095625"/>
                <a:gd name="connsiteY115" fmla="*/ 6751639 h 6858001"/>
                <a:gd name="connsiteX116" fmla="*/ 2374476 w 3095625"/>
                <a:gd name="connsiteY116" fmla="*/ 6763545 h 6858001"/>
                <a:gd name="connsiteX117" fmla="*/ 2362576 w 3095625"/>
                <a:gd name="connsiteY117" fmla="*/ 6774657 h 6858001"/>
                <a:gd name="connsiteX118" fmla="*/ 2349883 w 3095625"/>
                <a:gd name="connsiteY118" fmla="*/ 6785769 h 6858001"/>
                <a:gd name="connsiteX119" fmla="*/ 2336396 w 3095625"/>
                <a:gd name="connsiteY119" fmla="*/ 6795295 h 6858001"/>
                <a:gd name="connsiteX120" fmla="*/ 2322116 w 3095625"/>
                <a:gd name="connsiteY120" fmla="*/ 6805613 h 6858001"/>
                <a:gd name="connsiteX121" fmla="*/ 2307835 w 3095625"/>
                <a:gd name="connsiteY121" fmla="*/ 6814345 h 6858001"/>
                <a:gd name="connsiteX122" fmla="*/ 2292762 w 3095625"/>
                <a:gd name="connsiteY122" fmla="*/ 6821489 h 6858001"/>
                <a:gd name="connsiteX123" fmla="*/ 2276895 w 3095625"/>
                <a:gd name="connsiteY123" fmla="*/ 6829426 h 6858001"/>
                <a:gd name="connsiteX124" fmla="*/ 2261821 w 3095625"/>
                <a:gd name="connsiteY124" fmla="*/ 6835776 h 6858001"/>
                <a:gd name="connsiteX125" fmla="*/ 2245161 w 3095625"/>
                <a:gd name="connsiteY125" fmla="*/ 6841332 h 6858001"/>
                <a:gd name="connsiteX126" fmla="*/ 2228501 w 3095625"/>
                <a:gd name="connsiteY126" fmla="*/ 6846095 h 6858001"/>
                <a:gd name="connsiteX127" fmla="*/ 2212634 w 3095625"/>
                <a:gd name="connsiteY127" fmla="*/ 6850063 h 6858001"/>
                <a:gd name="connsiteX128" fmla="*/ 2194387 w 3095625"/>
                <a:gd name="connsiteY128" fmla="*/ 6853239 h 6858001"/>
                <a:gd name="connsiteX129" fmla="*/ 2176934 w 3095625"/>
                <a:gd name="connsiteY129" fmla="*/ 6855619 h 6858001"/>
                <a:gd name="connsiteX130" fmla="*/ 2159480 w 3095625"/>
                <a:gd name="connsiteY130" fmla="*/ 6857207 h 6858001"/>
                <a:gd name="connsiteX131" fmla="*/ 2141233 w 3095625"/>
                <a:gd name="connsiteY131" fmla="*/ 6858001 h 6858001"/>
                <a:gd name="connsiteX132" fmla="*/ 2125366 w 3095625"/>
                <a:gd name="connsiteY132" fmla="*/ 6858001 h 6858001"/>
                <a:gd name="connsiteX133" fmla="*/ 2108706 w 3095625"/>
                <a:gd name="connsiteY133" fmla="*/ 6857207 h 6858001"/>
                <a:gd name="connsiteX134" fmla="*/ 2093633 w 3095625"/>
                <a:gd name="connsiteY134" fmla="*/ 6854826 h 6858001"/>
                <a:gd name="connsiteX135" fmla="*/ 2078559 w 3095625"/>
                <a:gd name="connsiteY135" fmla="*/ 6851651 h 6858001"/>
                <a:gd name="connsiteX136" fmla="*/ 2062692 w 3095625"/>
                <a:gd name="connsiteY136" fmla="*/ 6849269 h 6858001"/>
                <a:gd name="connsiteX137" fmla="*/ 2047619 w 3095625"/>
                <a:gd name="connsiteY137" fmla="*/ 6844507 h 6858001"/>
                <a:gd name="connsiteX138" fmla="*/ 2033339 w 3095625"/>
                <a:gd name="connsiteY138" fmla="*/ 6840539 h 6858001"/>
                <a:gd name="connsiteX139" fmla="*/ 2019059 w 3095625"/>
                <a:gd name="connsiteY139" fmla="*/ 6834982 h 6858001"/>
                <a:gd name="connsiteX140" fmla="*/ 2004778 w 3095625"/>
                <a:gd name="connsiteY140" fmla="*/ 6829426 h 6858001"/>
                <a:gd name="connsiteX141" fmla="*/ 1991292 w 3095625"/>
                <a:gd name="connsiteY141" fmla="*/ 6823076 h 6858001"/>
                <a:gd name="connsiteX142" fmla="*/ 1977011 w 3095625"/>
                <a:gd name="connsiteY142" fmla="*/ 6815139 h 6858001"/>
                <a:gd name="connsiteX143" fmla="*/ 1964318 w 3095625"/>
                <a:gd name="connsiteY143" fmla="*/ 6807201 h 6858001"/>
                <a:gd name="connsiteX144" fmla="*/ 1951624 w 3095625"/>
                <a:gd name="connsiteY144" fmla="*/ 6800057 h 6858001"/>
                <a:gd name="connsiteX145" fmla="*/ 1939724 w 3095625"/>
                <a:gd name="connsiteY145" fmla="*/ 6791326 h 6858001"/>
                <a:gd name="connsiteX146" fmla="*/ 1927824 w 3095625"/>
                <a:gd name="connsiteY146" fmla="*/ 6781007 h 6858001"/>
                <a:gd name="connsiteX147" fmla="*/ 1915924 w 3095625"/>
                <a:gd name="connsiteY147" fmla="*/ 6771482 h 6858001"/>
                <a:gd name="connsiteX148" fmla="*/ 1904817 w 3095625"/>
                <a:gd name="connsiteY148" fmla="*/ 6761163 h 6858001"/>
                <a:gd name="connsiteX149" fmla="*/ 1894504 w 3095625"/>
                <a:gd name="connsiteY149" fmla="*/ 6750051 h 6858001"/>
                <a:gd name="connsiteX150" fmla="*/ 1884984 w 3095625"/>
                <a:gd name="connsiteY150" fmla="*/ 6738145 h 6858001"/>
                <a:gd name="connsiteX151" fmla="*/ 1875463 w 3095625"/>
                <a:gd name="connsiteY151" fmla="*/ 6727032 h 6858001"/>
                <a:gd name="connsiteX152" fmla="*/ 1865943 w 3095625"/>
                <a:gd name="connsiteY152" fmla="*/ 6715126 h 6858001"/>
                <a:gd name="connsiteX153" fmla="*/ 1857217 w 3095625"/>
                <a:gd name="connsiteY153" fmla="*/ 6701632 h 6858001"/>
                <a:gd name="connsiteX154" fmla="*/ 1850076 w 3095625"/>
                <a:gd name="connsiteY154" fmla="*/ 6688932 h 6858001"/>
                <a:gd name="connsiteX155" fmla="*/ 1842143 w 3095625"/>
                <a:gd name="connsiteY155" fmla="*/ 6675439 h 6858001"/>
                <a:gd name="connsiteX156" fmla="*/ 1835796 w 3095625"/>
                <a:gd name="connsiteY156" fmla="*/ 6661151 h 6858001"/>
                <a:gd name="connsiteX157" fmla="*/ 1830243 w 3095625"/>
                <a:gd name="connsiteY157" fmla="*/ 6648451 h 6858001"/>
                <a:gd name="connsiteX158" fmla="*/ 1824689 w 3095625"/>
                <a:gd name="connsiteY158" fmla="*/ 6632576 h 6858001"/>
                <a:gd name="connsiteX159" fmla="*/ 1819136 w 3095625"/>
                <a:gd name="connsiteY159" fmla="*/ 6618289 h 6858001"/>
                <a:gd name="connsiteX160" fmla="*/ 1814376 w 3095625"/>
                <a:gd name="connsiteY160" fmla="*/ 6603207 h 6858001"/>
                <a:gd name="connsiteX161" fmla="*/ 1811203 w 3095625"/>
                <a:gd name="connsiteY161" fmla="*/ 6587332 h 6858001"/>
                <a:gd name="connsiteX162" fmla="*/ 1808823 w 3095625"/>
                <a:gd name="connsiteY162" fmla="*/ 6572251 h 6858001"/>
                <a:gd name="connsiteX163" fmla="*/ 1807236 w 3095625"/>
                <a:gd name="connsiteY163" fmla="*/ 6555582 h 6858001"/>
                <a:gd name="connsiteX164" fmla="*/ 1547813 w 3095625"/>
                <a:gd name="connsiteY164" fmla="*/ 4050507 h 6858001"/>
                <a:gd name="connsiteX165" fmla="*/ 1288389 w 3095625"/>
                <a:gd name="connsiteY165" fmla="*/ 6555582 h 6858001"/>
                <a:gd name="connsiteX166" fmla="*/ 1286803 w 3095625"/>
                <a:gd name="connsiteY166" fmla="*/ 6572251 h 6858001"/>
                <a:gd name="connsiteX167" fmla="*/ 1282836 w 3095625"/>
                <a:gd name="connsiteY167" fmla="*/ 6587332 h 6858001"/>
                <a:gd name="connsiteX168" fmla="*/ 1279663 w 3095625"/>
                <a:gd name="connsiteY168" fmla="*/ 6603207 h 6858001"/>
                <a:gd name="connsiteX169" fmla="*/ 1275696 w 3095625"/>
                <a:gd name="connsiteY169" fmla="*/ 6618289 h 6858001"/>
                <a:gd name="connsiteX170" fmla="*/ 1270936 w 3095625"/>
                <a:gd name="connsiteY170" fmla="*/ 6632576 h 6858001"/>
                <a:gd name="connsiteX171" fmla="*/ 1265383 w 3095625"/>
                <a:gd name="connsiteY171" fmla="*/ 6648451 h 6858001"/>
                <a:gd name="connsiteX172" fmla="*/ 1259829 w 3095625"/>
                <a:gd name="connsiteY172" fmla="*/ 6661151 h 6858001"/>
                <a:gd name="connsiteX173" fmla="*/ 1252689 w 3095625"/>
                <a:gd name="connsiteY173" fmla="*/ 6675439 h 6858001"/>
                <a:gd name="connsiteX174" fmla="*/ 1245549 w 3095625"/>
                <a:gd name="connsiteY174" fmla="*/ 6688932 h 6858001"/>
                <a:gd name="connsiteX175" fmla="*/ 1238409 w 3095625"/>
                <a:gd name="connsiteY175" fmla="*/ 6701632 h 6858001"/>
                <a:gd name="connsiteX176" fmla="*/ 1229682 w 3095625"/>
                <a:gd name="connsiteY176" fmla="*/ 6715126 h 6858001"/>
                <a:gd name="connsiteX177" fmla="*/ 1220162 w 3095625"/>
                <a:gd name="connsiteY177" fmla="*/ 6727032 h 6858001"/>
                <a:gd name="connsiteX178" fmla="*/ 1210642 w 3095625"/>
                <a:gd name="connsiteY178" fmla="*/ 6738145 h 6858001"/>
                <a:gd name="connsiteX179" fmla="*/ 1201122 w 3095625"/>
                <a:gd name="connsiteY179" fmla="*/ 6750051 h 6858001"/>
                <a:gd name="connsiteX180" fmla="*/ 1190015 w 3095625"/>
                <a:gd name="connsiteY180" fmla="*/ 6761163 h 6858001"/>
                <a:gd name="connsiteX181" fmla="*/ 1178908 w 3095625"/>
                <a:gd name="connsiteY181" fmla="*/ 6771482 h 6858001"/>
                <a:gd name="connsiteX182" fmla="*/ 1167801 w 3095625"/>
                <a:gd name="connsiteY182" fmla="*/ 6781007 h 6858001"/>
                <a:gd name="connsiteX183" fmla="*/ 1155901 w 3095625"/>
                <a:gd name="connsiteY183" fmla="*/ 6791326 h 6858001"/>
                <a:gd name="connsiteX184" fmla="*/ 1144001 w 3095625"/>
                <a:gd name="connsiteY184" fmla="*/ 6800057 h 6858001"/>
                <a:gd name="connsiteX185" fmla="*/ 1130514 w 3095625"/>
                <a:gd name="connsiteY185" fmla="*/ 6807201 h 6858001"/>
                <a:gd name="connsiteX186" fmla="*/ 1117027 w 3095625"/>
                <a:gd name="connsiteY186" fmla="*/ 6815139 h 6858001"/>
                <a:gd name="connsiteX187" fmla="*/ 1104334 w 3095625"/>
                <a:gd name="connsiteY187" fmla="*/ 6823076 h 6858001"/>
                <a:gd name="connsiteX188" fmla="*/ 1090847 w 3095625"/>
                <a:gd name="connsiteY188" fmla="*/ 6829426 h 6858001"/>
                <a:gd name="connsiteX189" fmla="*/ 1076567 w 3095625"/>
                <a:gd name="connsiteY189" fmla="*/ 6834982 h 6858001"/>
                <a:gd name="connsiteX190" fmla="*/ 1062287 w 3095625"/>
                <a:gd name="connsiteY190" fmla="*/ 6840539 h 6858001"/>
                <a:gd name="connsiteX191" fmla="*/ 1047213 w 3095625"/>
                <a:gd name="connsiteY191" fmla="*/ 6844507 h 6858001"/>
                <a:gd name="connsiteX192" fmla="*/ 1032933 w 3095625"/>
                <a:gd name="connsiteY192" fmla="*/ 6849269 h 6858001"/>
                <a:gd name="connsiteX193" fmla="*/ 1017066 w 3095625"/>
                <a:gd name="connsiteY193" fmla="*/ 6851651 h 6858001"/>
                <a:gd name="connsiteX194" fmla="*/ 1001993 w 3095625"/>
                <a:gd name="connsiteY194" fmla="*/ 6854826 h 6858001"/>
                <a:gd name="connsiteX195" fmla="*/ 985332 w 3095625"/>
                <a:gd name="connsiteY195" fmla="*/ 6857207 h 6858001"/>
                <a:gd name="connsiteX196" fmla="*/ 970259 w 3095625"/>
                <a:gd name="connsiteY196" fmla="*/ 6858001 h 6858001"/>
                <a:gd name="connsiteX197" fmla="*/ 953599 w 3095625"/>
                <a:gd name="connsiteY197" fmla="*/ 6858001 h 6858001"/>
                <a:gd name="connsiteX198" fmla="*/ 936145 w 3095625"/>
                <a:gd name="connsiteY198" fmla="*/ 6857207 h 6858001"/>
                <a:gd name="connsiteX199" fmla="*/ 918691 w 3095625"/>
                <a:gd name="connsiteY199" fmla="*/ 6855619 h 6858001"/>
                <a:gd name="connsiteX200" fmla="*/ 901238 w 3095625"/>
                <a:gd name="connsiteY200" fmla="*/ 6853239 h 6858001"/>
                <a:gd name="connsiteX201" fmla="*/ 882991 w 3095625"/>
                <a:gd name="connsiteY201" fmla="*/ 6850063 h 6858001"/>
                <a:gd name="connsiteX202" fmla="*/ 867124 w 3095625"/>
                <a:gd name="connsiteY202" fmla="*/ 6846095 h 6858001"/>
                <a:gd name="connsiteX203" fmla="*/ 850464 w 3095625"/>
                <a:gd name="connsiteY203" fmla="*/ 6841332 h 6858001"/>
                <a:gd name="connsiteX204" fmla="*/ 833804 w 3095625"/>
                <a:gd name="connsiteY204" fmla="*/ 6835776 h 6858001"/>
                <a:gd name="connsiteX205" fmla="*/ 817143 w 3095625"/>
                <a:gd name="connsiteY205" fmla="*/ 6829426 h 6858001"/>
                <a:gd name="connsiteX206" fmla="*/ 802070 w 3095625"/>
                <a:gd name="connsiteY206" fmla="*/ 6821489 h 6858001"/>
                <a:gd name="connsiteX207" fmla="*/ 787790 w 3095625"/>
                <a:gd name="connsiteY207" fmla="*/ 6814345 h 6858001"/>
                <a:gd name="connsiteX208" fmla="*/ 773509 w 3095625"/>
                <a:gd name="connsiteY208" fmla="*/ 6805613 h 6858001"/>
                <a:gd name="connsiteX209" fmla="*/ 759229 w 3095625"/>
                <a:gd name="connsiteY209" fmla="*/ 6795295 h 6858001"/>
                <a:gd name="connsiteX210" fmla="*/ 745742 w 3095625"/>
                <a:gd name="connsiteY210" fmla="*/ 6785769 h 6858001"/>
                <a:gd name="connsiteX211" fmla="*/ 733049 w 3095625"/>
                <a:gd name="connsiteY211" fmla="*/ 6774657 h 6858001"/>
                <a:gd name="connsiteX212" fmla="*/ 721149 w 3095625"/>
                <a:gd name="connsiteY212" fmla="*/ 6763545 h 6858001"/>
                <a:gd name="connsiteX213" fmla="*/ 708455 w 3095625"/>
                <a:gd name="connsiteY213" fmla="*/ 6751639 h 6858001"/>
                <a:gd name="connsiteX214" fmla="*/ 698142 w 3095625"/>
                <a:gd name="connsiteY214" fmla="*/ 6739732 h 6858001"/>
                <a:gd name="connsiteX215" fmla="*/ 687035 w 3095625"/>
                <a:gd name="connsiteY215" fmla="*/ 6726239 h 6858001"/>
                <a:gd name="connsiteX216" fmla="*/ 676722 w 3095625"/>
                <a:gd name="connsiteY216" fmla="*/ 6712745 h 6858001"/>
                <a:gd name="connsiteX217" fmla="*/ 667995 w 3095625"/>
                <a:gd name="connsiteY217" fmla="*/ 6698457 h 6858001"/>
                <a:gd name="connsiteX218" fmla="*/ 659268 w 3095625"/>
                <a:gd name="connsiteY218" fmla="*/ 6684169 h 6858001"/>
                <a:gd name="connsiteX219" fmla="*/ 651335 w 3095625"/>
                <a:gd name="connsiteY219" fmla="*/ 6669089 h 6858001"/>
                <a:gd name="connsiteX220" fmla="*/ 644988 w 3095625"/>
                <a:gd name="connsiteY220" fmla="*/ 6654007 h 6858001"/>
                <a:gd name="connsiteX221" fmla="*/ 638641 w 3095625"/>
                <a:gd name="connsiteY221" fmla="*/ 6638132 h 6858001"/>
                <a:gd name="connsiteX222" fmla="*/ 633088 w 3095625"/>
                <a:gd name="connsiteY222" fmla="*/ 6621463 h 6858001"/>
                <a:gd name="connsiteX223" fmla="*/ 628328 w 3095625"/>
                <a:gd name="connsiteY223" fmla="*/ 6605589 h 6858001"/>
                <a:gd name="connsiteX224" fmla="*/ 624361 w 3095625"/>
                <a:gd name="connsiteY224" fmla="*/ 6588919 h 6858001"/>
                <a:gd name="connsiteX225" fmla="*/ 621188 w 3095625"/>
                <a:gd name="connsiteY225" fmla="*/ 6571457 h 6858001"/>
                <a:gd name="connsiteX226" fmla="*/ 619601 w 3095625"/>
                <a:gd name="connsiteY226" fmla="*/ 6553995 h 6858001"/>
                <a:gd name="connsiteX227" fmla="*/ 617221 w 3095625"/>
                <a:gd name="connsiteY227" fmla="*/ 6535739 h 6858001"/>
                <a:gd name="connsiteX228" fmla="*/ 617221 w 3095625"/>
                <a:gd name="connsiteY228" fmla="*/ 6518276 h 6858001"/>
                <a:gd name="connsiteX229" fmla="*/ 618808 w 3095625"/>
                <a:gd name="connsiteY229" fmla="*/ 6500019 h 6858001"/>
                <a:gd name="connsiteX230" fmla="*/ 792550 w 3095625"/>
                <a:gd name="connsiteY230" fmla="*/ 3769520 h 6858001"/>
                <a:gd name="connsiteX231" fmla="*/ 795723 w 3095625"/>
                <a:gd name="connsiteY231" fmla="*/ 3712370 h 6858001"/>
                <a:gd name="connsiteX232" fmla="*/ 796516 w 3095625"/>
                <a:gd name="connsiteY232" fmla="*/ 3654426 h 6858001"/>
                <a:gd name="connsiteX233" fmla="*/ 796516 w 3095625"/>
                <a:gd name="connsiteY233" fmla="*/ 3597276 h 6858001"/>
                <a:gd name="connsiteX234" fmla="*/ 795723 w 3095625"/>
                <a:gd name="connsiteY234" fmla="*/ 3538538 h 6858001"/>
                <a:gd name="connsiteX235" fmla="*/ 769543 w 3095625"/>
                <a:gd name="connsiteY235" fmla="*/ 2702720 h 6858001"/>
                <a:gd name="connsiteX236" fmla="*/ 530746 w 3095625"/>
                <a:gd name="connsiteY236" fmla="*/ 4015582 h 6858001"/>
                <a:gd name="connsiteX237" fmla="*/ 527573 w 3095625"/>
                <a:gd name="connsiteY237" fmla="*/ 4029870 h 6858001"/>
                <a:gd name="connsiteX238" fmla="*/ 524400 w 3095625"/>
                <a:gd name="connsiteY238" fmla="*/ 4044157 h 6858001"/>
                <a:gd name="connsiteX239" fmla="*/ 519640 w 3095625"/>
                <a:gd name="connsiteY239" fmla="*/ 4057651 h 6858001"/>
                <a:gd name="connsiteX240" fmla="*/ 514086 w 3095625"/>
                <a:gd name="connsiteY240" fmla="*/ 4070351 h 6858001"/>
                <a:gd name="connsiteX241" fmla="*/ 508533 w 3095625"/>
                <a:gd name="connsiteY241" fmla="*/ 4083845 h 6858001"/>
                <a:gd name="connsiteX242" fmla="*/ 502186 w 3095625"/>
                <a:gd name="connsiteY242" fmla="*/ 4095751 h 6858001"/>
                <a:gd name="connsiteX243" fmla="*/ 495839 w 3095625"/>
                <a:gd name="connsiteY243" fmla="*/ 4107657 h 6858001"/>
                <a:gd name="connsiteX244" fmla="*/ 487906 w 3095625"/>
                <a:gd name="connsiteY244" fmla="*/ 4120357 h 6858001"/>
                <a:gd name="connsiteX245" fmla="*/ 479179 w 3095625"/>
                <a:gd name="connsiteY245" fmla="*/ 4130676 h 6858001"/>
                <a:gd name="connsiteX246" fmla="*/ 471246 w 3095625"/>
                <a:gd name="connsiteY246" fmla="*/ 4140995 h 6858001"/>
                <a:gd name="connsiteX247" fmla="*/ 461726 w 3095625"/>
                <a:gd name="connsiteY247" fmla="*/ 4152107 h 6858001"/>
                <a:gd name="connsiteX248" fmla="*/ 452999 w 3095625"/>
                <a:gd name="connsiteY248" fmla="*/ 4160838 h 6858001"/>
                <a:gd name="connsiteX249" fmla="*/ 441892 w 3095625"/>
                <a:gd name="connsiteY249" fmla="*/ 4170363 h 6858001"/>
                <a:gd name="connsiteX250" fmla="*/ 432372 w 3095625"/>
                <a:gd name="connsiteY250" fmla="*/ 4179095 h 6858001"/>
                <a:gd name="connsiteX251" fmla="*/ 421265 w 3095625"/>
                <a:gd name="connsiteY251" fmla="*/ 4187032 h 6858001"/>
                <a:gd name="connsiteX252" fmla="*/ 410158 w 3095625"/>
                <a:gd name="connsiteY252" fmla="*/ 4194970 h 6858001"/>
                <a:gd name="connsiteX253" fmla="*/ 398258 w 3095625"/>
                <a:gd name="connsiteY253" fmla="*/ 4201320 h 6858001"/>
                <a:gd name="connsiteX254" fmla="*/ 385565 w 3095625"/>
                <a:gd name="connsiteY254" fmla="*/ 4207670 h 6858001"/>
                <a:gd name="connsiteX255" fmla="*/ 373665 w 3095625"/>
                <a:gd name="connsiteY255" fmla="*/ 4213226 h 6858001"/>
                <a:gd name="connsiteX256" fmla="*/ 360971 w 3095625"/>
                <a:gd name="connsiteY256" fmla="*/ 4218782 h 6858001"/>
                <a:gd name="connsiteX257" fmla="*/ 348278 w 3095625"/>
                <a:gd name="connsiteY257" fmla="*/ 4223545 h 6858001"/>
                <a:gd name="connsiteX258" fmla="*/ 335584 w 3095625"/>
                <a:gd name="connsiteY258" fmla="*/ 4226720 h 6858001"/>
                <a:gd name="connsiteX259" fmla="*/ 322097 w 3095625"/>
                <a:gd name="connsiteY259" fmla="*/ 4229895 h 6858001"/>
                <a:gd name="connsiteX260" fmla="*/ 307817 w 3095625"/>
                <a:gd name="connsiteY260" fmla="*/ 4232276 h 6858001"/>
                <a:gd name="connsiteX261" fmla="*/ 294330 w 3095625"/>
                <a:gd name="connsiteY261" fmla="*/ 4234657 h 6858001"/>
                <a:gd name="connsiteX262" fmla="*/ 280050 w 3095625"/>
                <a:gd name="connsiteY262" fmla="*/ 4235451 h 6858001"/>
                <a:gd name="connsiteX263" fmla="*/ 267357 w 3095625"/>
                <a:gd name="connsiteY263" fmla="*/ 4235451 h 6858001"/>
                <a:gd name="connsiteX264" fmla="*/ 253076 w 3095625"/>
                <a:gd name="connsiteY264" fmla="*/ 4235451 h 6858001"/>
                <a:gd name="connsiteX265" fmla="*/ 238796 w 3095625"/>
                <a:gd name="connsiteY265" fmla="*/ 4234657 h 6858001"/>
                <a:gd name="connsiteX266" fmla="*/ 224516 w 3095625"/>
                <a:gd name="connsiteY266" fmla="*/ 4232276 h 6858001"/>
                <a:gd name="connsiteX267" fmla="*/ 210236 w 3095625"/>
                <a:gd name="connsiteY267" fmla="*/ 4229101 h 6858001"/>
                <a:gd name="connsiteX268" fmla="*/ 195956 w 3095625"/>
                <a:gd name="connsiteY268" fmla="*/ 4225926 h 6858001"/>
                <a:gd name="connsiteX269" fmla="*/ 171362 w 3095625"/>
                <a:gd name="connsiteY269" fmla="*/ 4217988 h 6858001"/>
                <a:gd name="connsiteX270" fmla="*/ 148355 w 3095625"/>
                <a:gd name="connsiteY270" fmla="*/ 4207670 h 6858001"/>
                <a:gd name="connsiteX271" fmla="*/ 127728 w 3095625"/>
                <a:gd name="connsiteY271" fmla="*/ 4195763 h 6858001"/>
                <a:gd name="connsiteX272" fmla="*/ 107101 w 3095625"/>
                <a:gd name="connsiteY272" fmla="*/ 4183063 h 6858001"/>
                <a:gd name="connsiteX273" fmla="*/ 88061 w 3095625"/>
                <a:gd name="connsiteY273" fmla="*/ 4167188 h 6858001"/>
                <a:gd name="connsiteX274" fmla="*/ 71401 w 3095625"/>
                <a:gd name="connsiteY274" fmla="*/ 4149726 h 6858001"/>
                <a:gd name="connsiteX275" fmla="*/ 56327 w 3095625"/>
                <a:gd name="connsiteY275" fmla="*/ 4132263 h 6858001"/>
                <a:gd name="connsiteX276" fmla="*/ 42047 w 3095625"/>
                <a:gd name="connsiteY276" fmla="*/ 4112420 h 6858001"/>
                <a:gd name="connsiteX277" fmla="*/ 30147 w 3095625"/>
                <a:gd name="connsiteY277" fmla="*/ 4091782 h 6858001"/>
                <a:gd name="connsiteX278" fmla="*/ 19834 w 3095625"/>
                <a:gd name="connsiteY278" fmla="*/ 4069557 h 6858001"/>
                <a:gd name="connsiteX279" fmla="*/ 12693 w 3095625"/>
                <a:gd name="connsiteY279" fmla="*/ 4047332 h 6858001"/>
                <a:gd name="connsiteX280" fmla="*/ 5553 w 3095625"/>
                <a:gd name="connsiteY280" fmla="*/ 4023520 h 6858001"/>
                <a:gd name="connsiteX281" fmla="*/ 1587 w 3095625"/>
                <a:gd name="connsiteY281" fmla="*/ 4000501 h 6858001"/>
                <a:gd name="connsiteX282" fmla="*/ 0 w 3095625"/>
                <a:gd name="connsiteY282" fmla="*/ 3975101 h 6858001"/>
                <a:gd name="connsiteX283" fmla="*/ 0 w 3095625"/>
                <a:gd name="connsiteY283" fmla="*/ 3950495 h 6858001"/>
                <a:gd name="connsiteX284" fmla="*/ 3967 w 3095625"/>
                <a:gd name="connsiteY284" fmla="*/ 3925888 h 6858001"/>
                <a:gd name="connsiteX285" fmla="*/ 322891 w 3095625"/>
                <a:gd name="connsiteY285" fmla="*/ 1942307 h 6858001"/>
                <a:gd name="connsiteX286" fmla="*/ 327651 w 3095625"/>
                <a:gd name="connsiteY286" fmla="*/ 1919288 h 6858001"/>
                <a:gd name="connsiteX287" fmla="*/ 332411 w 3095625"/>
                <a:gd name="connsiteY287" fmla="*/ 1895476 h 6858001"/>
                <a:gd name="connsiteX288" fmla="*/ 338757 w 3095625"/>
                <a:gd name="connsiteY288" fmla="*/ 1872457 h 6858001"/>
                <a:gd name="connsiteX289" fmla="*/ 345104 w 3095625"/>
                <a:gd name="connsiteY289" fmla="*/ 1850232 h 6858001"/>
                <a:gd name="connsiteX290" fmla="*/ 353038 w 3095625"/>
                <a:gd name="connsiteY290" fmla="*/ 1827213 h 6858001"/>
                <a:gd name="connsiteX291" fmla="*/ 361764 w 3095625"/>
                <a:gd name="connsiteY291" fmla="*/ 1804988 h 6858001"/>
                <a:gd name="connsiteX292" fmla="*/ 370491 w 3095625"/>
                <a:gd name="connsiteY292" fmla="*/ 1784351 h 6858001"/>
                <a:gd name="connsiteX293" fmla="*/ 381598 w 3095625"/>
                <a:gd name="connsiteY293" fmla="*/ 1763713 h 6858001"/>
                <a:gd name="connsiteX294" fmla="*/ 391118 w 3095625"/>
                <a:gd name="connsiteY294" fmla="*/ 1742282 h 6858001"/>
                <a:gd name="connsiteX295" fmla="*/ 403812 w 3095625"/>
                <a:gd name="connsiteY295" fmla="*/ 1721645 h 6858001"/>
                <a:gd name="connsiteX296" fmla="*/ 415712 w 3095625"/>
                <a:gd name="connsiteY296" fmla="*/ 1701801 h 6858001"/>
                <a:gd name="connsiteX297" fmla="*/ 428405 w 3095625"/>
                <a:gd name="connsiteY297" fmla="*/ 1683545 h 6858001"/>
                <a:gd name="connsiteX298" fmla="*/ 441892 w 3095625"/>
                <a:gd name="connsiteY298" fmla="*/ 1664495 h 6858001"/>
                <a:gd name="connsiteX299" fmla="*/ 456172 w 3095625"/>
                <a:gd name="connsiteY299" fmla="*/ 1645445 h 6858001"/>
                <a:gd name="connsiteX300" fmla="*/ 471246 w 3095625"/>
                <a:gd name="connsiteY300" fmla="*/ 1627982 h 6858001"/>
                <a:gd name="connsiteX301" fmla="*/ 487113 w 3095625"/>
                <a:gd name="connsiteY301" fmla="*/ 1612107 h 6858001"/>
                <a:gd name="connsiteX302" fmla="*/ 502979 w 3095625"/>
                <a:gd name="connsiteY302" fmla="*/ 1595438 h 6858001"/>
                <a:gd name="connsiteX303" fmla="*/ 519640 w 3095625"/>
                <a:gd name="connsiteY303" fmla="*/ 1578770 h 6858001"/>
                <a:gd name="connsiteX304" fmla="*/ 537093 w 3095625"/>
                <a:gd name="connsiteY304" fmla="*/ 1564482 h 6858001"/>
                <a:gd name="connsiteX305" fmla="*/ 555340 w 3095625"/>
                <a:gd name="connsiteY305" fmla="*/ 1549401 h 6858001"/>
                <a:gd name="connsiteX306" fmla="*/ 573587 w 3095625"/>
                <a:gd name="connsiteY306" fmla="*/ 1535907 h 6858001"/>
                <a:gd name="connsiteX307" fmla="*/ 593421 w 3095625"/>
                <a:gd name="connsiteY307" fmla="*/ 1522413 h 6858001"/>
                <a:gd name="connsiteX308" fmla="*/ 612461 w 3095625"/>
                <a:gd name="connsiteY308" fmla="*/ 1509713 h 6858001"/>
                <a:gd name="connsiteX309" fmla="*/ 633088 w 3095625"/>
                <a:gd name="connsiteY309" fmla="*/ 1497807 h 6858001"/>
                <a:gd name="connsiteX310" fmla="*/ 652921 w 3095625"/>
                <a:gd name="connsiteY310" fmla="*/ 1486695 h 6858001"/>
                <a:gd name="connsiteX311" fmla="*/ 673548 w 3095625"/>
                <a:gd name="connsiteY311" fmla="*/ 1476376 h 6858001"/>
                <a:gd name="connsiteX312" fmla="*/ 695762 w 3095625"/>
                <a:gd name="connsiteY312" fmla="*/ 1466851 h 6858001"/>
                <a:gd name="connsiteX313" fmla="*/ 717182 w 3095625"/>
                <a:gd name="connsiteY313" fmla="*/ 1458120 h 6858001"/>
                <a:gd name="connsiteX314" fmla="*/ 739396 w 3095625"/>
                <a:gd name="connsiteY314" fmla="*/ 1450182 h 6858001"/>
                <a:gd name="connsiteX315" fmla="*/ 762403 w 3095625"/>
                <a:gd name="connsiteY315" fmla="*/ 1442244 h 6858001"/>
                <a:gd name="connsiteX316" fmla="*/ 785410 w 3095625"/>
                <a:gd name="connsiteY316" fmla="*/ 1435894 h 6858001"/>
                <a:gd name="connsiteX317" fmla="*/ 808417 w 3095625"/>
                <a:gd name="connsiteY317" fmla="*/ 1430338 h 6858001"/>
                <a:gd name="connsiteX318" fmla="*/ 1547137 w 3095625"/>
                <a:gd name="connsiteY318" fmla="*/ 0 h 6858001"/>
                <a:gd name="connsiteX319" fmla="*/ 2146537 w 3095625"/>
                <a:gd name="connsiteY319" fmla="*/ 599400 h 6858001"/>
                <a:gd name="connsiteX320" fmla="*/ 1547137 w 3095625"/>
                <a:gd name="connsiteY320" fmla="*/ 1198800 h 6858001"/>
                <a:gd name="connsiteX321" fmla="*/ 947737 w 3095625"/>
                <a:gd name="connsiteY321" fmla="*/ 599400 h 6858001"/>
                <a:gd name="connsiteX322" fmla="*/ 1547137 w 3095625"/>
                <a:gd name="connsiteY322"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Lst>
              <a:rect l="l" t="t" r="r" b="b"/>
              <a:pathLst>
                <a:path w="3095625" h="6858001">
                  <a:moveTo>
                    <a:pt x="1108301" y="1366838"/>
                  </a:moveTo>
                  <a:lnTo>
                    <a:pt x="1336783" y="2238376"/>
                  </a:lnTo>
                  <a:lnTo>
                    <a:pt x="1461338" y="1632745"/>
                  </a:lnTo>
                  <a:lnTo>
                    <a:pt x="1339957" y="1512095"/>
                  </a:lnTo>
                  <a:lnTo>
                    <a:pt x="1476412" y="1375569"/>
                  </a:lnTo>
                  <a:lnTo>
                    <a:pt x="1547813" y="1375569"/>
                  </a:lnTo>
                  <a:lnTo>
                    <a:pt x="1619214" y="1375569"/>
                  </a:lnTo>
                  <a:lnTo>
                    <a:pt x="1754082" y="1512095"/>
                  </a:lnTo>
                  <a:lnTo>
                    <a:pt x="1634287" y="1632745"/>
                  </a:lnTo>
                  <a:lnTo>
                    <a:pt x="1757255" y="2238376"/>
                  </a:lnTo>
                  <a:lnTo>
                    <a:pt x="1985738" y="1366838"/>
                  </a:lnTo>
                  <a:lnTo>
                    <a:pt x="2285622" y="1430338"/>
                  </a:lnTo>
                  <a:lnTo>
                    <a:pt x="2310215" y="1435894"/>
                  </a:lnTo>
                  <a:lnTo>
                    <a:pt x="2333222" y="1442244"/>
                  </a:lnTo>
                  <a:lnTo>
                    <a:pt x="2354643" y="1450182"/>
                  </a:lnTo>
                  <a:lnTo>
                    <a:pt x="2378443" y="1458120"/>
                  </a:lnTo>
                  <a:lnTo>
                    <a:pt x="2399863" y="1466851"/>
                  </a:lnTo>
                  <a:lnTo>
                    <a:pt x="2421283" y="1476376"/>
                  </a:lnTo>
                  <a:lnTo>
                    <a:pt x="2441910" y="1486695"/>
                  </a:lnTo>
                  <a:lnTo>
                    <a:pt x="2462537" y="1497807"/>
                  </a:lnTo>
                  <a:lnTo>
                    <a:pt x="2482371" y="1509713"/>
                  </a:lnTo>
                  <a:lnTo>
                    <a:pt x="2502204" y="1522413"/>
                  </a:lnTo>
                  <a:lnTo>
                    <a:pt x="2521245" y="1535907"/>
                  </a:lnTo>
                  <a:lnTo>
                    <a:pt x="2539492" y="1549401"/>
                  </a:lnTo>
                  <a:lnTo>
                    <a:pt x="2558532" y="1564482"/>
                  </a:lnTo>
                  <a:lnTo>
                    <a:pt x="2575985" y="1578770"/>
                  </a:lnTo>
                  <a:lnTo>
                    <a:pt x="2592646" y="1595438"/>
                  </a:lnTo>
                  <a:lnTo>
                    <a:pt x="2608512" y="1612107"/>
                  </a:lnTo>
                  <a:lnTo>
                    <a:pt x="2624379" y="1627982"/>
                  </a:lnTo>
                  <a:lnTo>
                    <a:pt x="2638659" y="1645445"/>
                  </a:lnTo>
                  <a:lnTo>
                    <a:pt x="2652940" y="1664495"/>
                  </a:lnTo>
                  <a:lnTo>
                    <a:pt x="2667220" y="1683545"/>
                  </a:lnTo>
                  <a:lnTo>
                    <a:pt x="2679913" y="1701801"/>
                  </a:lnTo>
                  <a:lnTo>
                    <a:pt x="2691813" y="1721645"/>
                  </a:lnTo>
                  <a:lnTo>
                    <a:pt x="2702920" y="1742282"/>
                  </a:lnTo>
                  <a:lnTo>
                    <a:pt x="2714027" y="1763713"/>
                  </a:lnTo>
                  <a:lnTo>
                    <a:pt x="2724341" y="1784351"/>
                  </a:lnTo>
                  <a:lnTo>
                    <a:pt x="2733861" y="1804988"/>
                  </a:lnTo>
                  <a:lnTo>
                    <a:pt x="2741794" y="1827213"/>
                  </a:lnTo>
                  <a:lnTo>
                    <a:pt x="2748934" y="1850232"/>
                  </a:lnTo>
                  <a:lnTo>
                    <a:pt x="2756868" y="1872457"/>
                  </a:lnTo>
                  <a:lnTo>
                    <a:pt x="2762421" y="1895476"/>
                  </a:lnTo>
                  <a:lnTo>
                    <a:pt x="2767974" y="1919288"/>
                  </a:lnTo>
                  <a:lnTo>
                    <a:pt x="2772734" y="1942307"/>
                  </a:lnTo>
                  <a:lnTo>
                    <a:pt x="3091658" y="3925888"/>
                  </a:lnTo>
                  <a:lnTo>
                    <a:pt x="3095625" y="3950495"/>
                  </a:lnTo>
                  <a:lnTo>
                    <a:pt x="3095625" y="3975101"/>
                  </a:lnTo>
                  <a:lnTo>
                    <a:pt x="3093245" y="4000501"/>
                  </a:lnTo>
                  <a:lnTo>
                    <a:pt x="3090072" y="4023520"/>
                  </a:lnTo>
                  <a:lnTo>
                    <a:pt x="3082932" y="4047332"/>
                  </a:lnTo>
                  <a:lnTo>
                    <a:pt x="3075792" y="4069557"/>
                  </a:lnTo>
                  <a:lnTo>
                    <a:pt x="3064685" y="4091782"/>
                  </a:lnTo>
                  <a:lnTo>
                    <a:pt x="3053578" y="4112420"/>
                  </a:lnTo>
                  <a:lnTo>
                    <a:pt x="3039298" y="4132263"/>
                  </a:lnTo>
                  <a:lnTo>
                    <a:pt x="3024224" y="4149726"/>
                  </a:lnTo>
                  <a:lnTo>
                    <a:pt x="3005977" y="4167188"/>
                  </a:lnTo>
                  <a:lnTo>
                    <a:pt x="2987730" y="4183063"/>
                  </a:lnTo>
                  <a:lnTo>
                    <a:pt x="2967897" y="4195763"/>
                  </a:lnTo>
                  <a:lnTo>
                    <a:pt x="2945683" y="4207670"/>
                  </a:lnTo>
                  <a:lnTo>
                    <a:pt x="2922676" y="4217988"/>
                  </a:lnTo>
                  <a:lnTo>
                    <a:pt x="2899669" y="4225926"/>
                  </a:lnTo>
                  <a:lnTo>
                    <a:pt x="2885389" y="4229101"/>
                  </a:lnTo>
                  <a:lnTo>
                    <a:pt x="2871109" y="4232276"/>
                  </a:lnTo>
                  <a:lnTo>
                    <a:pt x="2856829" y="4234657"/>
                  </a:lnTo>
                  <a:lnTo>
                    <a:pt x="2842549" y="4235451"/>
                  </a:lnTo>
                  <a:lnTo>
                    <a:pt x="2828268" y="4235451"/>
                  </a:lnTo>
                  <a:lnTo>
                    <a:pt x="2813988" y="4235451"/>
                  </a:lnTo>
                  <a:lnTo>
                    <a:pt x="2801295" y="4234657"/>
                  </a:lnTo>
                  <a:lnTo>
                    <a:pt x="2787015" y="4232276"/>
                  </a:lnTo>
                  <a:lnTo>
                    <a:pt x="2773528" y="4229895"/>
                  </a:lnTo>
                  <a:lnTo>
                    <a:pt x="2760041" y="4226720"/>
                  </a:lnTo>
                  <a:lnTo>
                    <a:pt x="2747347" y="4223545"/>
                  </a:lnTo>
                  <a:lnTo>
                    <a:pt x="2733861" y="4218782"/>
                  </a:lnTo>
                  <a:lnTo>
                    <a:pt x="2721960" y="4213226"/>
                  </a:lnTo>
                  <a:lnTo>
                    <a:pt x="2710060" y="4207670"/>
                  </a:lnTo>
                  <a:lnTo>
                    <a:pt x="2697367" y="4201320"/>
                  </a:lnTo>
                  <a:lnTo>
                    <a:pt x="2685467" y="4194970"/>
                  </a:lnTo>
                  <a:lnTo>
                    <a:pt x="2674360" y="4187032"/>
                  </a:lnTo>
                  <a:lnTo>
                    <a:pt x="2663253" y="4179095"/>
                  </a:lnTo>
                  <a:lnTo>
                    <a:pt x="2652940" y="4170363"/>
                  </a:lnTo>
                  <a:lnTo>
                    <a:pt x="2642626" y="4160838"/>
                  </a:lnTo>
                  <a:lnTo>
                    <a:pt x="2633106" y="4152107"/>
                  </a:lnTo>
                  <a:lnTo>
                    <a:pt x="2624379" y="4140995"/>
                  </a:lnTo>
                  <a:lnTo>
                    <a:pt x="2615653" y="4130676"/>
                  </a:lnTo>
                  <a:lnTo>
                    <a:pt x="2607719" y="4120357"/>
                  </a:lnTo>
                  <a:lnTo>
                    <a:pt x="2599786" y="4107657"/>
                  </a:lnTo>
                  <a:lnTo>
                    <a:pt x="2593439" y="4095751"/>
                  </a:lnTo>
                  <a:lnTo>
                    <a:pt x="2587092" y="4083845"/>
                  </a:lnTo>
                  <a:lnTo>
                    <a:pt x="2581539" y="4070351"/>
                  </a:lnTo>
                  <a:lnTo>
                    <a:pt x="2575985" y="4057651"/>
                  </a:lnTo>
                  <a:lnTo>
                    <a:pt x="2571225" y="4044157"/>
                  </a:lnTo>
                  <a:lnTo>
                    <a:pt x="2568052" y="4029870"/>
                  </a:lnTo>
                  <a:lnTo>
                    <a:pt x="2564879" y="4015582"/>
                  </a:lnTo>
                  <a:lnTo>
                    <a:pt x="2326082" y="2702720"/>
                  </a:lnTo>
                  <a:lnTo>
                    <a:pt x="2299109" y="3538538"/>
                  </a:lnTo>
                  <a:lnTo>
                    <a:pt x="2298315" y="3597276"/>
                  </a:lnTo>
                  <a:lnTo>
                    <a:pt x="2298315" y="3654426"/>
                  </a:lnTo>
                  <a:lnTo>
                    <a:pt x="2299902" y="3712370"/>
                  </a:lnTo>
                  <a:lnTo>
                    <a:pt x="2303075" y="3769520"/>
                  </a:lnTo>
                  <a:lnTo>
                    <a:pt x="2476817" y="6500019"/>
                  </a:lnTo>
                  <a:lnTo>
                    <a:pt x="2476817" y="6518276"/>
                  </a:lnTo>
                  <a:lnTo>
                    <a:pt x="2476817" y="6535739"/>
                  </a:lnTo>
                  <a:lnTo>
                    <a:pt x="2476024" y="6553995"/>
                  </a:lnTo>
                  <a:lnTo>
                    <a:pt x="2473644" y="6571457"/>
                  </a:lnTo>
                  <a:lnTo>
                    <a:pt x="2471264" y="6588919"/>
                  </a:lnTo>
                  <a:lnTo>
                    <a:pt x="2467297" y="6605589"/>
                  </a:lnTo>
                  <a:lnTo>
                    <a:pt x="2462537" y="6621463"/>
                  </a:lnTo>
                  <a:lnTo>
                    <a:pt x="2456984" y="6638132"/>
                  </a:lnTo>
                  <a:lnTo>
                    <a:pt x="2450637" y="6654007"/>
                  </a:lnTo>
                  <a:lnTo>
                    <a:pt x="2444290" y="6669089"/>
                  </a:lnTo>
                  <a:lnTo>
                    <a:pt x="2436357" y="6684169"/>
                  </a:lnTo>
                  <a:lnTo>
                    <a:pt x="2427630" y="6698457"/>
                  </a:lnTo>
                  <a:lnTo>
                    <a:pt x="2417317" y="6712745"/>
                  </a:lnTo>
                  <a:lnTo>
                    <a:pt x="2407797" y="6726239"/>
                  </a:lnTo>
                  <a:lnTo>
                    <a:pt x="2397483" y="6739732"/>
                  </a:lnTo>
                  <a:lnTo>
                    <a:pt x="2387170" y="6751639"/>
                  </a:lnTo>
                  <a:lnTo>
                    <a:pt x="2374476" y="6763545"/>
                  </a:lnTo>
                  <a:lnTo>
                    <a:pt x="2362576" y="6774657"/>
                  </a:lnTo>
                  <a:lnTo>
                    <a:pt x="2349883" y="6785769"/>
                  </a:lnTo>
                  <a:lnTo>
                    <a:pt x="2336396" y="6795295"/>
                  </a:lnTo>
                  <a:lnTo>
                    <a:pt x="2322116" y="6805613"/>
                  </a:lnTo>
                  <a:lnTo>
                    <a:pt x="2307835" y="6814345"/>
                  </a:lnTo>
                  <a:lnTo>
                    <a:pt x="2292762" y="6821489"/>
                  </a:lnTo>
                  <a:lnTo>
                    <a:pt x="2276895" y="6829426"/>
                  </a:lnTo>
                  <a:lnTo>
                    <a:pt x="2261821" y="6835776"/>
                  </a:lnTo>
                  <a:lnTo>
                    <a:pt x="2245161" y="6841332"/>
                  </a:lnTo>
                  <a:lnTo>
                    <a:pt x="2228501" y="6846095"/>
                  </a:lnTo>
                  <a:lnTo>
                    <a:pt x="2212634" y="6850063"/>
                  </a:lnTo>
                  <a:lnTo>
                    <a:pt x="2194387" y="6853239"/>
                  </a:lnTo>
                  <a:lnTo>
                    <a:pt x="2176934" y="6855619"/>
                  </a:lnTo>
                  <a:lnTo>
                    <a:pt x="2159480" y="6857207"/>
                  </a:lnTo>
                  <a:lnTo>
                    <a:pt x="2141233" y="6858001"/>
                  </a:lnTo>
                  <a:lnTo>
                    <a:pt x="2125366" y="6858001"/>
                  </a:lnTo>
                  <a:lnTo>
                    <a:pt x="2108706" y="6857207"/>
                  </a:lnTo>
                  <a:lnTo>
                    <a:pt x="2093633" y="6854826"/>
                  </a:lnTo>
                  <a:lnTo>
                    <a:pt x="2078559" y="6851651"/>
                  </a:lnTo>
                  <a:lnTo>
                    <a:pt x="2062692" y="6849269"/>
                  </a:lnTo>
                  <a:lnTo>
                    <a:pt x="2047619" y="6844507"/>
                  </a:lnTo>
                  <a:lnTo>
                    <a:pt x="2033339" y="6840539"/>
                  </a:lnTo>
                  <a:lnTo>
                    <a:pt x="2019059" y="6834982"/>
                  </a:lnTo>
                  <a:lnTo>
                    <a:pt x="2004778" y="6829426"/>
                  </a:lnTo>
                  <a:lnTo>
                    <a:pt x="1991292" y="6823076"/>
                  </a:lnTo>
                  <a:lnTo>
                    <a:pt x="1977011" y="6815139"/>
                  </a:lnTo>
                  <a:lnTo>
                    <a:pt x="1964318" y="6807201"/>
                  </a:lnTo>
                  <a:lnTo>
                    <a:pt x="1951624" y="6800057"/>
                  </a:lnTo>
                  <a:lnTo>
                    <a:pt x="1939724" y="6791326"/>
                  </a:lnTo>
                  <a:lnTo>
                    <a:pt x="1927824" y="6781007"/>
                  </a:lnTo>
                  <a:lnTo>
                    <a:pt x="1915924" y="6771482"/>
                  </a:lnTo>
                  <a:lnTo>
                    <a:pt x="1904817" y="6761163"/>
                  </a:lnTo>
                  <a:lnTo>
                    <a:pt x="1894504" y="6750051"/>
                  </a:lnTo>
                  <a:lnTo>
                    <a:pt x="1884984" y="6738145"/>
                  </a:lnTo>
                  <a:lnTo>
                    <a:pt x="1875463" y="6727032"/>
                  </a:lnTo>
                  <a:lnTo>
                    <a:pt x="1865943" y="6715126"/>
                  </a:lnTo>
                  <a:lnTo>
                    <a:pt x="1857217" y="6701632"/>
                  </a:lnTo>
                  <a:lnTo>
                    <a:pt x="1850076" y="6688932"/>
                  </a:lnTo>
                  <a:lnTo>
                    <a:pt x="1842143" y="6675439"/>
                  </a:lnTo>
                  <a:lnTo>
                    <a:pt x="1835796" y="6661151"/>
                  </a:lnTo>
                  <a:lnTo>
                    <a:pt x="1830243" y="6648451"/>
                  </a:lnTo>
                  <a:lnTo>
                    <a:pt x="1824689" y="6632576"/>
                  </a:lnTo>
                  <a:lnTo>
                    <a:pt x="1819136" y="6618289"/>
                  </a:lnTo>
                  <a:lnTo>
                    <a:pt x="1814376" y="6603207"/>
                  </a:lnTo>
                  <a:lnTo>
                    <a:pt x="1811203" y="6587332"/>
                  </a:lnTo>
                  <a:lnTo>
                    <a:pt x="1808823" y="6572251"/>
                  </a:lnTo>
                  <a:lnTo>
                    <a:pt x="1807236" y="6555582"/>
                  </a:lnTo>
                  <a:lnTo>
                    <a:pt x="1547813" y="4050507"/>
                  </a:lnTo>
                  <a:lnTo>
                    <a:pt x="1288389" y="6555582"/>
                  </a:lnTo>
                  <a:lnTo>
                    <a:pt x="1286803" y="6572251"/>
                  </a:lnTo>
                  <a:lnTo>
                    <a:pt x="1282836" y="6587332"/>
                  </a:lnTo>
                  <a:lnTo>
                    <a:pt x="1279663" y="6603207"/>
                  </a:lnTo>
                  <a:lnTo>
                    <a:pt x="1275696" y="6618289"/>
                  </a:lnTo>
                  <a:lnTo>
                    <a:pt x="1270936" y="6632576"/>
                  </a:lnTo>
                  <a:lnTo>
                    <a:pt x="1265383" y="6648451"/>
                  </a:lnTo>
                  <a:lnTo>
                    <a:pt x="1259829" y="6661151"/>
                  </a:lnTo>
                  <a:lnTo>
                    <a:pt x="1252689" y="6675439"/>
                  </a:lnTo>
                  <a:lnTo>
                    <a:pt x="1245549" y="6688932"/>
                  </a:lnTo>
                  <a:lnTo>
                    <a:pt x="1238409" y="6701632"/>
                  </a:lnTo>
                  <a:lnTo>
                    <a:pt x="1229682" y="6715126"/>
                  </a:lnTo>
                  <a:lnTo>
                    <a:pt x="1220162" y="6727032"/>
                  </a:lnTo>
                  <a:lnTo>
                    <a:pt x="1210642" y="6738145"/>
                  </a:lnTo>
                  <a:lnTo>
                    <a:pt x="1201122" y="6750051"/>
                  </a:lnTo>
                  <a:lnTo>
                    <a:pt x="1190015" y="6761163"/>
                  </a:lnTo>
                  <a:lnTo>
                    <a:pt x="1178908" y="6771482"/>
                  </a:lnTo>
                  <a:lnTo>
                    <a:pt x="1167801" y="6781007"/>
                  </a:lnTo>
                  <a:lnTo>
                    <a:pt x="1155901" y="6791326"/>
                  </a:lnTo>
                  <a:lnTo>
                    <a:pt x="1144001" y="6800057"/>
                  </a:lnTo>
                  <a:lnTo>
                    <a:pt x="1130514" y="6807201"/>
                  </a:lnTo>
                  <a:lnTo>
                    <a:pt x="1117027" y="6815139"/>
                  </a:lnTo>
                  <a:lnTo>
                    <a:pt x="1104334" y="6823076"/>
                  </a:lnTo>
                  <a:lnTo>
                    <a:pt x="1090847" y="6829426"/>
                  </a:lnTo>
                  <a:lnTo>
                    <a:pt x="1076567" y="6834982"/>
                  </a:lnTo>
                  <a:lnTo>
                    <a:pt x="1062287" y="6840539"/>
                  </a:lnTo>
                  <a:lnTo>
                    <a:pt x="1047213" y="6844507"/>
                  </a:lnTo>
                  <a:lnTo>
                    <a:pt x="1032933" y="6849269"/>
                  </a:lnTo>
                  <a:lnTo>
                    <a:pt x="1017066" y="6851651"/>
                  </a:lnTo>
                  <a:lnTo>
                    <a:pt x="1001993" y="6854826"/>
                  </a:lnTo>
                  <a:lnTo>
                    <a:pt x="985332" y="6857207"/>
                  </a:lnTo>
                  <a:lnTo>
                    <a:pt x="970259" y="6858001"/>
                  </a:lnTo>
                  <a:lnTo>
                    <a:pt x="953599" y="6858001"/>
                  </a:lnTo>
                  <a:lnTo>
                    <a:pt x="936145" y="6857207"/>
                  </a:lnTo>
                  <a:lnTo>
                    <a:pt x="918691" y="6855619"/>
                  </a:lnTo>
                  <a:lnTo>
                    <a:pt x="901238" y="6853239"/>
                  </a:lnTo>
                  <a:lnTo>
                    <a:pt x="882991" y="6850063"/>
                  </a:lnTo>
                  <a:lnTo>
                    <a:pt x="867124" y="6846095"/>
                  </a:lnTo>
                  <a:lnTo>
                    <a:pt x="850464" y="6841332"/>
                  </a:lnTo>
                  <a:lnTo>
                    <a:pt x="833804" y="6835776"/>
                  </a:lnTo>
                  <a:lnTo>
                    <a:pt x="817143" y="6829426"/>
                  </a:lnTo>
                  <a:lnTo>
                    <a:pt x="802070" y="6821489"/>
                  </a:lnTo>
                  <a:lnTo>
                    <a:pt x="787790" y="6814345"/>
                  </a:lnTo>
                  <a:lnTo>
                    <a:pt x="773509" y="6805613"/>
                  </a:lnTo>
                  <a:lnTo>
                    <a:pt x="759229" y="6795295"/>
                  </a:lnTo>
                  <a:lnTo>
                    <a:pt x="745742" y="6785769"/>
                  </a:lnTo>
                  <a:lnTo>
                    <a:pt x="733049" y="6774657"/>
                  </a:lnTo>
                  <a:lnTo>
                    <a:pt x="721149" y="6763545"/>
                  </a:lnTo>
                  <a:lnTo>
                    <a:pt x="708455" y="6751639"/>
                  </a:lnTo>
                  <a:lnTo>
                    <a:pt x="698142" y="6739732"/>
                  </a:lnTo>
                  <a:lnTo>
                    <a:pt x="687035" y="6726239"/>
                  </a:lnTo>
                  <a:lnTo>
                    <a:pt x="676722" y="6712745"/>
                  </a:lnTo>
                  <a:lnTo>
                    <a:pt x="667995" y="6698457"/>
                  </a:lnTo>
                  <a:lnTo>
                    <a:pt x="659268" y="6684169"/>
                  </a:lnTo>
                  <a:lnTo>
                    <a:pt x="651335" y="6669089"/>
                  </a:lnTo>
                  <a:lnTo>
                    <a:pt x="644988" y="6654007"/>
                  </a:lnTo>
                  <a:lnTo>
                    <a:pt x="638641" y="6638132"/>
                  </a:lnTo>
                  <a:lnTo>
                    <a:pt x="633088" y="6621463"/>
                  </a:lnTo>
                  <a:lnTo>
                    <a:pt x="628328" y="6605589"/>
                  </a:lnTo>
                  <a:lnTo>
                    <a:pt x="624361" y="6588919"/>
                  </a:lnTo>
                  <a:lnTo>
                    <a:pt x="621188" y="6571457"/>
                  </a:lnTo>
                  <a:lnTo>
                    <a:pt x="619601" y="6553995"/>
                  </a:lnTo>
                  <a:lnTo>
                    <a:pt x="617221" y="6535739"/>
                  </a:lnTo>
                  <a:lnTo>
                    <a:pt x="617221" y="6518276"/>
                  </a:lnTo>
                  <a:lnTo>
                    <a:pt x="618808" y="6500019"/>
                  </a:lnTo>
                  <a:lnTo>
                    <a:pt x="792550" y="3769520"/>
                  </a:lnTo>
                  <a:lnTo>
                    <a:pt x="795723" y="3712370"/>
                  </a:lnTo>
                  <a:lnTo>
                    <a:pt x="796516" y="3654426"/>
                  </a:lnTo>
                  <a:lnTo>
                    <a:pt x="796516" y="3597276"/>
                  </a:lnTo>
                  <a:lnTo>
                    <a:pt x="795723" y="3538538"/>
                  </a:lnTo>
                  <a:lnTo>
                    <a:pt x="769543" y="2702720"/>
                  </a:lnTo>
                  <a:lnTo>
                    <a:pt x="530746" y="4015582"/>
                  </a:lnTo>
                  <a:lnTo>
                    <a:pt x="527573" y="4029870"/>
                  </a:lnTo>
                  <a:lnTo>
                    <a:pt x="524400" y="4044157"/>
                  </a:lnTo>
                  <a:lnTo>
                    <a:pt x="519640" y="4057651"/>
                  </a:lnTo>
                  <a:lnTo>
                    <a:pt x="514086" y="4070351"/>
                  </a:lnTo>
                  <a:lnTo>
                    <a:pt x="508533" y="4083845"/>
                  </a:lnTo>
                  <a:lnTo>
                    <a:pt x="502186" y="4095751"/>
                  </a:lnTo>
                  <a:lnTo>
                    <a:pt x="495839" y="4107657"/>
                  </a:lnTo>
                  <a:lnTo>
                    <a:pt x="487906" y="4120357"/>
                  </a:lnTo>
                  <a:lnTo>
                    <a:pt x="479179" y="4130676"/>
                  </a:lnTo>
                  <a:lnTo>
                    <a:pt x="471246" y="4140995"/>
                  </a:lnTo>
                  <a:lnTo>
                    <a:pt x="461726" y="4152107"/>
                  </a:lnTo>
                  <a:lnTo>
                    <a:pt x="452999" y="4160838"/>
                  </a:lnTo>
                  <a:lnTo>
                    <a:pt x="441892" y="4170363"/>
                  </a:lnTo>
                  <a:lnTo>
                    <a:pt x="432372" y="4179095"/>
                  </a:lnTo>
                  <a:lnTo>
                    <a:pt x="421265" y="4187032"/>
                  </a:lnTo>
                  <a:lnTo>
                    <a:pt x="410158" y="4194970"/>
                  </a:lnTo>
                  <a:lnTo>
                    <a:pt x="398258" y="4201320"/>
                  </a:lnTo>
                  <a:lnTo>
                    <a:pt x="385565" y="4207670"/>
                  </a:lnTo>
                  <a:lnTo>
                    <a:pt x="373665" y="4213226"/>
                  </a:lnTo>
                  <a:lnTo>
                    <a:pt x="360971" y="4218782"/>
                  </a:lnTo>
                  <a:lnTo>
                    <a:pt x="348278" y="4223545"/>
                  </a:lnTo>
                  <a:lnTo>
                    <a:pt x="335584" y="4226720"/>
                  </a:lnTo>
                  <a:lnTo>
                    <a:pt x="322097" y="4229895"/>
                  </a:lnTo>
                  <a:lnTo>
                    <a:pt x="307817" y="4232276"/>
                  </a:lnTo>
                  <a:lnTo>
                    <a:pt x="294330" y="4234657"/>
                  </a:lnTo>
                  <a:lnTo>
                    <a:pt x="280050" y="4235451"/>
                  </a:lnTo>
                  <a:lnTo>
                    <a:pt x="267357" y="4235451"/>
                  </a:lnTo>
                  <a:lnTo>
                    <a:pt x="253076" y="4235451"/>
                  </a:lnTo>
                  <a:lnTo>
                    <a:pt x="238796" y="4234657"/>
                  </a:lnTo>
                  <a:lnTo>
                    <a:pt x="224516" y="4232276"/>
                  </a:lnTo>
                  <a:lnTo>
                    <a:pt x="210236" y="4229101"/>
                  </a:lnTo>
                  <a:lnTo>
                    <a:pt x="195956" y="4225926"/>
                  </a:lnTo>
                  <a:lnTo>
                    <a:pt x="171362" y="4217988"/>
                  </a:lnTo>
                  <a:lnTo>
                    <a:pt x="148355" y="4207670"/>
                  </a:lnTo>
                  <a:lnTo>
                    <a:pt x="127728" y="4195763"/>
                  </a:lnTo>
                  <a:lnTo>
                    <a:pt x="107101" y="4183063"/>
                  </a:lnTo>
                  <a:lnTo>
                    <a:pt x="88061" y="4167188"/>
                  </a:lnTo>
                  <a:lnTo>
                    <a:pt x="71401" y="4149726"/>
                  </a:lnTo>
                  <a:lnTo>
                    <a:pt x="56327" y="4132263"/>
                  </a:lnTo>
                  <a:lnTo>
                    <a:pt x="42047" y="4112420"/>
                  </a:lnTo>
                  <a:lnTo>
                    <a:pt x="30147" y="4091782"/>
                  </a:lnTo>
                  <a:lnTo>
                    <a:pt x="19834" y="4069557"/>
                  </a:lnTo>
                  <a:lnTo>
                    <a:pt x="12693" y="4047332"/>
                  </a:lnTo>
                  <a:lnTo>
                    <a:pt x="5553" y="4023520"/>
                  </a:lnTo>
                  <a:lnTo>
                    <a:pt x="1587" y="4000501"/>
                  </a:lnTo>
                  <a:lnTo>
                    <a:pt x="0" y="3975101"/>
                  </a:lnTo>
                  <a:lnTo>
                    <a:pt x="0" y="3950495"/>
                  </a:lnTo>
                  <a:lnTo>
                    <a:pt x="3967" y="3925888"/>
                  </a:lnTo>
                  <a:lnTo>
                    <a:pt x="322891" y="1942307"/>
                  </a:lnTo>
                  <a:lnTo>
                    <a:pt x="327651" y="1919288"/>
                  </a:lnTo>
                  <a:lnTo>
                    <a:pt x="332411" y="1895476"/>
                  </a:lnTo>
                  <a:lnTo>
                    <a:pt x="338757" y="1872457"/>
                  </a:lnTo>
                  <a:lnTo>
                    <a:pt x="345104" y="1850232"/>
                  </a:lnTo>
                  <a:lnTo>
                    <a:pt x="353038" y="1827213"/>
                  </a:lnTo>
                  <a:lnTo>
                    <a:pt x="361764" y="1804988"/>
                  </a:lnTo>
                  <a:lnTo>
                    <a:pt x="370491" y="1784351"/>
                  </a:lnTo>
                  <a:lnTo>
                    <a:pt x="381598" y="1763713"/>
                  </a:lnTo>
                  <a:lnTo>
                    <a:pt x="391118" y="1742282"/>
                  </a:lnTo>
                  <a:lnTo>
                    <a:pt x="403812" y="1721645"/>
                  </a:lnTo>
                  <a:lnTo>
                    <a:pt x="415712" y="1701801"/>
                  </a:lnTo>
                  <a:lnTo>
                    <a:pt x="428405" y="1683545"/>
                  </a:lnTo>
                  <a:lnTo>
                    <a:pt x="441892" y="1664495"/>
                  </a:lnTo>
                  <a:lnTo>
                    <a:pt x="456172" y="1645445"/>
                  </a:lnTo>
                  <a:lnTo>
                    <a:pt x="471246" y="1627982"/>
                  </a:lnTo>
                  <a:lnTo>
                    <a:pt x="487113" y="1612107"/>
                  </a:lnTo>
                  <a:lnTo>
                    <a:pt x="502979" y="1595438"/>
                  </a:lnTo>
                  <a:lnTo>
                    <a:pt x="519640" y="1578770"/>
                  </a:lnTo>
                  <a:lnTo>
                    <a:pt x="537093" y="1564482"/>
                  </a:lnTo>
                  <a:lnTo>
                    <a:pt x="555340" y="1549401"/>
                  </a:lnTo>
                  <a:lnTo>
                    <a:pt x="573587" y="1535907"/>
                  </a:lnTo>
                  <a:lnTo>
                    <a:pt x="593421" y="1522413"/>
                  </a:lnTo>
                  <a:lnTo>
                    <a:pt x="612461" y="1509713"/>
                  </a:lnTo>
                  <a:lnTo>
                    <a:pt x="633088" y="1497807"/>
                  </a:lnTo>
                  <a:lnTo>
                    <a:pt x="652921" y="1486695"/>
                  </a:lnTo>
                  <a:lnTo>
                    <a:pt x="673548" y="1476376"/>
                  </a:lnTo>
                  <a:lnTo>
                    <a:pt x="695762" y="1466851"/>
                  </a:lnTo>
                  <a:lnTo>
                    <a:pt x="717182" y="1458120"/>
                  </a:lnTo>
                  <a:lnTo>
                    <a:pt x="739396" y="1450182"/>
                  </a:lnTo>
                  <a:lnTo>
                    <a:pt x="762403" y="1442244"/>
                  </a:lnTo>
                  <a:lnTo>
                    <a:pt x="785410" y="1435894"/>
                  </a:lnTo>
                  <a:lnTo>
                    <a:pt x="808417" y="1430338"/>
                  </a:lnTo>
                  <a:close/>
                  <a:moveTo>
                    <a:pt x="1547137" y="0"/>
                  </a:moveTo>
                  <a:cubicBezTo>
                    <a:pt x="1878176" y="0"/>
                    <a:pt x="2146537" y="268361"/>
                    <a:pt x="2146537" y="599400"/>
                  </a:cubicBezTo>
                  <a:cubicBezTo>
                    <a:pt x="2146537" y="930439"/>
                    <a:pt x="1878176" y="1198800"/>
                    <a:pt x="1547137" y="1198800"/>
                  </a:cubicBezTo>
                  <a:cubicBezTo>
                    <a:pt x="1216098" y="1198800"/>
                    <a:pt x="947737" y="930439"/>
                    <a:pt x="947737" y="599400"/>
                  </a:cubicBezTo>
                  <a:cubicBezTo>
                    <a:pt x="947737" y="268361"/>
                    <a:pt x="1216098" y="0"/>
                    <a:pt x="154713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3" name="TextBox 42"/>
          <p:cNvSpPr txBox="1">
            <a:spLocks noChangeArrowheads="1"/>
          </p:cNvSpPr>
          <p:nvPr/>
        </p:nvSpPr>
        <p:spPr bwMode="auto">
          <a:xfrm>
            <a:off x="1077615" y="1312334"/>
            <a:ext cx="2126233" cy="202595"/>
          </a:xfrm>
          <a:prstGeom prst="rect">
            <a:avLst/>
          </a:prstGeom>
          <a:noFill/>
          <a:ln w="9525">
            <a:noFill/>
            <a:miter lim="800000"/>
          </a:ln>
        </p:spPr>
        <p:txBody>
          <a:bodyPr lIns="0" tIns="0" rIns="0" bIns="0">
            <a:spAutoFit/>
          </a:bodyPr>
          <a:lstStyle/>
          <a:p>
            <a:r>
              <a:rPr lang="zh-CN" altLang="en-US" sz="1300" dirty="0">
                <a:solidFill>
                  <a:schemeClr val="tx2"/>
                </a:solidFill>
                <a:cs typeface="+mn-ea"/>
                <a:sym typeface="+mn-lt"/>
              </a:rPr>
              <a:t>请添加文字内容</a:t>
            </a:r>
            <a:endParaRPr lang="zh-CN" altLang="en-US" sz="1300" dirty="0">
              <a:solidFill>
                <a:schemeClr val="tx2"/>
              </a:solidFill>
              <a:cs typeface="+mn-ea"/>
              <a:sym typeface="+mn-lt"/>
            </a:endParaRPr>
          </a:p>
        </p:txBody>
      </p:sp>
      <p:sp>
        <p:nvSpPr>
          <p:cNvPr id="46" name="TextBox 45"/>
          <p:cNvSpPr txBox="1">
            <a:spLocks noChangeArrowheads="1"/>
          </p:cNvSpPr>
          <p:nvPr/>
        </p:nvSpPr>
        <p:spPr bwMode="auto">
          <a:xfrm>
            <a:off x="1077614" y="1620763"/>
            <a:ext cx="2087412" cy="415498"/>
          </a:xfrm>
          <a:prstGeom prst="rect">
            <a:avLst/>
          </a:prstGeom>
          <a:noFill/>
          <a:ln w="9525">
            <a:noFill/>
            <a:miter lim="800000"/>
          </a:ln>
        </p:spPr>
        <p:txBody>
          <a:bodyPr lIns="0" tIns="0" rIns="0" bIns="0">
            <a:spAutoFit/>
          </a:bodyPr>
          <a:lstStyle/>
          <a:p>
            <a:pPr algn="just"/>
            <a:r>
              <a:rPr lang="zh-CN" altLang="en-US" sz="900" dirty="0">
                <a:solidFill>
                  <a:srgbClr val="808080"/>
                </a:solidFill>
                <a:cs typeface="+mn-ea"/>
                <a:sym typeface="+mn-lt"/>
              </a:rPr>
              <a:t>请在此处插入你需要的文字内容请在此处插入你需要的文字内容请在此处插入你需要的文字内容</a:t>
            </a:r>
            <a:endParaRPr lang="en-US" altLang="zh-CN" sz="900" dirty="0">
              <a:solidFill>
                <a:srgbClr val="808080"/>
              </a:solidFill>
              <a:cs typeface="+mn-ea"/>
              <a:sym typeface="+mn-lt"/>
            </a:endParaRPr>
          </a:p>
        </p:txBody>
      </p:sp>
      <p:sp>
        <p:nvSpPr>
          <p:cNvPr id="49" name="TextBox 48"/>
          <p:cNvSpPr txBox="1">
            <a:spLocks noChangeArrowheads="1"/>
          </p:cNvSpPr>
          <p:nvPr/>
        </p:nvSpPr>
        <p:spPr bwMode="auto">
          <a:xfrm>
            <a:off x="1077615" y="2375202"/>
            <a:ext cx="2126233" cy="405191"/>
          </a:xfrm>
          <a:prstGeom prst="rect">
            <a:avLst/>
          </a:prstGeom>
          <a:noFill/>
          <a:ln w="9525">
            <a:noFill/>
            <a:miter lim="800000"/>
          </a:ln>
        </p:spPr>
        <p:txBody>
          <a:bodyPr lIns="0" tIns="0" rIns="0" bIns="0">
            <a:spAutoFit/>
          </a:bodyPr>
          <a:lstStyle/>
          <a:p>
            <a:r>
              <a:rPr lang="zh-CN" altLang="en-US" sz="1300" dirty="0">
                <a:solidFill>
                  <a:schemeClr val="tx2"/>
                </a:solidFill>
                <a:cs typeface="+mn-ea"/>
                <a:sym typeface="+mn-lt"/>
              </a:rPr>
              <a:t>请添加文字内容</a:t>
            </a:r>
            <a:endParaRPr lang="zh-CN" altLang="en-US" sz="1300" dirty="0">
              <a:solidFill>
                <a:schemeClr val="tx2"/>
              </a:solidFill>
              <a:cs typeface="+mn-ea"/>
              <a:sym typeface="+mn-lt"/>
            </a:endParaRPr>
          </a:p>
          <a:p>
            <a:endParaRPr lang="zh-CN" altLang="en-US" sz="1300" dirty="0">
              <a:solidFill>
                <a:schemeClr val="tx2"/>
              </a:solidFill>
              <a:cs typeface="+mn-ea"/>
              <a:sym typeface="+mn-lt"/>
            </a:endParaRPr>
          </a:p>
        </p:txBody>
      </p:sp>
      <p:sp>
        <p:nvSpPr>
          <p:cNvPr id="52" name="TextBox 51"/>
          <p:cNvSpPr txBox="1">
            <a:spLocks noChangeArrowheads="1"/>
          </p:cNvSpPr>
          <p:nvPr/>
        </p:nvSpPr>
        <p:spPr bwMode="auto">
          <a:xfrm>
            <a:off x="1077614" y="2683632"/>
            <a:ext cx="2087412" cy="553998"/>
          </a:xfrm>
          <a:prstGeom prst="rect">
            <a:avLst/>
          </a:prstGeom>
          <a:noFill/>
          <a:ln w="9525">
            <a:noFill/>
            <a:miter lim="800000"/>
          </a:ln>
        </p:spPr>
        <p:txBody>
          <a:bodyPr lIns="0" tIns="0" rIns="0" bIns="0">
            <a:spAutoFit/>
          </a:bodyPr>
          <a:lstStyle/>
          <a:p>
            <a:pPr algn="just"/>
            <a:r>
              <a:rPr lang="zh-CN" altLang="en-US" sz="900" dirty="0">
                <a:solidFill>
                  <a:srgbClr val="808080"/>
                </a:solidFill>
                <a:cs typeface="+mn-ea"/>
                <a:sym typeface="+mn-lt"/>
              </a:rPr>
              <a:t>请在此处插入你需要的文字内容请在此处插入你需要的文字内容请在此处插入你需要的文字内容</a:t>
            </a:r>
            <a:endParaRPr lang="en-US" altLang="zh-CN" sz="900" dirty="0">
              <a:solidFill>
                <a:srgbClr val="808080"/>
              </a:solidFill>
              <a:cs typeface="+mn-ea"/>
              <a:sym typeface="+mn-lt"/>
            </a:endParaRPr>
          </a:p>
          <a:p>
            <a:pPr algn="just"/>
            <a:endParaRPr lang="en-US" altLang="zh-CN" sz="900" dirty="0">
              <a:solidFill>
                <a:srgbClr val="808080"/>
              </a:solidFill>
              <a:cs typeface="+mn-ea"/>
              <a:sym typeface="+mn-lt"/>
            </a:endParaRPr>
          </a:p>
        </p:txBody>
      </p:sp>
      <p:sp>
        <p:nvSpPr>
          <p:cNvPr id="53" name="TextBox 52"/>
          <p:cNvSpPr txBox="1">
            <a:spLocks noChangeArrowheads="1"/>
          </p:cNvSpPr>
          <p:nvPr/>
        </p:nvSpPr>
        <p:spPr bwMode="auto">
          <a:xfrm>
            <a:off x="1077615" y="3484940"/>
            <a:ext cx="2126233" cy="405191"/>
          </a:xfrm>
          <a:prstGeom prst="rect">
            <a:avLst/>
          </a:prstGeom>
          <a:noFill/>
          <a:ln w="9525">
            <a:noFill/>
            <a:miter lim="800000"/>
          </a:ln>
        </p:spPr>
        <p:txBody>
          <a:bodyPr lIns="0" tIns="0" rIns="0" bIns="0">
            <a:spAutoFit/>
          </a:bodyPr>
          <a:lstStyle/>
          <a:p>
            <a:r>
              <a:rPr lang="zh-CN" altLang="en-US" sz="1300" dirty="0">
                <a:solidFill>
                  <a:schemeClr val="tx2"/>
                </a:solidFill>
                <a:cs typeface="+mn-ea"/>
                <a:sym typeface="+mn-lt"/>
              </a:rPr>
              <a:t>请添加文字内容</a:t>
            </a:r>
            <a:endParaRPr lang="zh-CN" altLang="en-US" sz="1300" dirty="0">
              <a:solidFill>
                <a:schemeClr val="tx2"/>
              </a:solidFill>
              <a:cs typeface="+mn-ea"/>
              <a:sym typeface="+mn-lt"/>
            </a:endParaRPr>
          </a:p>
          <a:p>
            <a:endParaRPr lang="zh-CN" altLang="en-US" sz="1300" dirty="0">
              <a:solidFill>
                <a:schemeClr val="tx2"/>
              </a:solidFill>
              <a:cs typeface="+mn-ea"/>
              <a:sym typeface="+mn-lt"/>
            </a:endParaRPr>
          </a:p>
        </p:txBody>
      </p:sp>
      <p:sp>
        <p:nvSpPr>
          <p:cNvPr id="54" name="TextBox 53"/>
          <p:cNvSpPr txBox="1">
            <a:spLocks noChangeArrowheads="1"/>
          </p:cNvSpPr>
          <p:nvPr/>
        </p:nvSpPr>
        <p:spPr bwMode="auto">
          <a:xfrm>
            <a:off x="1077614" y="3791858"/>
            <a:ext cx="2087412" cy="415498"/>
          </a:xfrm>
          <a:prstGeom prst="rect">
            <a:avLst/>
          </a:prstGeom>
          <a:noFill/>
          <a:ln w="9525">
            <a:noFill/>
            <a:miter lim="800000"/>
          </a:ln>
        </p:spPr>
        <p:txBody>
          <a:bodyPr lIns="0" tIns="0" rIns="0" bIns="0">
            <a:spAutoFit/>
          </a:bodyPr>
          <a:lstStyle/>
          <a:p>
            <a:pPr algn="just"/>
            <a:r>
              <a:rPr lang="zh-CN" altLang="en-US" sz="900" dirty="0">
                <a:solidFill>
                  <a:srgbClr val="808080"/>
                </a:solidFill>
                <a:cs typeface="+mn-ea"/>
                <a:sym typeface="+mn-lt"/>
              </a:rPr>
              <a:t>请在此处插入你需要的文字内容请在此处插入你需要的文字内容请在此处插入你需要的文字内容</a:t>
            </a:r>
            <a:endParaRPr lang="en-US" altLang="zh-CN" sz="900" dirty="0">
              <a:solidFill>
                <a:srgbClr val="808080"/>
              </a:solidFill>
              <a:cs typeface="+mn-ea"/>
              <a:sym typeface="+mn-lt"/>
            </a:endParaRPr>
          </a:p>
        </p:txBody>
      </p:sp>
      <p:sp>
        <p:nvSpPr>
          <p:cNvPr id="55" name="TextBox 54"/>
          <p:cNvSpPr txBox="1">
            <a:spLocks noChangeArrowheads="1"/>
          </p:cNvSpPr>
          <p:nvPr/>
        </p:nvSpPr>
        <p:spPr bwMode="auto">
          <a:xfrm>
            <a:off x="6046167" y="1347614"/>
            <a:ext cx="2126233" cy="202595"/>
          </a:xfrm>
          <a:prstGeom prst="rect">
            <a:avLst/>
          </a:prstGeom>
          <a:noFill/>
          <a:ln w="9525">
            <a:noFill/>
            <a:miter lim="800000"/>
          </a:ln>
        </p:spPr>
        <p:txBody>
          <a:bodyPr lIns="0" tIns="0" rIns="0" bIns="0">
            <a:spAutoFit/>
          </a:bodyPr>
          <a:lstStyle/>
          <a:p>
            <a:r>
              <a:rPr lang="zh-CN" altLang="en-US" sz="1300" dirty="0">
                <a:solidFill>
                  <a:schemeClr val="tx2"/>
                </a:solidFill>
                <a:cs typeface="+mn-ea"/>
                <a:sym typeface="+mn-lt"/>
              </a:rPr>
              <a:t>请添加文字内容</a:t>
            </a:r>
            <a:endParaRPr lang="zh-CN" altLang="en-US" sz="1300" dirty="0">
              <a:solidFill>
                <a:schemeClr val="tx2"/>
              </a:solidFill>
              <a:cs typeface="+mn-ea"/>
              <a:sym typeface="+mn-lt"/>
            </a:endParaRPr>
          </a:p>
        </p:txBody>
      </p:sp>
      <p:sp>
        <p:nvSpPr>
          <p:cNvPr id="56" name="TextBox 55"/>
          <p:cNvSpPr txBox="1">
            <a:spLocks noChangeArrowheads="1"/>
          </p:cNvSpPr>
          <p:nvPr/>
        </p:nvSpPr>
        <p:spPr bwMode="auto">
          <a:xfrm>
            <a:off x="6046166" y="1656043"/>
            <a:ext cx="2087412" cy="415498"/>
          </a:xfrm>
          <a:prstGeom prst="rect">
            <a:avLst/>
          </a:prstGeom>
          <a:noFill/>
          <a:ln w="9525">
            <a:noFill/>
            <a:miter lim="800000"/>
          </a:ln>
        </p:spPr>
        <p:txBody>
          <a:bodyPr lIns="0" tIns="0" rIns="0" bIns="0">
            <a:spAutoFit/>
          </a:bodyPr>
          <a:lstStyle/>
          <a:p>
            <a:pPr algn="just"/>
            <a:r>
              <a:rPr lang="zh-CN" altLang="en-US" sz="900" dirty="0">
                <a:solidFill>
                  <a:srgbClr val="808080"/>
                </a:solidFill>
                <a:cs typeface="+mn-ea"/>
                <a:sym typeface="+mn-lt"/>
              </a:rPr>
              <a:t>请在此处插入你需要的文字内容请在此处插入你需要的文字内容请在此处插入你需要的文字内容</a:t>
            </a:r>
            <a:endParaRPr lang="en-US" altLang="zh-CN" sz="900" dirty="0">
              <a:solidFill>
                <a:srgbClr val="808080"/>
              </a:solidFill>
              <a:cs typeface="+mn-ea"/>
              <a:sym typeface="+mn-lt"/>
            </a:endParaRPr>
          </a:p>
        </p:txBody>
      </p:sp>
      <p:sp>
        <p:nvSpPr>
          <p:cNvPr id="57" name="TextBox 56"/>
          <p:cNvSpPr txBox="1">
            <a:spLocks noChangeArrowheads="1"/>
          </p:cNvSpPr>
          <p:nvPr/>
        </p:nvSpPr>
        <p:spPr bwMode="auto">
          <a:xfrm>
            <a:off x="6046167" y="2410482"/>
            <a:ext cx="2126233" cy="405191"/>
          </a:xfrm>
          <a:prstGeom prst="rect">
            <a:avLst/>
          </a:prstGeom>
          <a:noFill/>
          <a:ln w="9525">
            <a:noFill/>
            <a:miter lim="800000"/>
          </a:ln>
        </p:spPr>
        <p:txBody>
          <a:bodyPr lIns="0" tIns="0" rIns="0" bIns="0">
            <a:spAutoFit/>
          </a:bodyPr>
          <a:lstStyle/>
          <a:p>
            <a:r>
              <a:rPr lang="zh-CN" altLang="en-US" sz="1300" dirty="0">
                <a:solidFill>
                  <a:schemeClr val="tx2"/>
                </a:solidFill>
                <a:cs typeface="+mn-ea"/>
                <a:sym typeface="+mn-lt"/>
              </a:rPr>
              <a:t>请添加文字内容</a:t>
            </a:r>
            <a:endParaRPr lang="zh-CN" altLang="en-US" sz="1300" dirty="0">
              <a:solidFill>
                <a:schemeClr val="tx2"/>
              </a:solidFill>
              <a:cs typeface="+mn-ea"/>
              <a:sym typeface="+mn-lt"/>
            </a:endParaRPr>
          </a:p>
          <a:p>
            <a:endParaRPr lang="zh-CN" altLang="en-US" sz="1300" dirty="0">
              <a:solidFill>
                <a:schemeClr val="tx2"/>
              </a:solidFill>
              <a:cs typeface="+mn-ea"/>
              <a:sym typeface="+mn-lt"/>
            </a:endParaRPr>
          </a:p>
        </p:txBody>
      </p:sp>
      <p:sp>
        <p:nvSpPr>
          <p:cNvPr id="58" name="TextBox 57"/>
          <p:cNvSpPr txBox="1">
            <a:spLocks noChangeArrowheads="1"/>
          </p:cNvSpPr>
          <p:nvPr/>
        </p:nvSpPr>
        <p:spPr bwMode="auto">
          <a:xfrm>
            <a:off x="6046166" y="2718912"/>
            <a:ext cx="2087412" cy="553998"/>
          </a:xfrm>
          <a:prstGeom prst="rect">
            <a:avLst/>
          </a:prstGeom>
          <a:noFill/>
          <a:ln w="9525">
            <a:noFill/>
            <a:miter lim="800000"/>
          </a:ln>
        </p:spPr>
        <p:txBody>
          <a:bodyPr lIns="0" tIns="0" rIns="0" bIns="0">
            <a:spAutoFit/>
          </a:bodyPr>
          <a:lstStyle/>
          <a:p>
            <a:pPr algn="just"/>
            <a:r>
              <a:rPr lang="zh-CN" altLang="en-US" sz="900" dirty="0">
                <a:solidFill>
                  <a:srgbClr val="808080"/>
                </a:solidFill>
                <a:cs typeface="+mn-ea"/>
                <a:sym typeface="+mn-lt"/>
              </a:rPr>
              <a:t>请在此处插入你需要的文字内容请在此处插入你需要的文字内容请在此处插入你需要的文字内容</a:t>
            </a:r>
            <a:endParaRPr lang="en-US" altLang="zh-CN" sz="900" dirty="0">
              <a:solidFill>
                <a:srgbClr val="808080"/>
              </a:solidFill>
              <a:cs typeface="+mn-ea"/>
              <a:sym typeface="+mn-lt"/>
            </a:endParaRPr>
          </a:p>
          <a:p>
            <a:pPr algn="just"/>
            <a:endParaRPr lang="en-US" altLang="zh-CN" sz="900" dirty="0">
              <a:solidFill>
                <a:srgbClr val="808080"/>
              </a:solidFill>
              <a:cs typeface="+mn-ea"/>
              <a:sym typeface="+mn-lt"/>
            </a:endParaRPr>
          </a:p>
        </p:txBody>
      </p:sp>
      <p:sp>
        <p:nvSpPr>
          <p:cNvPr id="59" name="TextBox 58"/>
          <p:cNvSpPr txBox="1">
            <a:spLocks noChangeArrowheads="1"/>
          </p:cNvSpPr>
          <p:nvPr/>
        </p:nvSpPr>
        <p:spPr bwMode="auto">
          <a:xfrm>
            <a:off x="6046167" y="3520220"/>
            <a:ext cx="2126233" cy="405191"/>
          </a:xfrm>
          <a:prstGeom prst="rect">
            <a:avLst/>
          </a:prstGeom>
          <a:noFill/>
          <a:ln w="9525">
            <a:noFill/>
            <a:miter lim="800000"/>
          </a:ln>
        </p:spPr>
        <p:txBody>
          <a:bodyPr lIns="0" tIns="0" rIns="0" bIns="0">
            <a:spAutoFit/>
          </a:bodyPr>
          <a:lstStyle/>
          <a:p>
            <a:r>
              <a:rPr lang="zh-CN" altLang="en-US" sz="1300" dirty="0">
                <a:solidFill>
                  <a:schemeClr val="tx2"/>
                </a:solidFill>
                <a:cs typeface="+mn-ea"/>
                <a:sym typeface="+mn-lt"/>
              </a:rPr>
              <a:t>请添加文字内容</a:t>
            </a:r>
            <a:endParaRPr lang="zh-CN" altLang="en-US" sz="1300" dirty="0">
              <a:solidFill>
                <a:schemeClr val="tx2"/>
              </a:solidFill>
              <a:cs typeface="+mn-ea"/>
              <a:sym typeface="+mn-lt"/>
            </a:endParaRPr>
          </a:p>
          <a:p>
            <a:endParaRPr lang="zh-CN" altLang="en-US" sz="1300" dirty="0">
              <a:solidFill>
                <a:schemeClr val="tx2"/>
              </a:solidFill>
              <a:cs typeface="+mn-ea"/>
              <a:sym typeface="+mn-lt"/>
            </a:endParaRPr>
          </a:p>
        </p:txBody>
      </p:sp>
      <p:sp>
        <p:nvSpPr>
          <p:cNvPr id="60" name="TextBox 59"/>
          <p:cNvSpPr txBox="1">
            <a:spLocks noChangeArrowheads="1"/>
          </p:cNvSpPr>
          <p:nvPr/>
        </p:nvSpPr>
        <p:spPr bwMode="auto">
          <a:xfrm>
            <a:off x="6046166" y="3827138"/>
            <a:ext cx="2087412" cy="415498"/>
          </a:xfrm>
          <a:prstGeom prst="rect">
            <a:avLst/>
          </a:prstGeom>
          <a:noFill/>
          <a:ln w="9525">
            <a:noFill/>
            <a:miter lim="800000"/>
          </a:ln>
        </p:spPr>
        <p:txBody>
          <a:bodyPr lIns="0" tIns="0" rIns="0" bIns="0">
            <a:spAutoFit/>
          </a:bodyPr>
          <a:lstStyle/>
          <a:p>
            <a:pPr algn="just"/>
            <a:r>
              <a:rPr lang="zh-CN" altLang="en-US" sz="900" dirty="0">
                <a:solidFill>
                  <a:srgbClr val="808080"/>
                </a:solidFill>
                <a:cs typeface="+mn-ea"/>
                <a:sym typeface="+mn-lt"/>
              </a:rPr>
              <a:t>请在此处插入你需要的文字内容请在此处插入你需要的文字内容请在此处插入你需要的文字内容</a:t>
            </a:r>
            <a:endParaRPr lang="en-US" altLang="zh-CN" sz="900" dirty="0">
              <a:solidFill>
                <a:srgbClr val="808080"/>
              </a:solidFill>
              <a:cs typeface="+mn-ea"/>
              <a:sym typeface="+mn-lt"/>
            </a:endParaRPr>
          </a:p>
        </p:txBody>
      </p:sp>
    </p:spTree>
  </p:cSld>
  <p:clrMapOvr>
    <a:masterClrMapping/>
  </p:clrMapOvr>
  <p:transition spd="med"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5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right)">
                                      <p:cBhvr>
                                        <p:cTn id="16" dur="500"/>
                                        <p:tgtEl>
                                          <p:spTgt spid="43"/>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right)">
                                      <p:cBhvr>
                                        <p:cTn id="19" dur="500"/>
                                        <p:tgtEl>
                                          <p:spTgt spid="46"/>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right)">
                                      <p:cBhvr>
                                        <p:cTn id="22" dur="500"/>
                                        <p:tgtEl>
                                          <p:spTgt spid="49"/>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wipe(right)">
                                      <p:cBhvr>
                                        <p:cTn id="25" dur="500"/>
                                        <p:tgtEl>
                                          <p:spTgt spid="52"/>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wipe(right)">
                                      <p:cBhvr>
                                        <p:cTn id="28" dur="500"/>
                                        <p:tgtEl>
                                          <p:spTgt spid="53"/>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wipe(right)">
                                      <p:cBhvr>
                                        <p:cTn id="31" dur="500"/>
                                        <p:tgtEl>
                                          <p:spTgt spid="54"/>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wipe(right)">
                                      <p:cBhvr>
                                        <p:cTn id="34" dur="500"/>
                                        <p:tgtEl>
                                          <p:spTgt spid="55"/>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right)">
                                      <p:cBhvr>
                                        <p:cTn id="37" dur="500"/>
                                        <p:tgtEl>
                                          <p:spTgt spid="5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wipe(right)">
                                      <p:cBhvr>
                                        <p:cTn id="40" dur="500"/>
                                        <p:tgtEl>
                                          <p:spTgt spid="57"/>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wipe(right)">
                                      <p:cBhvr>
                                        <p:cTn id="43" dur="500"/>
                                        <p:tgtEl>
                                          <p:spTgt spid="58"/>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right)">
                                      <p:cBhvr>
                                        <p:cTn id="46" dur="500"/>
                                        <p:tgtEl>
                                          <p:spTgt spid="59"/>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wipe(right)">
                                      <p:cBhvr>
                                        <p:cTn id="4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3" grpId="0"/>
      <p:bldP spid="46" grpId="0"/>
      <p:bldP spid="49" grpId="0"/>
      <p:bldP spid="52" grpId="0"/>
      <p:bldP spid="53" grpId="0"/>
      <p:bldP spid="54" grpId="0"/>
      <p:bldP spid="55" grpId="0"/>
      <p:bldP spid="56" grpId="0"/>
      <p:bldP spid="57" grpId="0"/>
      <p:bldP spid="58" grpId="0"/>
      <p:bldP spid="59" grpId="0"/>
      <p:bldP spid="6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14451" y="2116305"/>
            <a:ext cx="1582208" cy="973666"/>
            <a:chOff x="1314450" y="2089107"/>
            <a:chExt cx="1582208" cy="973666"/>
          </a:xfrm>
        </p:grpSpPr>
        <p:sp>
          <p:nvSpPr>
            <p:cNvPr id="3" name="Freeform 5"/>
            <p:cNvSpPr/>
            <p:nvPr/>
          </p:nvSpPr>
          <p:spPr bwMode="auto">
            <a:xfrm>
              <a:off x="1314450" y="2089107"/>
              <a:ext cx="1582208" cy="973666"/>
            </a:xfrm>
            <a:custGeom>
              <a:avLst/>
              <a:gdLst>
                <a:gd name="T0" fmla="*/ 1232 w 1300"/>
                <a:gd name="T1" fmla="*/ 622 h 800"/>
                <a:gd name="T2" fmla="*/ 1232 w 1300"/>
                <a:gd name="T3" fmla="*/ 590 h 800"/>
                <a:gd name="T4" fmla="*/ 1226 w 1300"/>
                <a:gd name="T5" fmla="*/ 528 h 800"/>
                <a:gd name="T6" fmla="*/ 1212 w 1300"/>
                <a:gd name="T7" fmla="*/ 468 h 800"/>
                <a:gd name="T8" fmla="*/ 1194 w 1300"/>
                <a:gd name="T9" fmla="*/ 408 h 800"/>
                <a:gd name="T10" fmla="*/ 1170 w 1300"/>
                <a:gd name="T11" fmla="*/ 354 h 800"/>
                <a:gd name="T12" fmla="*/ 1142 w 1300"/>
                <a:gd name="T13" fmla="*/ 300 h 800"/>
                <a:gd name="T14" fmla="*/ 1108 w 1300"/>
                <a:gd name="T15" fmla="*/ 250 h 800"/>
                <a:gd name="T16" fmla="*/ 1070 w 1300"/>
                <a:gd name="T17" fmla="*/ 204 h 800"/>
                <a:gd name="T18" fmla="*/ 1028 w 1300"/>
                <a:gd name="T19" fmla="*/ 162 h 800"/>
                <a:gd name="T20" fmla="*/ 982 w 1300"/>
                <a:gd name="T21" fmla="*/ 124 h 800"/>
                <a:gd name="T22" fmla="*/ 932 w 1300"/>
                <a:gd name="T23" fmla="*/ 90 h 800"/>
                <a:gd name="T24" fmla="*/ 880 w 1300"/>
                <a:gd name="T25" fmla="*/ 62 h 800"/>
                <a:gd name="T26" fmla="*/ 824 w 1300"/>
                <a:gd name="T27" fmla="*/ 38 h 800"/>
                <a:gd name="T28" fmla="*/ 766 w 1300"/>
                <a:gd name="T29" fmla="*/ 20 h 800"/>
                <a:gd name="T30" fmla="*/ 704 w 1300"/>
                <a:gd name="T31" fmla="*/ 8 h 800"/>
                <a:gd name="T32" fmla="*/ 642 w 1300"/>
                <a:gd name="T33" fmla="*/ 2 h 800"/>
                <a:gd name="T34" fmla="*/ 610 w 1300"/>
                <a:gd name="T35" fmla="*/ 0 h 800"/>
                <a:gd name="T36" fmla="*/ 556 w 1300"/>
                <a:gd name="T37" fmla="*/ 4 h 800"/>
                <a:gd name="T38" fmla="*/ 450 w 1300"/>
                <a:gd name="T39" fmla="*/ 22 h 800"/>
                <a:gd name="T40" fmla="*/ 350 w 1300"/>
                <a:gd name="T41" fmla="*/ 58 h 800"/>
                <a:gd name="T42" fmla="*/ 260 w 1300"/>
                <a:gd name="T43" fmla="*/ 110 h 800"/>
                <a:gd name="T44" fmla="*/ 180 w 1300"/>
                <a:gd name="T45" fmla="*/ 174 h 800"/>
                <a:gd name="T46" fmla="*/ 110 w 1300"/>
                <a:gd name="T47" fmla="*/ 252 h 800"/>
                <a:gd name="T48" fmla="*/ 56 w 1300"/>
                <a:gd name="T49" fmla="*/ 340 h 800"/>
                <a:gd name="T50" fmla="*/ 16 w 1300"/>
                <a:gd name="T51" fmla="*/ 438 h 800"/>
                <a:gd name="T52" fmla="*/ 2 w 1300"/>
                <a:gd name="T53" fmla="*/ 490 h 800"/>
                <a:gd name="T54" fmla="*/ 0 w 1300"/>
                <a:gd name="T55" fmla="*/ 514 h 800"/>
                <a:gd name="T56" fmla="*/ 4 w 1300"/>
                <a:gd name="T57" fmla="*/ 540 h 800"/>
                <a:gd name="T58" fmla="*/ 12 w 1300"/>
                <a:gd name="T59" fmla="*/ 562 h 800"/>
                <a:gd name="T60" fmla="*/ 24 w 1300"/>
                <a:gd name="T61" fmla="*/ 582 h 800"/>
                <a:gd name="T62" fmla="*/ 42 w 1300"/>
                <a:gd name="T63" fmla="*/ 598 h 800"/>
                <a:gd name="T64" fmla="*/ 62 w 1300"/>
                <a:gd name="T65" fmla="*/ 612 h 800"/>
                <a:gd name="T66" fmla="*/ 84 w 1300"/>
                <a:gd name="T67" fmla="*/ 620 h 800"/>
                <a:gd name="T68" fmla="*/ 110 w 1300"/>
                <a:gd name="T69" fmla="*/ 622 h 800"/>
                <a:gd name="T70" fmla="*/ 110 w 1300"/>
                <a:gd name="T71" fmla="*/ 622 h 800"/>
                <a:gd name="T72" fmla="*/ 146 w 1300"/>
                <a:gd name="T73" fmla="*/ 616 h 800"/>
                <a:gd name="T74" fmla="*/ 178 w 1300"/>
                <a:gd name="T75" fmla="*/ 598 h 800"/>
                <a:gd name="T76" fmla="*/ 202 w 1300"/>
                <a:gd name="T77" fmla="*/ 572 h 800"/>
                <a:gd name="T78" fmla="*/ 216 w 1300"/>
                <a:gd name="T79" fmla="*/ 536 h 800"/>
                <a:gd name="T80" fmla="*/ 226 w 1300"/>
                <a:gd name="T81" fmla="*/ 504 h 800"/>
                <a:gd name="T82" fmla="*/ 252 w 1300"/>
                <a:gd name="T83" fmla="*/ 440 h 800"/>
                <a:gd name="T84" fmla="*/ 286 w 1300"/>
                <a:gd name="T85" fmla="*/ 382 h 800"/>
                <a:gd name="T86" fmla="*/ 330 w 1300"/>
                <a:gd name="T87" fmla="*/ 332 h 800"/>
                <a:gd name="T88" fmla="*/ 382 w 1300"/>
                <a:gd name="T89" fmla="*/ 290 h 800"/>
                <a:gd name="T90" fmla="*/ 442 w 1300"/>
                <a:gd name="T91" fmla="*/ 256 h 800"/>
                <a:gd name="T92" fmla="*/ 506 w 1300"/>
                <a:gd name="T93" fmla="*/ 234 h 800"/>
                <a:gd name="T94" fmla="*/ 574 w 1300"/>
                <a:gd name="T95" fmla="*/ 222 h 800"/>
                <a:gd name="T96" fmla="*/ 610 w 1300"/>
                <a:gd name="T97" fmla="*/ 220 h 800"/>
                <a:gd name="T98" fmla="*/ 692 w 1300"/>
                <a:gd name="T99" fmla="*/ 228 h 800"/>
                <a:gd name="T100" fmla="*/ 768 w 1300"/>
                <a:gd name="T101" fmla="*/ 252 h 800"/>
                <a:gd name="T102" fmla="*/ 836 w 1300"/>
                <a:gd name="T103" fmla="*/ 288 h 800"/>
                <a:gd name="T104" fmla="*/ 896 w 1300"/>
                <a:gd name="T105" fmla="*/ 338 h 800"/>
                <a:gd name="T106" fmla="*/ 944 w 1300"/>
                <a:gd name="T107" fmla="*/ 398 h 800"/>
                <a:gd name="T108" fmla="*/ 982 w 1300"/>
                <a:gd name="T109" fmla="*/ 466 h 800"/>
                <a:gd name="T110" fmla="*/ 1006 w 1300"/>
                <a:gd name="T111" fmla="*/ 542 h 800"/>
                <a:gd name="T112" fmla="*/ 1014 w 1300"/>
                <a:gd name="T113" fmla="*/ 622 h 800"/>
                <a:gd name="T114" fmla="*/ 944 w 1300"/>
                <a:gd name="T115" fmla="*/ 622 h 800"/>
                <a:gd name="T116" fmla="*/ 1300 w 1300"/>
                <a:gd name="T117" fmla="*/ 622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00" h="800">
                  <a:moveTo>
                    <a:pt x="1232" y="622"/>
                  </a:moveTo>
                  <a:lnTo>
                    <a:pt x="1232" y="622"/>
                  </a:lnTo>
                  <a:lnTo>
                    <a:pt x="1232" y="622"/>
                  </a:lnTo>
                  <a:lnTo>
                    <a:pt x="1232" y="590"/>
                  </a:lnTo>
                  <a:lnTo>
                    <a:pt x="1230" y="558"/>
                  </a:lnTo>
                  <a:lnTo>
                    <a:pt x="1226" y="528"/>
                  </a:lnTo>
                  <a:lnTo>
                    <a:pt x="1220" y="498"/>
                  </a:lnTo>
                  <a:lnTo>
                    <a:pt x="1212" y="468"/>
                  </a:lnTo>
                  <a:lnTo>
                    <a:pt x="1204" y="438"/>
                  </a:lnTo>
                  <a:lnTo>
                    <a:pt x="1194" y="408"/>
                  </a:lnTo>
                  <a:lnTo>
                    <a:pt x="1184" y="380"/>
                  </a:lnTo>
                  <a:lnTo>
                    <a:pt x="1170" y="354"/>
                  </a:lnTo>
                  <a:lnTo>
                    <a:pt x="1158" y="326"/>
                  </a:lnTo>
                  <a:lnTo>
                    <a:pt x="1142" y="300"/>
                  </a:lnTo>
                  <a:lnTo>
                    <a:pt x="1126" y="276"/>
                  </a:lnTo>
                  <a:lnTo>
                    <a:pt x="1108" y="250"/>
                  </a:lnTo>
                  <a:lnTo>
                    <a:pt x="1090" y="228"/>
                  </a:lnTo>
                  <a:lnTo>
                    <a:pt x="1070" y="204"/>
                  </a:lnTo>
                  <a:lnTo>
                    <a:pt x="1050" y="182"/>
                  </a:lnTo>
                  <a:lnTo>
                    <a:pt x="1028" y="162"/>
                  </a:lnTo>
                  <a:lnTo>
                    <a:pt x="1006" y="142"/>
                  </a:lnTo>
                  <a:lnTo>
                    <a:pt x="982" y="124"/>
                  </a:lnTo>
                  <a:lnTo>
                    <a:pt x="958" y="106"/>
                  </a:lnTo>
                  <a:lnTo>
                    <a:pt x="932" y="90"/>
                  </a:lnTo>
                  <a:lnTo>
                    <a:pt x="906" y="76"/>
                  </a:lnTo>
                  <a:lnTo>
                    <a:pt x="880" y="62"/>
                  </a:lnTo>
                  <a:lnTo>
                    <a:pt x="852" y="50"/>
                  </a:lnTo>
                  <a:lnTo>
                    <a:pt x="824" y="38"/>
                  </a:lnTo>
                  <a:lnTo>
                    <a:pt x="796" y="28"/>
                  </a:lnTo>
                  <a:lnTo>
                    <a:pt x="766" y="20"/>
                  </a:lnTo>
                  <a:lnTo>
                    <a:pt x="736" y="14"/>
                  </a:lnTo>
                  <a:lnTo>
                    <a:pt x="704" y="8"/>
                  </a:lnTo>
                  <a:lnTo>
                    <a:pt x="674" y="4"/>
                  </a:lnTo>
                  <a:lnTo>
                    <a:pt x="642" y="2"/>
                  </a:lnTo>
                  <a:lnTo>
                    <a:pt x="610" y="0"/>
                  </a:lnTo>
                  <a:lnTo>
                    <a:pt x="610" y="0"/>
                  </a:lnTo>
                  <a:lnTo>
                    <a:pt x="582" y="2"/>
                  </a:lnTo>
                  <a:lnTo>
                    <a:pt x="556" y="4"/>
                  </a:lnTo>
                  <a:lnTo>
                    <a:pt x="502" y="10"/>
                  </a:lnTo>
                  <a:lnTo>
                    <a:pt x="450" y="22"/>
                  </a:lnTo>
                  <a:lnTo>
                    <a:pt x="398" y="38"/>
                  </a:lnTo>
                  <a:lnTo>
                    <a:pt x="350" y="58"/>
                  </a:lnTo>
                  <a:lnTo>
                    <a:pt x="304" y="82"/>
                  </a:lnTo>
                  <a:lnTo>
                    <a:pt x="260" y="110"/>
                  </a:lnTo>
                  <a:lnTo>
                    <a:pt x="218" y="140"/>
                  </a:lnTo>
                  <a:lnTo>
                    <a:pt x="180" y="174"/>
                  </a:lnTo>
                  <a:lnTo>
                    <a:pt x="144" y="212"/>
                  </a:lnTo>
                  <a:lnTo>
                    <a:pt x="110" y="252"/>
                  </a:lnTo>
                  <a:lnTo>
                    <a:pt x="82" y="296"/>
                  </a:lnTo>
                  <a:lnTo>
                    <a:pt x="56" y="340"/>
                  </a:lnTo>
                  <a:lnTo>
                    <a:pt x="34" y="388"/>
                  </a:lnTo>
                  <a:lnTo>
                    <a:pt x="16" y="438"/>
                  </a:lnTo>
                  <a:lnTo>
                    <a:pt x="2" y="490"/>
                  </a:lnTo>
                  <a:lnTo>
                    <a:pt x="2" y="490"/>
                  </a:lnTo>
                  <a:lnTo>
                    <a:pt x="0" y="502"/>
                  </a:lnTo>
                  <a:lnTo>
                    <a:pt x="0" y="514"/>
                  </a:lnTo>
                  <a:lnTo>
                    <a:pt x="2" y="528"/>
                  </a:lnTo>
                  <a:lnTo>
                    <a:pt x="4" y="540"/>
                  </a:lnTo>
                  <a:lnTo>
                    <a:pt x="6" y="550"/>
                  </a:lnTo>
                  <a:lnTo>
                    <a:pt x="12" y="562"/>
                  </a:lnTo>
                  <a:lnTo>
                    <a:pt x="18" y="572"/>
                  </a:lnTo>
                  <a:lnTo>
                    <a:pt x="24" y="582"/>
                  </a:lnTo>
                  <a:lnTo>
                    <a:pt x="32" y="590"/>
                  </a:lnTo>
                  <a:lnTo>
                    <a:pt x="42" y="598"/>
                  </a:lnTo>
                  <a:lnTo>
                    <a:pt x="52" y="606"/>
                  </a:lnTo>
                  <a:lnTo>
                    <a:pt x="62" y="612"/>
                  </a:lnTo>
                  <a:lnTo>
                    <a:pt x="72" y="616"/>
                  </a:lnTo>
                  <a:lnTo>
                    <a:pt x="84" y="620"/>
                  </a:lnTo>
                  <a:lnTo>
                    <a:pt x="96" y="622"/>
                  </a:lnTo>
                  <a:lnTo>
                    <a:pt x="110" y="622"/>
                  </a:lnTo>
                  <a:lnTo>
                    <a:pt x="110" y="622"/>
                  </a:lnTo>
                  <a:lnTo>
                    <a:pt x="110" y="622"/>
                  </a:lnTo>
                  <a:lnTo>
                    <a:pt x="128" y="620"/>
                  </a:lnTo>
                  <a:lnTo>
                    <a:pt x="146" y="616"/>
                  </a:lnTo>
                  <a:lnTo>
                    <a:pt x="164" y="608"/>
                  </a:lnTo>
                  <a:lnTo>
                    <a:pt x="178" y="598"/>
                  </a:lnTo>
                  <a:lnTo>
                    <a:pt x="192" y="586"/>
                  </a:lnTo>
                  <a:lnTo>
                    <a:pt x="202" y="572"/>
                  </a:lnTo>
                  <a:lnTo>
                    <a:pt x="212" y="554"/>
                  </a:lnTo>
                  <a:lnTo>
                    <a:pt x="216" y="536"/>
                  </a:lnTo>
                  <a:lnTo>
                    <a:pt x="216" y="536"/>
                  </a:lnTo>
                  <a:lnTo>
                    <a:pt x="226" y="504"/>
                  </a:lnTo>
                  <a:lnTo>
                    <a:pt x="238" y="472"/>
                  </a:lnTo>
                  <a:lnTo>
                    <a:pt x="252" y="440"/>
                  </a:lnTo>
                  <a:lnTo>
                    <a:pt x="268" y="410"/>
                  </a:lnTo>
                  <a:lnTo>
                    <a:pt x="286" y="382"/>
                  </a:lnTo>
                  <a:lnTo>
                    <a:pt x="308" y="356"/>
                  </a:lnTo>
                  <a:lnTo>
                    <a:pt x="330" y="332"/>
                  </a:lnTo>
                  <a:lnTo>
                    <a:pt x="356" y="310"/>
                  </a:lnTo>
                  <a:lnTo>
                    <a:pt x="382" y="290"/>
                  </a:lnTo>
                  <a:lnTo>
                    <a:pt x="412" y="272"/>
                  </a:lnTo>
                  <a:lnTo>
                    <a:pt x="442" y="256"/>
                  </a:lnTo>
                  <a:lnTo>
                    <a:pt x="474" y="244"/>
                  </a:lnTo>
                  <a:lnTo>
                    <a:pt x="506" y="234"/>
                  </a:lnTo>
                  <a:lnTo>
                    <a:pt x="540" y="226"/>
                  </a:lnTo>
                  <a:lnTo>
                    <a:pt x="574" y="222"/>
                  </a:lnTo>
                  <a:lnTo>
                    <a:pt x="610" y="220"/>
                  </a:lnTo>
                  <a:lnTo>
                    <a:pt x="610" y="220"/>
                  </a:lnTo>
                  <a:lnTo>
                    <a:pt x="652" y="222"/>
                  </a:lnTo>
                  <a:lnTo>
                    <a:pt x="692" y="228"/>
                  </a:lnTo>
                  <a:lnTo>
                    <a:pt x="730" y="238"/>
                  </a:lnTo>
                  <a:lnTo>
                    <a:pt x="768" y="252"/>
                  </a:lnTo>
                  <a:lnTo>
                    <a:pt x="802" y="268"/>
                  </a:lnTo>
                  <a:lnTo>
                    <a:pt x="836" y="288"/>
                  </a:lnTo>
                  <a:lnTo>
                    <a:pt x="866" y="312"/>
                  </a:lnTo>
                  <a:lnTo>
                    <a:pt x="896" y="338"/>
                  </a:lnTo>
                  <a:lnTo>
                    <a:pt x="922" y="366"/>
                  </a:lnTo>
                  <a:lnTo>
                    <a:pt x="944" y="398"/>
                  </a:lnTo>
                  <a:lnTo>
                    <a:pt x="964" y="430"/>
                  </a:lnTo>
                  <a:lnTo>
                    <a:pt x="982" y="466"/>
                  </a:lnTo>
                  <a:lnTo>
                    <a:pt x="996" y="502"/>
                  </a:lnTo>
                  <a:lnTo>
                    <a:pt x="1006" y="542"/>
                  </a:lnTo>
                  <a:lnTo>
                    <a:pt x="1012" y="582"/>
                  </a:lnTo>
                  <a:lnTo>
                    <a:pt x="1014" y="622"/>
                  </a:lnTo>
                  <a:lnTo>
                    <a:pt x="1014" y="622"/>
                  </a:lnTo>
                  <a:lnTo>
                    <a:pt x="944" y="622"/>
                  </a:lnTo>
                  <a:lnTo>
                    <a:pt x="1122" y="800"/>
                  </a:lnTo>
                  <a:lnTo>
                    <a:pt x="1300" y="622"/>
                  </a:lnTo>
                  <a:lnTo>
                    <a:pt x="1232" y="622"/>
                  </a:lnTo>
                  <a:close/>
                </a:path>
              </a:pathLst>
            </a:custGeom>
            <a:solidFill>
              <a:schemeClr val="accent1"/>
            </a:solidFill>
            <a:ln>
              <a:noFill/>
            </a:ln>
          </p:spPr>
          <p:txBody>
            <a:bodyPr vert="horz" wrap="square" lIns="121920" tIns="60960" rIns="121920" bIns="60960" numCol="1" anchor="t" anchorCtr="0" compatLnSpc="1"/>
            <a:lstStyle/>
            <a:p>
              <a:endParaRPr lang="zh-CN" altLang="en-US" dirty="0">
                <a:solidFill>
                  <a:schemeClr val="bg1"/>
                </a:solidFill>
                <a:cs typeface="+mn-ea"/>
                <a:sym typeface="+mn-lt"/>
              </a:endParaRPr>
            </a:p>
          </p:txBody>
        </p:sp>
        <p:sp>
          <p:nvSpPr>
            <p:cNvPr id="4" name="矩形 45"/>
            <p:cNvSpPr/>
            <p:nvPr/>
          </p:nvSpPr>
          <p:spPr>
            <a:xfrm>
              <a:off x="1541795" y="2257427"/>
              <a:ext cx="1039480" cy="782232"/>
            </a:xfrm>
            <a:custGeom>
              <a:avLst/>
              <a:gdLst>
                <a:gd name="connsiteX0" fmla="*/ 0 w 1511952"/>
                <a:gd name="connsiteY0" fmla="*/ 0 h 295978"/>
                <a:gd name="connsiteX1" fmla="*/ 1511952 w 1511952"/>
                <a:gd name="connsiteY1" fmla="*/ 0 h 295978"/>
                <a:gd name="connsiteX2" fmla="*/ 1511952 w 1511952"/>
                <a:gd name="connsiteY2" fmla="*/ 295978 h 295978"/>
                <a:gd name="connsiteX3" fmla="*/ 0 w 1511952"/>
                <a:gd name="connsiteY3" fmla="*/ 295978 h 295978"/>
                <a:gd name="connsiteX4" fmla="*/ 0 w 1511952"/>
                <a:gd name="connsiteY4" fmla="*/ 0 h 295978"/>
                <a:gd name="connsiteX0-1" fmla="*/ 0 w 1511952"/>
                <a:gd name="connsiteY0-2" fmla="*/ 105833 h 401811"/>
                <a:gd name="connsiteX1-3" fmla="*/ 1511952 w 1511952"/>
                <a:gd name="connsiteY1-4" fmla="*/ 105833 h 401811"/>
                <a:gd name="connsiteX2-5" fmla="*/ 1511952 w 1511952"/>
                <a:gd name="connsiteY2-6" fmla="*/ 401811 h 401811"/>
                <a:gd name="connsiteX3-7" fmla="*/ 0 w 1511952"/>
                <a:gd name="connsiteY3-8" fmla="*/ 401811 h 401811"/>
                <a:gd name="connsiteX4-9" fmla="*/ 0 w 1511952"/>
                <a:gd name="connsiteY4-10" fmla="*/ 105833 h 401811"/>
                <a:gd name="connsiteX0-11" fmla="*/ 0 w 1511952"/>
                <a:gd name="connsiteY0-12" fmla="*/ 171524 h 467502"/>
                <a:gd name="connsiteX1-13" fmla="*/ 1511952 w 1511952"/>
                <a:gd name="connsiteY1-14" fmla="*/ 171524 h 467502"/>
                <a:gd name="connsiteX2-15" fmla="*/ 1511952 w 1511952"/>
                <a:gd name="connsiteY2-16" fmla="*/ 467502 h 467502"/>
                <a:gd name="connsiteX3-17" fmla="*/ 0 w 1511952"/>
                <a:gd name="connsiteY3-18" fmla="*/ 467502 h 467502"/>
                <a:gd name="connsiteX4-19" fmla="*/ 0 w 1511952"/>
                <a:gd name="connsiteY4-20" fmla="*/ 171524 h 467502"/>
                <a:gd name="connsiteX0-21" fmla="*/ 0 w 1623871"/>
                <a:gd name="connsiteY0-22" fmla="*/ 216069 h 431085"/>
                <a:gd name="connsiteX1-23" fmla="*/ 1623871 w 1623871"/>
                <a:gd name="connsiteY1-24" fmla="*/ 135107 h 431085"/>
                <a:gd name="connsiteX2-25" fmla="*/ 1623871 w 1623871"/>
                <a:gd name="connsiteY2-26" fmla="*/ 431085 h 431085"/>
                <a:gd name="connsiteX3-27" fmla="*/ 111919 w 1623871"/>
                <a:gd name="connsiteY3-28" fmla="*/ 431085 h 431085"/>
                <a:gd name="connsiteX4-29" fmla="*/ 0 w 1623871"/>
                <a:gd name="connsiteY4-30" fmla="*/ 216069 h 431085"/>
                <a:gd name="connsiteX0-31" fmla="*/ 0 w 1811990"/>
                <a:gd name="connsiteY0-32" fmla="*/ 178613 h 393629"/>
                <a:gd name="connsiteX1-33" fmla="*/ 1811990 w 1811990"/>
                <a:gd name="connsiteY1-34" fmla="*/ 164326 h 393629"/>
                <a:gd name="connsiteX2-35" fmla="*/ 1623871 w 1811990"/>
                <a:gd name="connsiteY2-36" fmla="*/ 393629 h 393629"/>
                <a:gd name="connsiteX3-37" fmla="*/ 111919 w 1811990"/>
                <a:gd name="connsiteY3-38" fmla="*/ 393629 h 393629"/>
                <a:gd name="connsiteX4-39" fmla="*/ 0 w 1811990"/>
                <a:gd name="connsiteY4-40" fmla="*/ 178613 h 393629"/>
                <a:gd name="connsiteX0-41" fmla="*/ 0 w 1811990"/>
                <a:gd name="connsiteY0-42" fmla="*/ 313434 h 528450"/>
                <a:gd name="connsiteX1-43" fmla="*/ 1811990 w 1811990"/>
                <a:gd name="connsiteY1-44" fmla="*/ 299147 h 528450"/>
                <a:gd name="connsiteX2-45" fmla="*/ 1623871 w 1811990"/>
                <a:gd name="connsiteY2-46" fmla="*/ 528450 h 528450"/>
                <a:gd name="connsiteX3-47" fmla="*/ 111919 w 1811990"/>
                <a:gd name="connsiteY3-48" fmla="*/ 528450 h 528450"/>
                <a:gd name="connsiteX4-49" fmla="*/ 0 w 1811990"/>
                <a:gd name="connsiteY4-50" fmla="*/ 313434 h 528450"/>
                <a:gd name="connsiteX0-51" fmla="*/ 0 w 1811990"/>
                <a:gd name="connsiteY0-52" fmla="*/ 416193 h 631209"/>
                <a:gd name="connsiteX1-53" fmla="*/ 1811990 w 1811990"/>
                <a:gd name="connsiteY1-54" fmla="*/ 401906 h 631209"/>
                <a:gd name="connsiteX2-55" fmla="*/ 1623871 w 1811990"/>
                <a:gd name="connsiteY2-56" fmla="*/ 631209 h 631209"/>
                <a:gd name="connsiteX3-57" fmla="*/ 111919 w 1811990"/>
                <a:gd name="connsiteY3-58" fmla="*/ 631209 h 631209"/>
                <a:gd name="connsiteX4-59" fmla="*/ 0 w 1811990"/>
                <a:gd name="connsiteY4-60" fmla="*/ 416193 h 631209"/>
                <a:gd name="connsiteX0-61" fmla="*/ 160959 w 1972949"/>
                <a:gd name="connsiteY0-62" fmla="*/ 35768 h 250784"/>
                <a:gd name="connsiteX1-63" fmla="*/ 1972949 w 1972949"/>
                <a:gd name="connsiteY1-64" fmla="*/ 21481 h 250784"/>
                <a:gd name="connsiteX2-65" fmla="*/ 1784830 w 1972949"/>
                <a:gd name="connsiteY2-66" fmla="*/ 250784 h 250784"/>
                <a:gd name="connsiteX3-67" fmla="*/ 272878 w 1972949"/>
                <a:gd name="connsiteY3-68" fmla="*/ 250784 h 250784"/>
                <a:gd name="connsiteX4-69" fmla="*/ 160959 w 1972949"/>
                <a:gd name="connsiteY4-70" fmla="*/ 35768 h 250784"/>
                <a:gd name="connsiteX0-71" fmla="*/ 160959 w 1974753"/>
                <a:gd name="connsiteY0-72" fmla="*/ 53432 h 268448"/>
                <a:gd name="connsiteX1-73" fmla="*/ 1972949 w 1974753"/>
                <a:gd name="connsiteY1-74" fmla="*/ 39145 h 268448"/>
                <a:gd name="connsiteX2-75" fmla="*/ 1784830 w 1974753"/>
                <a:gd name="connsiteY2-76" fmla="*/ 268448 h 268448"/>
                <a:gd name="connsiteX3-77" fmla="*/ 272878 w 1974753"/>
                <a:gd name="connsiteY3-78" fmla="*/ 268448 h 268448"/>
                <a:gd name="connsiteX4-79" fmla="*/ 160959 w 1974753"/>
                <a:gd name="connsiteY4-80" fmla="*/ 53432 h 268448"/>
                <a:gd name="connsiteX0-81" fmla="*/ 160959 w 1974751"/>
                <a:gd name="connsiteY0-82" fmla="*/ 53432 h 311846"/>
                <a:gd name="connsiteX1-83" fmla="*/ 1972949 w 1974751"/>
                <a:gd name="connsiteY1-84" fmla="*/ 39145 h 311846"/>
                <a:gd name="connsiteX2-85" fmla="*/ 1784830 w 1974751"/>
                <a:gd name="connsiteY2-86" fmla="*/ 268448 h 311846"/>
                <a:gd name="connsiteX3-87" fmla="*/ 272878 w 1974751"/>
                <a:gd name="connsiteY3-88" fmla="*/ 268448 h 311846"/>
                <a:gd name="connsiteX4-89" fmla="*/ 160959 w 1974751"/>
                <a:gd name="connsiteY4-90" fmla="*/ 53432 h 311846"/>
                <a:gd name="connsiteX0-91" fmla="*/ 160959 w 1974753"/>
                <a:gd name="connsiteY0-92" fmla="*/ 53432 h 296225"/>
                <a:gd name="connsiteX1-93" fmla="*/ 1972949 w 1974753"/>
                <a:gd name="connsiteY1-94" fmla="*/ 39145 h 296225"/>
                <a:gd name="connsiteX2-95" fmla="*/ 1784830 w 1974753"/>
                <a:gd name="connsiteY2-96" fmla="*/ 268448 h 296225"/>
                <a:gd name="connsiteX3-97" fmla="*/ 272878 w 1974753"/>
                <a:gd name="connsiteY3-98" fmla="*/ 268448 h 296225"/>
                <a:gd name="connsiteX4-99" fmla="*/ 160959 w 1974753"/>
                <a:gd name="connsiteY4-100" fmla="*/ 53432 h 296225"/>
                <a:gd name="connsiteX0-101" fmla="*/ 122914 w 1936615"/>
                <a:gd name="connsiteY0-102" fmla="*/ 119803 h 362596"/>
                <a:gd name="connsiteX1-103" fmla="*/ 1934904 w 1936615"/>
                <a:gd name="connsiteY1-104" fmla="*/ 105516 h 362596"/>
                <a:gd name="connsiteX2-105" fmla="*/ 1746785 w 1936615"/>
                <a:gd name="connsiteY2-106" fmla="*/ 334819 h 362596"/>
                <a:gd name="connsiteX3-107" fmla="*/ 234833 w 1936615"/>
                <a:gd name="connsiteY3-108" fmla="*/ 334819 h 362596"/>
                <a:gd name="connsiteX4-109" fmla="*/ 122914 w 1936615"/>
                <a:gd name="connsiteY4-110" fmla="*/ 119803 h 362596"/>
                <a:gd name="connsiteX0-111" fmla="*/ 122914 w 2121812"/>
                <a:gd name="connsiteY0-112" fmla="*/ 177507 h 420300"/>
                <a:gd name="connsiteX1-113" fmla="*/ 1934904 w 2121812"/>
                <a:gd name="connsiteY1-114" fmla="*/ 163220 h 420300"/>
                <a:gd name="connsiteX2-115" fmla="*/ 1746785 w 2121812"/>
                <a:gd name="connsiteY2-116" fmla="*/ 392523 h 420300"/>
                <a:gd name="connsiteX3-117" fmla="*/ 234833 w 2121812"/>
                <a:gd name="connsiteY3-118" fmla="*/ 392523 h 420300"/>
                <a:gd name="connsiteX4-119" fmla="*/ 122914 w 2121812"/>
                <a:gd name="connsiteY4-120" fmla="*/ 177507 h 420300"/>
                <a:gd name="connsiteX0-121" fmla="*/ 121667 w 2160596"/>
                <a:gd name="connsiteY0-122" fmla="*/ 142002 h 750303"/>
                <a:gd name="connsiteX1-123" fmla="*/ 1933657 w 2160596"/>
                <a:gd name="connsiteY1-124" fmla="*/ 127715 h 750303"/>
                <a:gd name="connsiteX2-125" fmla="*/ 1745538 w 2160596"/>
                <a:gd name="connsiteY2-126" fmla="*/ 357018 h 750303"/>
                <a:gd name="connsiteX3-127" fmla="*/ 340073 w 2160596"/>
                <a:gd name="connsiteY3-128" fmla="*/ 747543 h 750303"/>
                <a:gd name="connsiteX4-129" fmla="*/ 121667 w 2160596"/>
                <a:gd name="connsiteY4-130" fmla="*/ 142002 h 750303"/>
                <a:gd name="connsiteX0-131" fmla="*/ 126823 w 2128132"/>
                <a:gd name="connsiteY0-132" fmla="*/ 80912 h 739617"/>
                <a:gd name="connsiteX1-133" fmla="*/ 1938813 w 2128132"/>
                <a:gd name="connsiteY1-134" fmla="*/ 66625 h 739617"/>
                <a:gd name="connsiteX2-135" fmla="*/ 1892677 w 2128132"/>
                <a:gd name="connsiteY2-136" fmla="*/ 638828 h 739617"/>
                <a:gd name="connsiteX3-137" fmla="*/ 345229 w 2128132"/>
                <a:gd name="connsiteY3-138" fmla="*/ 686453 h 739617"/>
                <a:gd name="connsiteX4-139" fmla="*/ 126823 w 2128132"/>
                <a:gd name="connsiteY4-140" fmla="*/ 80912 h 739617"/>
                <a:gd name="connsiteX0-141" fmla="*/ 150487 w 2151798"/>
                <a:gd name="connsiteY0-142" fmla="*/ 138337 h 797042"/>
                <a:gd name="connsiteX1-143" fmla="*/ 1962477 w 2151798"/>
                <a:gd name="connsiteY1-144" fmla="*/ 124050 h 797042"/>
                <a:gd name="connsiteX2-145" fmla="*/ 1916341 w 2151798"/>
                <a:gd name="connsiteY2-146" fmla="*/ 696253 h 797042"/>
                <a:gd name="connsiteX3-147" fmla="*/ 368893 w 2151798"/>
                <a:gd name="connsiteY3-148" fmla="*/ 743878 h 797042"/>
                <a:gd name="connsiteX4-149" fmla="*/ 150487 w 2151798"/>
                <a:gd name="connsiteY4-150" fmla="*/ 138337 h 797042"/>
                <a:gd name="connsiteX0-151" fmla="*/ 163275 w 2107709"/>
                <a:gd name="connsiteY0-152" fmla="*/ 120535 h 845635"/>
                <a:gd name="connsiteX1-153" fmla="*/ 1922021 w 2107709"/>
                <a:gd name="connsiteY1-154" fmla="*/ 168160 h 845635"/>
                <a:gd name="connsiteX2-155" fmla="*/ 1875885 w 2107709"/>
                <a:gd name="connsiteY2-156" fmla="*/ 740363 h 845635"/>
                <a:gd name="connsiteX3-157" fmla="*/ 328437 w 2107709"/>
                <a:gd name="connsiteY3-158" fmla="*/ 787988 h 845635"/>
                <a:gd name="connsiteX4-159" fmla="*/ 163275 w 2107709"/>
                <a:gd name="connsiteY4-160" fmla="*/ 120535 h 845635"/>
                <a:gd name="connsiteX0-161" fmla="*/ 163275 w 2186152"/>
                <a:gd name="connsiteY0-162" fmla="*/ 187705 h 912805"/>
                <a:gd name="connsiteX1-163" fmla="*/ 1922021 w 2186152"/>
                <a:gd name="connsiteY1-164" fmla="*/ 235330 h 912805"/>
                <a:gd name="connsiteX2-165" fmla="*/ 1875885 w 2186152"/>
                <a:gd name="connsiteY2-166" fmla="*/ 807533 h 912805"/>
                <a:gd name="connsiteX3-167" fmla="*/ 328437 w 2186152"/>
                <a:gd name="connsiteY3-168" fmla="*/ 855158 h 912805"/>
                <a:gd name="connsiteX4-169" fmla="*/ 163275 w 2186152"/>
                <a:gd name="connsiteY4-170" fmla="*/ 187705 h 912805"/>
                <a:gd name="connsiteX0-171" fmla="*/ 163275 w 2137129"/>
                <a:gd name="connsiteY0-172" fmla="*/ 189457 h 914557"/>
                <a:gd name="connsiteX1-173" fmla="*/ 1922021 w 2137129"/>
                <a:gd name="connsiteY1-174" fmla="*/ 237082 h 914557"/>
                <a:gd name="connsiteX2-175" fmla="*/ 1875885 w 2137129"/>
                <a:gd name="connsiteY2-176" fmla="*/ 809285 h 914557"/>
                <a:gd name="connsiteX3-177" fmla="*/ 328437 w 2137129"/>
                <a:gd name="connsiteY3-178" fmla="*/ 856910 h 914557"/>
                <a:gd name="connsiteX4-179" fmla="*/ 163275 w 2137129"/>
                <a:gd name="connsiteY4-180" fmla="*/ 189457 h 914557"/>
                <a:gd name="connsiteX0-181" fmla="*/ 186821 w 2685834"/>
                <a:gd name="connsiteY0-182" fmla="*/ 142129 h 867451"/>
                <a:gd name="connsiteX1-183" fmla="*/ 2584491 w 2685834"/>
                <a:gd name="connsiteY1-184" fmla="*/ 184991 h 867451"/>
                <a:gd name="connsiteX2-185" fmla="*/ 1899431 w 2685834"/>
                <a:gd name="connsiteY2-186" fmla="*/ 761957 h 867451"/>
                <a:gd name="connsiteX3-187" fmla="*/ 351983 w 2685834"/>
                <a:gd name="connsiteY3-188" fmla="*/ 809582 h 867451"/>
                <a:gd name="connsiteX4-189" fmla="*/ 186821 w 2685834"/>
                <a:gd name="connsiteY4-190" fmla="*/ 142129 h 867451"/>
                <a:gd name="connsiteX0-191" fmla="*/ 186821 w 2756339"/>
                <a:gd name="connsiteY0-192" fmla="*/ 201141 h 926463"/>
                <a:gd name="connsiteX1-193" fmla="*/ 2584491 w 2756339"/>
                <a:gd name="connsiteY1-194" fmla="*/ 244003 h 926463"/>
                <a:gd name="connsiteX2-195" fmla="*/ 1899431 w 2756339"/>
                <a:gd name="connsiteY2-196" fmla="*/ 820969 h 926463"/>
                <a:gd name="connsiteX3-197" fmla="*/ 351983 w 2756339"/>
                <a:gd name="connsiteY3-198" fmla="*/ 868594 h 926463"/>
                <a:gd name="connsiteX4-199" fmla="*/ 186821 w 2756339"/>
                <a:gd name="connsiteY4-200" fmla="*/ 201141 h 926463"/>
                <a:gd name="connsiteX0-201" fmla="*/ 198603 w 2768122"/>
                <a:gd name="connsiteY0-202" fmla="*/ 284982 h 1010304"/>
                <a:gd name="connsiteX1-203" fmla="*/ 2596273 w 2768122"/>
                <a:gd name="connsiteY1-204" fmla="*/ 327844 h 1010304"/>
                <a:gd name="connsiteX2-205" fmla="*/ 1911213 w 2768122"/>
                <a:gd name="connsiteY2-206" fmla="*/ 904810 h 1010304"/>
                <a:gd name="connsiteX3-207" fmla="*/ 363765 w 2768122"/>
                <a:gd name="connsiteY3-208" fmla="*/ 952435 h 1010304"/>
                <a:gd name="connsiteX4-209" fmla="*/ 198603 w 2768122"/>
                <a:gd name="connsiteY4-210" fmla="*/ 284982 h 1010304"/>
                <a:gd name="connsiteX0-211" fmla="*/ 229193 w 2627166"/>
                <a:gd name="connsiteY0-212" fmla="*/ 172727 h 840252"/>
                <a:gd name="connsiteX1-213" fmla="*/ 2626863 w 2627166"/>
                <a:gd name="connsiteY1-214" fmla="*/ 215589 h 840252"/>
                <a:gd name="connsiteX2-215" fmla="*/ 394355 w 2627166"/>
                <a:gd name="connsiteY2-216" fmla="*/ 840180 h 840252"/>
                <a:gd name="connsiteX3-217" fmla="*/ 229193 w 2627166"/>
                <a:gd name="connsiteY3-218" fmla="*/ 172727 h 840252"/>
                <a:gd name="connsiteX0-219" fmla="*/ 0 w 2397670"/>
                <a:gd name="connsiteY0-220" fmla="*/ 172727 h 215589"/>
                <a:gd name="connsiteX1-221" fmla="*/ 2397670 w 2397670"/>
                <a:gd name="connsiteY1-222" fmla="*/ 215589 h 215589"/>
                <a:gd name="connsiteX2-223" fmla="*/ 0 w 2397670"/>
                <a:gd name="connsiteY2-224" fmla="*/ 172727 h 215589"/>
                <a:gd name="connsiteX0-225" fmla="*/ 0 w 2388797"/>
                <a:gd name="connsiteY0-226" fmla="*/ 176263 h 176263"/>
                <a:gd name="connsiteX1-227" fmla="*/ 2388797 w 2388797"/>
                <a:gd name="connsiteY1-228" fmla="*/ 114350 h 176263"/>
                <a:gd name="connsiteX2-229" fmla="*/ 0 w 2388797"/>
                <a:gd name="connsiteY2-230" fmla="*/ 176263 h 176263"/>
                <a:gd name="connsiteX0-231" fmla="*/ 0 w 2388797"/>
                <a:gd name="connsiteY0-232" fmla="*/ 168967 h 168967"/>
                <a:gd name="connsiteX1-233" fmla="*/ 2388797 w 2388797"/>
                <a:gd name="connsiteY1-234" fmla="*/ 130867 h 168967"/>
                <a:gd name="connsiteX2-235" fmla="*/ 0 w 2388797"/>
                <a:gd name="connsiteY2-236" fmla="*/ 168967 h 168967"/>
                <a:gd name="connsiteX0-237" fmla="*/ 98544 w 2487341"/>
                <a:gd name="connsiteY0-238" fmla="*/ 287217 h 557332"/>
                <a:gd name="connsiteX1-239" fmla="*/ 2487341 w 2487341"/>
                <a:gd name="connsiteY1-240" fmla="*/ 249117 h 557332"/>
                <a:gd name="connsiteX2-241" fmla="*/ 98544 w 2487341"/>
                <a:gd name="connsiteY2-242" fmla="*/ 287217 h 557332"/>
                <a:gd name="connsiteX0-243" fmla="*/ 65757 w 2513543"/>
                <a:gd name="connsiteY0-244" fmla="*/ 436393 h 838087"/>
                <a:gd name="connsiteX1-245" fmla="*/ 2454554 w 2513543"/>
                <a:gd name="connsiteY1-246" fmla="*/ 398293 h 838087"/>
                <a:gd name="connsiteX2-247" fmla="*/ 65757 w 2513543"/>
                <a:gd name="connsiteY2-248" fmla="*/ 436393 h 838087"/>
                <a:gd name="connsiteX0-249" fmla="*/ 72144 w 2469823"/>
                <a:gd name="connsiteY0-250" fmla="*/ 383166 h 736189"/>
                <a:gd name="connsiteX1-251" fmla="*/ 2460941 w 2469823"/>
                <a:gd name="connsiteY1-252" fmla="*/ 345066 h 736189"/>
                <a:gd name="connsiteX2-253" fmla="*/ 72144 w 2469823"/>
                <a:gd name="connsiteY2-254" fmla="*/ 383166 h 736189"/>
                <a:gd name="connsiteX0-255" fmla="*/ 85 w 2399588"/>
                <a:gd name="connsiteY0-256" fmla="*/ 322200 h 610927"/>
                <a:gd name="connsiteX1-257" fmla="*/ 2388882 w 2399588"/>
                <a:gd name="connsiteY1-258" fmla="*/ 284100 h 610927"/>
                <a:gd name="connsiteX2-259" fmla="*/ 85 w 2399588"/>
                <a:gd name="connsiteY2-260" fmla="*/ 322200 h 610927"/>
                <a:gd name="connsiteX0-261" fmla="*/ 247 w 2399925"/>
                <a:gd name="connsiteY0-262" fmla="*/ 272591 h 507119"/>
                <a:gd name="connsiteX1-263" fmla="*/ 2389044 w 2399925"/>
                <a:gd name="connsiteY1-264" fmla="*/ 234491 h 507119"/>
                <a:gd name="connsiteX2-265" fmla="*/ 247 w 2399925"/>
                <a:gd name="connsiteY2-266" fmla="*/ 272591 h 507119"/>
                <a:gd name="connsiteX0-267" fmla="*/ 234 w 2389703"/>
                <a:gd name="connsiteY0-268" fmla="*/ 276359 h 514260"/>
                <a:gd name="connsiteX1-269" fmla="*/ 2389031 w 2389703"/>
                <a:gd name="connsiteY1-270" fmla="*/ 238259 h 514260"/>
                <a:gd name="connsiteX2-271" fmla="*/ 234 w 2389703"/>
                <a:gd name="connsiteY2-272" fmla="*/ 276359 h 514260"/>
              </a:gdLst>
              <a:ahLst/>
              <a:cxnLst>
                <a:cxn ang="0">
                  <a:pos x="connsiteX0-1" y="connsiteY0-2"/>
                </a:cxn>
                <a:cxn ang="0">
                  <a:pos x="connsiteX1-3" y="connsiteY1-4"/>
                </a:cxn>
                <a:cxn ang="0">
                  <a:pos x="connsiteX2-5" y="connsiteY2-6"/>
                </a:cxn>
              </a:cxnLst>
              <a:rect l="l" t="t" r="r" b="b"/>
              <a:pathLst>
                <a:path w="2389703" h="514260">
                  <a:moveTo>
                    <a:pt x="234" y="276359"/>
                  </a:moveTo>
                  <a:cubicBezTo>
                    <a:pt x="-27012" y="-61101"/>
                    <a:pt x="2342275" y="-107816"/>
                    <a:pt x="2389031" y="238259"/>
                  </a:cubicBezTo>
                  <a:cubicBezTo>
                    <a:pt x="2435787" y="584334"/>
                    <a:pt x="27480" y="613819"/>
                    <a:pt x="234" y="276359"/>
                  </a:cubicBezTo>
                  <a:close/>
                </a:path>
              </a:pathLst>
            </a:custGeom>
          </p:spPr>
          <p:txBody>
            <a:bodyPr wrap="none">
              <a:prstTxWarp prst="textArchUp">
                <a:avLst/>
              </a:prstTxWarp>
              <a:spAutoFit/>
            </a:bodyPr>
            <a:lstStyle/>
            <a:p>
              <a:pPr algn="ctr">
                <a:lnSpc>
                  <a:spcPct val="150000"/>
                </a:lnSpc>
              </a:pPr>
              <a:r>
                <a:rPr lang="zh-CN" altLang="en-US" sz="800" dirty="0">
                  <a:solidFill>
                    <a:schemeClr val="bg1"/>
                  </a:solidFill>
                  <a:cs typeface="+mn-ea"/>
                  <a:sym typeface="+mn-lt"/>
                </a:rPr>
                <a:t>以客户为重</a:t>
              </a:r>
              <a:endParaRPr lang="en-US" altLang="zh-CN" sz="800" spc="150" dirty="0">
                <a:solidFill>
                  <a:schemeClr val="bg1"/>
                </a:solidFill>
                <a:cs typeface="+mn-ea"/>
                <a:sym typeface="+mn-lt"/>
              </a:endParaRPr>
            </a:p>
          </p:txBody>
        </p:sp>
      </p:grpSp>
      <p:grpSp>
        <p:nvGrpSpPr>
          <p:cNvPr id="5" name="组合 4"/>
          <p:cNvGrpSpPr/>
          <p:nvPr/>
        </p:nvGrpSpPr>
        <p:grpSpPr>
          <a:xfrm>
            <a:off x="3804605" y="2116305"/>
            <a:ext cx="1587077" cy="973666"/>
            <a:chOff x="3804603" y="2089107"/>
            <a:chExt cx="1587077" cy="973666"/>
          </a:xfrm>
        </p:grpSpPr>
        <p:sp>
          <p:nvSpPr>
            <p:cNvPr id="6" name="Freeform 7"/>
            <p:cNvSpPr/>
            <p:nvPr/>
          </p:nvSpPr>
          <p:spPr bwMode="auto">
            <a:xfrm>
              <a:off x="3804603" y="2089107"/>
              <a:ext cx="1587077" cy="973666"/>
            </a:xfrm>
            <a:custGeom>
              <a:avLst/>
              <a:gdLst>
                <a:gd name="T0" fmla="*/ 1236 w 1304"/>
                <a:gd name="T1" fmla="*/ 622 h 800"/>
                <a:gd name="T2" fmla="*/ 1234 w 1304"/>
                <a:gd name="T3" fmla="*/ 590 h 800"/>
                <a:gd name="T4" fmla="*/ 1228 w 1304"/>
                <a:gd name="T5" fmla="*/ 528 h 800"/>
                <a:gd name="T6" fmla="*/ 1216 w 1304"/>
                <a:gd name="T7" fmla="*/ 468 h 800"/>
                <a:gd name="T8" fmla="*/ 1198 w 1304"/>
                <a:gd name="T9" fmla="*/ 408 h 800"/>
                <a:gd name="T10" fmla="*/ 1174 w 1304"/>
                <a:gd name="T11" fmla="*/ 354 h 800"/>
                <a:gd name="T12" fmla="*/ 1146 w 1304"/>
                <a:gd name="T13" fmla="*/ 300 h 800"/>
                <a:gd name="T14" fmla="*/ 1112 w 1304"/>
                <a:gd name="T15" fmla="*/ 250 h 800"/>
                <a:gd name="T16" fmla="*/ 1074 w 1304"/>
                <a:gd name="T17" fmla="*/ 204 h 800"/>
                <a:gd name="T18" fmla="*/ 1032 w 1304"/>
                <a:gd name="T19" fmla="*/ 162 h 800"/>
                <a:gd name="T20" fmla="*/ 986 w 1304"/>
                <a:gd name="T21" fmla="*/ 124 h 800"/>
                <a:gd name="T22" fmla="*/ 936 w 1304"/>
                <a:gd name="T23" fmla="*/ 90 h 800"/>
                <a:gd name="T24" fmla="*/ 884 w 1304"/>
                <a:gd name="T25" fmla="*/ 62 h 800"/>
                <a:gd name="T26" fmla="*/ 828 w 1304"/>
                <a:gd name="T27" fmla="*/ 38 h 800"/>
                <a:gd name="T28" fmla="*/ 770 w 1304"/>
                <a:gd name="T29" fmla="*/ 20 h 800"/>
                <a:gd name="T30" fmla="*/ 708 w 1304"/>
                <a:gd name="T31" fmla="*/ 8 h 800"/>
                <a:gd name="T32" fmla="*/ 646 w 1304"/>
                <a:gd name="T33" fmla="*/ 2 h 800"/>
                <a:gd name="T34" fmla="*/ 614 w 1304"/>
                <a:gd name="T35" fmla="*/ 0 h 800"/>
                <a:gd name="T36" fmla="*/ 556 w 1304"/>
                <a:gd name="T37" fmla="*/ 4 h 800"/>
                <a:gd name="T38" fmla="*/ 502 w 1304"/>
                <a:gd name="T39" fmla="*/ 10 h 800"/>
                <a:gd name="T40" fmla="*/ 448 w 1304"/>
                <a:gd name="T41" fmla="*/ 24 h 800"/>
                <a:gd name="T42" fmla="*/ 396 w 1304"/>
                <a:gd name="T43" fmla="*/ 40 h 800"/>
                <a:gd name="T44" fmla="*/ 298 w 1304"/>
                <a:gd name="T45" fmla="*/ 86 h 800"/>
                <a:gd name="T46" fmla="*/ 212 w 1304"/>
                <a:gd name="T47" fmla="*/ 150 h 800"/>
                <a:gd name="T48" fmla="*/ 136 w 1304"/>
                <a:gd name="T49" fmla="*/ 226 h 800"/>
                <a:gd name="T50" fmla="*/ 74 w 1304"/>
                <a:gd name="T51" fmla="*/ 312 h 800"/>
                <a:gd name="T52" fmla="*/ 30 w 1304"/>
                <a:gd name="T53" fmla="*/ 410 h 800"/>
                <a:gd name="T54" fmla="*/ 12 w 1304"/>
                <a:gd name="T55" fmla="*/ 464 h 800"/>
                <a:gd name="T56" fmla="*/ 0 w 1304"/>
                <a:gd name="T57" fmla="*/ 518 h 800"/>
                <a:gd name="T58" fmla="*/ 220 w 1304"/>
                <a:gd name="T59" fmla="*/ 538 h 800"/>
                <a:gd name="T60" fmla="*/ 228 w 1304"/>
                <a:gd name="T61" fmla="*/ 504 h 800"/>
                <a:gd name="T62" fmla="*/ 254 w 1304"/>
                <a:gd name="T63" fmla="*/ 440 h 800"/>
                <a:gd name="T64" fmla="*/ 290 w 1304"/>
                <a:gd name="T65" fmla="*/ 384 h 800"/>
                <a:gd name="T66" fmla="*/ 334 w 1304"/>
                <a:gd name="T67" fmla="*/ 332 h 800"/>
                <a:gd name="T68" fmla="*/ 386 w 1304"/>
                <a:gd name="T69" fmla="*/ 290 h 800"/>
                <a:gd name="T70" fmla="*/ 444 w 1304"/>
                <a:gd name="T71" fmla="*/ 256 h 800"/>
                <a:gd name="T72" fmla="*/ 510 w 1304"/>
                <a:gd name="T73" fmla="*/ 234 h 800"/>
                <a:gd name="T74" fmla="*/ 578 w 1304"/>
                <a:gd name="T75" fmla="*/ 222 h 800"/>
                <a:gd name="T76" fmla="*/ 614 w 1304"/>
                <a:gd name="T77" fmla="*/ 220 h 800"/>
                <a:gd name="T78" fmla="*/ 694 w 1304"/>
                <a:gd name="T79" fmla="*/ 228 h 800"/>
                <a:gd name="T80" fmla="*/ 770 w 1304"/>
                <a:gd name="T81" fmla="*/ 252 h 800"/>
                <a:gd name="T82" fmla="*/ 838 w 1304"/>
                <a:gd name="T83" fmla="*/ 288 h 800"/>
                <a:gd name="T84" fmla="*/ 898 w 1304"/>
                <a:gd name="T85" fmla="*/ 338 h 800"/>
                <a:gd name="T86" fmla="*/ 948 w 1304"/>
                <a:gd name="T87" fmla="*/ 398 h 800"/>
                <a:gd name="T88" fmla="*/ 986 w 1304"/>
                <a:gd name="T89" fmla="*/ 466 h 800"/>
                <a:gd name="T90" fmla="*/ 1008 w 1304"/>
                <a:gd name="T91" fmla="*/ 542 h 800"/>
                <a:gd name="T92" fmla="*/ 1016 w 1304"/>
                <a:gd name="T93" fmla="*/ 622 h 800"/>
                <a:gd name="T94" fmla="*/ 948 w 1304"/>
                <a:gd name="T95" fmla="*/ 622 h 800"/>
                <a:gd name="T96" fmla="*/ 1304 w 1304"/>
                <a:gd name="T97" fmla="*/ 622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4" h="800">
                  <a:moveTo>
                    <a:pt x="1236" y="622"/>
                  </a:moveTo>
                  <a:lnTo>
                    <a:pt x="1236" y="622"/>
                  </a:lnTo>
                  <a:lnTo>
                    <a:pt x="1236" y="622"/>
                  </a:lnTo>
                  <a:lnTo>
                    <a:pt x="1234" y="590"/>
                  </a:lnTo>
                  <a:lnTo>
                    <a:pt x="1232" y="558"/>
                  </a:lnTo>
                  <a:lnTo>
                    <a:pt x="1228" y="528"/>
                  </a:lnTo>
                  <a:lnTo>
                    <a:pt x="1224" y="498"/>
                  </a:lnTo>
                  <a:lnTo>
                    <a:pt x="1216" y="468"/>
                  </a:lnTo>
                  <a:lnTo>
                    <a:pt x="1208" y="438"/>
                  </a:lnTo>
                  <a:lnTo>
                    <a:pt x="1198" y="408"/>
                  </a:lnTo>
                  <a:lnTo>
                    <a:pt x="1186" y="380"/>
                  </a:lnTo>
                  <a:lnTo>
                    <a:pt x="1174" y="354"/>
                  </a:lnTo>
                  <a:lnTo>
                    <a:pt x="1160" y="326"/>
                  </a:lnTo>
                  <a:lnTo>
                    <a:pt x="1146" y="300"/>
                  </a:lnTo>
                  <a:lnTo>
                    <a:pt x="1130" y="276"/>
                  </a:lnTo>
                  <a:lnTo>
                    <a:pt x="1112" y="250"/>
                  </a:lnTo>
                  <a:lnTo>
                    <a:pt x="1094" y="228"/>
                  </a:lnTo>
                  <a:lnTo>
                    <a:pt x="1074" y="204"/>
                  </a:lnTo>
                  <a:lnTo>
                    <a:pt x="1054" y="182"/>
                  </a:lnTo>
                  <a:lnTo>
                    <a:pt x="1032" y="162"/>
                  </a:lnTo>
                  <a:lnTo>
                    <a:pt x="1010" y="142"/>
                  </a:lnTo>
                  <a:lnTo>
                    <a:pt x="986" y="124"/>
                  </a:lnTo>
                  <a:lnTo>
                    <a:pt x="962" y="106"/>
                  </a:lnTo>
                  <a:lnTo>
                    <a:pt x="936" y="90"/>
                  </a:lnTo>
                  <a:lnTo>
                    <a:pt x="910" y="76"/>
                  </a:lnTo>
                  <a:lnTo>
                    <a:pt x="884" y="62"/>
                  </a:lnTo>
                  <a:lnTo>
                    <a:pt x="856" y="50"/>
                  </a:lnTo>
                  <a:lnTo>
                    <a:pt x="828" y="38"/>
                  </a:lnTo>
                  <a:lnTo>
                    <a:pt x="798" y="28"/>
                  </a:lnTo>
                  <a:lnTo>
                    <a:pt x="770" y="20"/>
                  </a:lnTo>
                  <a:lnTo>
                    <a:pt x="740" y="14"/>
                  </a:lnTo>
                  <a:lnTo>
                    <a:pt x="708" y="8"/>
                  </a:lnTo>
                  <a:lnTo>
                    <a:pt x="678" y="4"/>
                  </a:lnTo>
                  <a:lnTo>
                    <a:pt x="646" y="2"/>
                  </a:lnTo>
                  <a:lnTo>
                    <a:pt x="614" y="0"/>
                  </a:lnTo>
                  <a:lnTo>
                    <a:pt x="614" y="0"/>
                  </a:lnTo>
                  <a:lnTo>
                    <a:pt x="586" y="2"/>
                  </a:lnTo>
                  <a:lnTo>
                    <a:pt x="556" y="4"/>
                  </a:lnTo>
                  <a:lnTo>
                    <a:pt x="528" y="6"/>
                  </a:lnTo>
                  <a:lnTo>
                    <a:pt x="502" y="10"/>
                  </a:lnTo>
                  <a:lnTo>
                    <a:pt x="474" y="16"/>
                  </a:lnTo>
                  <a:lnTo>
                    <a:pt x="448" y="24"/>
                  </a:lnTo>
                  <a:lnTo>
                    <a:pt x="422" y="32"/>
                  </a:lnTo>
                  <a:lnTo>
                    <a:pt x="396" y="40"/>
                  </a:lnTo>
                  <a:lnTo>
                    <a:pt x="346" y="62"/>
                  </a:lnTo>
                  <a:lnTo>
                    <a:pt x="298" y="86"/>
                  </a:lnTo>
                  <a:lnTo>
                    <a:pt x="254" y="116"/>
                  </a:lnTo>
                  <a:lnTo>
                    <a:pt x="212" y="150"/>
                  </a:lnTo>
                  <a:lnTo>
                    <a:pt x="172" y="186"/>
                  </a:lnTo>
                  <a:lnTo>
                    <a:pt x="136" y="226"/>
                  </a:lnTo>
                  <a:lnTo>
                    <a:pt x="104" y="268"/>
                  </a:lnTo>
                  <a:lnTo>
                    <a:pt x="74" y="312"/>
                  </a:lnTo>
                  <a:lnTo>
                    <a:pt x="50" y="360"/>
                  </a:lnTo>
                  <a:lnTo>
                    <a:pt x="30" y="410"/>
                  </a:lnTo>
                  <a:lnTo>
                    <a:pt x="20" y="436"/>
                  </a:lnTo>
                  <a:lnTo>
                    <a:pt x="12" y="464"/>
                  </a:lnTo>
                  <a:lnTo>
                    <a:pt x="6" y="490"/>
                  </a:lnTo>
                  <a:lnTo>
                    <a:pt x="0" y="518"/>
                  </a:lnTo>
                  <a:lnTo>
                    <a:pt x="100" y="418"/>
                  </a:lnTo>
                  <a:lnTo>
                    <a:pt x="220" y="538"/>
                  </a:lnTo>
                  <a:lnTo>
                    <a:pt x="220" y="538"/>
                  </a:lnTo>
                  <a:lnTo>
                    <a:pt x="228" y="504"/>
                  </a:lnTo>
                  <a:lnTo>
                    <a:pt x="240" y="472"/>
                  </a:lnTo>
                  <a:lnTo>
                    <a:pt x="254" y="440"/>
                  </a:lnTo>
                  <a:lnTo>
                    <a:pt x="272" y="412"/>
                  </a:lnTo>
                  <a:lnTo>
                    <a:pt x="290" y="384"/>
                  </a:lnTo>
                  <a:lnTo>
                    <a:pt x="312" y="358"/>
                  </a:lnTo>
                  <a:lnTo>
                    <a:pt x="334" y="332"/>
                  </a:lnTo>
                  <a:lnTo>
                    <a:pt x="360" y="310"/>
                  </a:lnTo>
                  <a:lnTo>
                    <a:pt x="386" y="290"/>
                  </a:lnTo>
                  <a:lnTo>
                    <a:pt x="414" y="272"/>
                  </a:lnTo>
                  <a:lnTo>
                    <a:pt x="444" y="256"/>
                  </a:lnTo>
                  <a:lnTo>
                    <a:pt x="476" y="244"/>
                  </a:lnTo>
                  <a:lnTo>
                    <a:pt x="510" y="234"/>
                  </a:lnTo>
                  <a:lnTo>
                    <a:pt x="544" y="226"/>
                  </a:lnTo>
                  <a:lnTo>
                    <a:pt x="578" y="222"/>
                  </a:lnTo>
                  <a:lnTo>
                    <a:pt x="614" y="220"/>
                  </a:lnTo>
                  <a:lnTo>
                    <a:pt x="614" y="220"/>
                  </a:lnTo>
                  <a:lnTo>
                    <a:pt x="656" y="222"/>
                  </a:lnTo>
                  <a:lnTo>
                    <a:pt x="694" y="228"/>
                  </a:lnTo>
                  <a:lnTo>
                    <a:pt x="734" y="238"/>
                  </a:lnTo>
                  <a:lnTo>
                    <a:pt x="770" y="252"/>
                  </a:lnTo>
                  <a:lnTo>
                    <a:pt x="806" y="268"/>
                  </a:lnTo>
                  <a:lnTo>
                    <a:pt x="838" y="288"/>
                  </a:lnTo>
                  <a:lnTo>
                    <a:pt x="870" y="312"/>
                  </a:lnTo>
                  <a:lnTo>
                    <a:pt x="898" y="338"/>
                  </a:lnTo>
                  <a:lnTo>
                    <a:pt x="924" y="366"/>
                  </a:lnTo>
                  <a:lnTo>
                    <a:pt x="948" y="398"/>
                  </a:lnTo>
                  <a:lnTo>
                    <a:pt x="968" y="430"/>
                  </a:lnTo>
                  <a:lnTo>
                    <a:pt x="986" y="466"/>
                  </a:lnTo>
                  <a:lnTo>
                    <a:pt x="998" y="502"/>
                  </a:lnTo>
                  <a:lnTo>
                    <a:pt x="1008" y="542"/>
                  </a:lnTo>
                  <a:lnTo>
                    <a:pt x="1014" y="582"/>
                  </a:lnTo>
                  <a:lnTo>
                    <a:pt x="1016" y="622"/>
                  </a:lnTo>
                  <a:lnTo>
                    <a:pt x="1016" y="622"/>
                  </a:lnTo>
                  <a:lnTo>
                    <a:pt x="948" y="622"/>
                  </a:lnTo>
                  <a:lnTo>
                    <a:pt x="1126" y="800"/>
                  </a:lnTo>
                  <a:lnTo>
                    <a:pt x="1304" y="622"/>
                  </a:lnTo>
                  <a:lnTo>
                    <a:pt x="1236" y="622"/>
                  </a:lnTo>
                  <a:close/>
                </a:path>
              </a:pathLst>
            </a:custGeom>
            <a:solidFill>
              <a:schemeClr val="accent1"/>
            </a:solidFill>
            <a:ln>
              <a:noFill/>
            </a:ln>
          </p:spPr>
          <p:txBody>
            <a:bodyPr vert="horz" wrap="square" lIns="121920" tIns="60960" rIns="121920" bIns="60960" numCol="1" anchor="t" anchorCtr="0" compatLnSpc="1"/>
            <a:lstStyle/>
            <a:p>
              <a:endParaRPr lang="zh-CN" altLang="en-US" dirty="0">
                <a:solidFill>
                  <a:schemeClr val="bg1"/>
                </a:solidFill>
                <a:cs typeface="+mn-ea"/>
                <a:sym typeface="+mn-lt"/>
              </a:endParaRPr>
            </a:p>
          </p:txBody>
        </p:sp>
        <p:sp>
          <p:nvSpPr>
            <p:cNvPr id="7" name="矩形 45"/>
            <p:cNvSpPr/>
            <p:nvPr/>
          </p:nvSpPr>
          <p:spPr>
            <a:xfrm>
              <a:off x="4024432" y="2257427"/>
              <a:ext cx="1039480" cy="782232"/>
            </a:xfrm>
            <a:custGeom>
              <a:avLst/>
              <a:gdLst>
                <a:gd name="connsiteX0" fmla="*/ 0 w 1511952"/>
                <a:gd name="connsiteY0" fmla="*/ 0 h 295978"/>
                <a:gd name="connsiteX1" fmla="*/ 1511952 w 1511952"/>
                <a:gd name="connsiteY1" fmla="*/ 0 h 295978"/>
                <a:gd name="connsiteX2" fmla="*/ 1511952 w 1511952"/>
                <a:gd name="connsiteY2" fmla="*/ 295978 h 295978"/>
                <a:gd name="connsiteX3" fmla="*/ 0 w 1511952"/>
                <a:gd name="connsiteY3" fmla="*/ 295978 h 295978"/>
                <a:gd name="connsiteX4" fmla="*/ 0 w 1511952"/>
                <a:gd name="connsiteY4" fmla="*/ 0 h 295978"/>
                <a:gd name="connsiteX0-1" fmla="*/ 0 w 1511952"/>
                <a:gd name="connsiteY0-2" fmla="*/ 105833 h 401811"/>
                <a:gd name="connsiteX1-3" fmla="*/ 1511952 w 1511952"/>
                <a:gd name="connsiteY1-4" fmla="*/ 105833 h 401811"/>
                <a:gd name="connsiteX2-5" fmla="*/ 1511952 w 1511952"/>
                <a:gd name="connsiteY2-6" fmla="*/ 401811 h 401811"/>
                <a:gd name="connsiteX3-7" fmla="*/ 0 w 1511952"/>
                <a:gd name="connsiteY3-8" fmla="*/ 401811 h 401811"/>
                <a:gd name="connsiteX4-9" fmla="*/ 0 w 1511952"/>
                <a:gd name="connsiteY4-10" fmla="*/ 105833 h 401811"/>
                <a:gd name="connsiteX0-11" fmla="*/ 0 w 1511952"/>
                <a:gd name="connsiteY0-12" fmla="*/ 171524 h 467502"/>
                <a:gd name="connsiteX1-13" fmla="*/ 1511952 w 1511952"/>
                <a:gd name="connsiteY1-14" fmla="*/ 171524 h 467502"/>
                <a:gd name="connsiteX2-15" fmla="*/ 1511952 w 1511952"/>
                <a:gd name="connsiteY2-16" fmla="*/ 467502 h 467502"/>
                <a:gd name="connsiteX3-17" fmla="*/ 0 w 1511952"/>
                <a:gd name="connsiteY3-18" fmla="*/ 467502 h 467502"/>
                <a:gd name="connsiteX4-19" fmla="*/ 0 w 1511952"/>
                <a:gd name="connsiteY4-20" fmla="*/ 171524 h 467502"/>
                <a:gd name="connsiteX0-21" fmla="*/ 0 w 1623871"/>
                <a:gd name="connsiteY0-22" fmla="*/ 216069 h 431085"/>
                <a:gd name="connsiteX1-23" fmla="*/ 1623871 w 1623871"/>
                <a:gd name="connsiteY1-24" fmla="*/ 135107 h 431085"/>
                <a:gd name="connsiteX2-25" fmla="*/ 1623871 w 1623871"/>
                <a:gd name="connsiteY2-26" fmla="*/ 431085 h 431085"/>
                <a:gd name="connsiteX3-27" fmla="*/ 111919 w 1623871"/>
                <a:gd name="connsiteY3-28" fmla="*/ 431085 h 431085"/>
                <a:gd name="connsiteX4-29" fmla="*/ 0 w 1623871"/>
                <a:gd name="connsiteY4-30" fmla="*/ 216069 h 431085"/>
                <a:gd name="connsiteX0-31" fmla="*/ 0 w 1811990"/>
                <a:gd name="connsiteY0-32" fmla="*/ 178613 h 393629"/>
                <a:gd name="connsiteX1-33" fmla="*/ 1811990 w 1811990"/>
                <a:gd name="connsiteY1-34" fmla="*/ 164326 h 393629"/>
                <a:gd name="connsiteX2-35" fmla="*/ 1623871 w 1811990"/>
                <a:gd name="connsiteY2-36" fmla="*/ 393629 h 393629"/>
                <a:gd name="connsiteX3-37" fmla="*/ 111919 w 1811990"/>
                <a:gd name="connsiteY3-38" fmla="*/ 393629 h 393629"/>
                <a:gd name="connsiteX4-39" fmla="*/ 0 w 1811990"/>
                <a:gd name="connsiteY4-40" fmla="*/ 178613 h 393629"/>
                <a:gd name="connsiteX0-41" fmla="*/ 0 w 1811990"/>
                <a:gd name="connsiteY0-42" fmla="*/ 313434 h 528450"/>
                <a:gd name="connsiteX1-43" fmla="*/ 1811990 w 1811990"/>
                <a:gd name="connsiteY1-44" fmla="*/ 299147 h 528450"/>
                <a:gd name="connsiteX2-45" fmla="*/ 1623871 w 1811990"/>
                <a:gd name="connsiteY2-46" fmla="*/ 528450 h 528450"/>
                <a:gd name="connsiteX3-47" fmla="*/ 111919 w 1811990"/>
                <a:gd name="connsiteY3-48" fmla="*/ 528450 h 528450"/>
                <a:gd name="connsiteX4-49" fmla="*/ 0 w 1811990"/>
                <a:gd name="connsiteY4-50" fmla="*/ 313434 h 528450"/>
                <a:gd name="connsiteX0-51" fmla="*/ 0 w 1811990"/>
                <a:gd name="connsiteY0-52" fmla="*/ 416193 h 631209"/>
                <a:gd name="connsiteX1-53" fmla="*/ 1811990 w 1811990"/>
                <a:gd name="connsiteY1-54" fmla="*/ 401906 h 631209"/>
                <a:gd name="connsiteX2-55" fmla="*/ 1623871 w 1811990"/>
                <a:gd name="connsiteY2-56" fmla="*/ 631209 h 631209"/>
                <a:gd name="connsiteX3-57" fmla="*/ 111919 w 1811990"/>
                <a:gd name="connsiteY3-58" fmla="*/ 631209 h 631209"/>
                <a:gd name="connsiteX4-59" fmla="*/ 0 w 1811990"/>
                <a:gd name="connsiteY4-60" fmla="*/ 416193 h 631209"/>
                <a:gd name="connsiteX0-61" fmla="*/ 160959 w 1972949"/>
                <a:gd name="connsiteY0-62" fmla="*/ 35768 h 250784"/>
                <a:gd name="connsiteX1-63" fmla="*/ 1972949 w 1972949"/>
                <a:gd name="connsiteY1-64" fmla="*/ 21481 h 250784"/>
                <a:gd name="connsiteX2-65" fmla="*/ 1784830 w 1972949"/>
                <a:gd name="connsiteY2-66" fmla="*/ 250784 h 250784"/>
                <a:gd name="connsiteX3-67" fmla="*/ 272878 w 1972949"/>
                <a:gd name="connsiteY3-68" fmla="*/ 250784 h 250784"/>
                <a:gd name="connsiteX4-69" fmla="*/ 160959 w 1972949"/>
                <a:gd name="connsiteY4-70" fmla="*/ 35768 h 250784"/>
                <a:gd name="connsiteX0-71" fmla="*/ 160959 w 1974753"/>
                <a:gd name="connsiteY0-72" fmla="*/ 53432 h 268448"/>
                <a:gd name="connsiteX1-73" fmla="*/ 1972949 w 1974753"/>
                <a:gd name="connsiteY1-74" fmla="*/ 39145 h 268448"/>
                <a:gd name="connsiteX2-75" fmla="*/ 1784830 w 1974753"/>
                <a:gd name="connsiteY2-76" fmla="*/ 268448 h 268448"/>
                <a:gd name="connsiteX3-77" fmla="*/ 272878 w 1974753"/>
                <a:gd name="connsiteY3-78" fmla="*/ 268448 h 268448"/>
                <a:gd name="connsiteX4-79" fmla="*/ 160959 w 1974753"/>
                <a:gd name="connsiteY4-80" fmla="*/ 53432 h 268448"/>
                <a:gd name="connsiteX0-81" fmla="*/ 160959 w 1974751"/>
                <a:gd name="connsiteY0-82" fmla="*/ 53432 h 311846"/>
                <a:gd name="connsiteX1-83" fmla="*/ 1972949 w 1974751"/>
                <a:gd name="connsiteY1-84" fmla="*/ 39145 h 311846"/>
                <a:gd name="connsiteX2-85" fmla="*/ 1784830 w 1974751"/>
                <a:gd name="connsiteY2-86" fmla="*/ 268448 h 311846"/>
                <a:gd name="connsiteX3-87" fmla="*/ 272878 w 1974751"/>
                <a:gd name="connsiteY3-88" fmla="*/ 268448 h 311846"/>
                <a:gd name="connsiteX4-89" fmla="*/ 160959 w 1974751"/>
                <a:gd name="connsiteY4-90" fmla="*/ 53432 h 311846"/>
                <a:gd name="connsiteX0-91" fmla="*/ 160959 w 1974753"/>
                <a:gd name="connsiteY0-92" fmla="*/ 53432 h 296225"/>
                <a:gd name="connsiteX1-93" fmla="*/ 1972949 w 1974753"/>
                <a:gd name="connsiteY1-94" fmla="*/ 39145 h 296225"/>
                <a:gd name="connsiteX2-95" fmla="*/ 1784830 w 1974753"/>
                <a:gd name="connsiteY2-96" fmla="*/ 268448 h 296225"/>
                <a:gd name="connsiteX3-97" fmla="*/ 272878 w 1974753"/>
                <a:gd name="connsiteY3-98" fmla="*/ 268448 h 296225"/>
                <a:gd name="connsiteX4-99" fmla="*/ 160959 w 1974753"/>
                <a:gd name="connsiteY4-100" fmla="*/ 53432 h 296225"/>
                <a:gd name="connsiteX0-101" fmla="*/ 122914 w 1936615"/>
                <a:gd name="connsiteY0-102" fmla="*/ 119803 h 362596"/>
                <a:gd name="connsiteX1-103" fmla="*/ 1934904 w 1936615"/>
                <a:gd name="connsiteY1-104" fmla="*/ 105516 h 362596"/>
                <a:gd name="connsiteX2-105" fmla="*/ 1746785 w 1936615"/>
                <a:gd name="connsiteY2-106" fmla="*/ 334819 h 362596"/>
                <a:gd name="connsiteX3-107" fmla="*/ 234833 w 1936615"/>
                <a:gd name="connsiteY3-108" fmla="*/ 334819 h 362596"/>
                <a:gd name="connsiteX4-109" fmla="*/ 122914 w 1936615"/>
                <a:gd name="connsiteY4-110" fmla="*/ 119803 h 362596"/>
                <a:gd name="connsiteX0-111" fmla="*/ 122914 w 2121812"/>
                <a:gd name="connsiteY0-112" fmla="*/ 177507 h 420300"/>
                <a:gd name="connsiteX1-113" fmla="*/ 1934904 w 2121812"/>
                <a:gd name="connsiteY1-114" fmla="*/ 163220 h 420300"/>
                <a:gd name="connsiteX2-115" fmla="*/ 1746785 w 2121812"/>
                <a:gd name="connsiteY2-116" fmla="*/ 392523 h 420300"/>
                <a:gd name="connsiteX3-117" fmla="*/ 234833 w 2121812"/>
                <a:gd name="connsiteY3-118" fmla="*/ 392523 h 420300"/>
                <a:gd name="connsiteX4-119" fmla="*/ 122914 w 2121812"/>
                <a:gd name="connsiteY4-120" fmla="*/ 177507 h 420300"/>
                <a:gd name="connsiteX0-121" fmla="*/ 121667 w 2160596"/>
                <a:gd name="connsiteY0-122" fmla="*/ 142002 h 750303"/>
                <a:gd name="connsiteX1-123" fmla="*/ 1933657 w 2160596"/>
                <a:gd name="connsiteY1-124" fmla="*/ 127715 h 750303"/>
                <a:gd name="connsiteX2-125" fmla="*/ 1745538 w 2160596"/>
                <a:gd name="connsiteY2-126" fmla="*/ 357018 h 750303"/>
                <a:gd name="connsiteX3-127" fmla="*/ 340073 w 2160596"/>
                <a:gd name="connsiteY3-128" fmla="*/ 747543 h 750303"/>
                <a:gd name="connsiteX4-129" fmla="*/ 121667 w 2160596"/>
                <a:gd name="connsiteY4-130" fmla="*/ 142002 h 750303"/>
                <a:gd name="connsiteX0-131" fmla="*/ 126823 w 2128132"/>
                <a:gd name="connsiteY0-132" fmla="*/ 80912 h 739617"/>
                <a:gd name="connsiteX1-133" fmla="*/ 1938813 w 2128132"/>
                <a:gd name="connsiteY1-134" fmla="*/ 66625 h 739617"/>
                <a:gd name="connsiteX2-135" fmla="*/ 1892677 w 2128132"/>
                <a:gd name="connsiteY2-136" fmla="*/ 638828 h 739617"/>
                <a:gd name="connsiteX3-137" fmla="*/ 345229 w 2128132"/>
                <a:gd name="connsiteY3-138" fmla="*/ 686453 h 739617"/>
                <a:gd name="connsiteX4-139" fmla="*/ 126823 w 2128132"/>
                <a:gd name="connsiteY4-140" fmla="*/ 80912 h 739617"/>
                <a:gd name="connsiteX0-141" fmla="*/ 150487 w 2151798"/>
                <a:gd name="connsiteY0-142" fmla="*/ 138337 h 797042"/>
                <a:gd name="connsiteX1-143" fmla="*/ 1962477 w 2151798"/>
                <a:gd name="connsiteY1-144" fmla="*/ 124050 h 797042"/>
                <a:gd name="connsiteX2-145" fmla="*/ 1916341 w 2151798"/>
                <a:gd name="connsiteY2-146" fmla="*/ 696253 h 797042"/>
                <a:gd name="connsiteX3-147" fmla="*/ 368893 w 2151798"/>
                <a:gd name="connsiteY3-148" fmla="*/ 743878 h 797042"/>
                <a:gd name="connsiteX4-149" fmla="*/ 150487 w 2151798"/>
                <a:gd name="connsiteY4-150" fmla="*/ 138337 h 797042"/>
                <a:gd name="connsiteX0-151" fmla="*/ 163275 w 2107709"/>
                <a:gd name="connsiteY0-152" fmla="*/ 120535 h 845635"/>
                <a:gd name="connsiteX1-153" fmla="*/ 1922021 w 2107709"/>
                <a:gd name="connsiteY1-154" fmla="*/ 168160 h 845635"/>
                <a:gd name="connsiteX2-155" fmla="*/ 1875885 w 2107709"/>
                <a:gd name="connsiteY2-156" fmla="*/ 740363 h 845635"/>
                <a:gd name="connsiteX3-157" fmla="*/ 328437 w 2107709"/>
                <a:gd name="connsiteY3-158" fmla="*/ 787988 h 845635"/>
                <a:gd name="connsiteX4-159" fmla="*/ 163275 w 2107709"/>
                <a:gd name="connsiteY4-160" fmla="*/ 120535 h 845635"/>
                <a:gd name="connsiteX0-161" fmla="*/ 163275 w 2186152"/>
                <a:gd name="connsiteY0-162" fmla="*/ 187705 h 912805"/>
                <a:gd name="connsiteX1-163" fmla="*/ 1922021 w 2186152"/>
                <a:gd name="connsiteY1-164" fmla="*/ 235330 h 912805"/>
                <a:gd name="connsiteX2-165" fmla="*/ 1875885 w 2186152"/>
                <a:gd name="connsiteY2-166" fmla="*/ 807533 h 912805"/>
                <a:gd name="connsiteX3-167" fmla="*/ 328437 w 2186152"/>
                <a:gd name="connsiteY3-168" fmla="*/ 855158 h 912805"/>
                <a:gd name="connsiteX4-169" fmla="*/ 163275 w 2186152"/>
                <a:gd name="connsiteY4-170" fmla="*/ 187705 h 912805"/>
                <a:gd name="connsiteX0-171" fmla="*/ 163275 w 2137129"/>
                <a:gd name="connsiteY0-172" fmla="*/ 189457 h 914557"/>
                <a:gd name="connsiteX1-173" fmla="*/ 1922021 w 2137129"/>
                <a:gd name="connsiteY1-174" fmla="*/ 237082 h 914557"/>
                <a:gd name="connsiteX2-175" fmla="*/ 1875885 w 2137129"/>
                <a:gd name="connsiteY2-176" fmla="*/ 809285 h 914557"/>
                <a:gd name="connsiteX3-177" fmla="*/ 328437 w 2137129"/>
                <a:gd name="connsiteY3-178" fmla="*/ 856910 h 914557"/>
                <a:gd name="connsiteX4-179" fmla="*/ 163275 w 2137129"/>
                <a:gd name="connsiteY4-180" fmla="*/ 189457 h 914557"/>
                <a:gd name="connsiteX0-181" fmla="*/ 186821 w 2685834"/>
                <a:gd name="connsiteY0-182" fmla="*/ 142129 h 867451"/>
                <a:gd name="connsiteX1-183" fmla="*/ 2584491 w 2685834"/>
                <a:gd name="connsiteY1-184" fmla="*/ 184991 h 867451"/>
                <a:gd name="connsiteX2-185" fmla="*/ 1899431 w 2685834"/>
                <a:gd name="connsiteY2-186" fmla="*/ 761957 h 867451"/>
                <a:gd name="connsiteX3-187" fmla="*/ 351983 w 2685834"/>
                <a:gd name="connsiteY3-188" fmla="*/ 809582 h 867451"/>
                <a:gd name="connsiteX4-189" fmla="*/ 186821 w 2685834"/>
                <a:gd name="connsiteY4-190" fmla="*/ 142129 h 867451"/>
                <a:gd name="connsiteX0-191" fmla="*/ 186821 w 2756339"/>
                <a:gd name="connsiteY0-192" fmla="*/ 201141 h 926463"/>
                <a:gd name="connsiteX1-193" fmla="*/ 2584491 w 2756339"/>
                <a:gd name="connsiteY1-194" fmla="*/ 244003 h 926463"/>
                <a:gd name="connsiteX2-195" fmla="*/ 1899431 w 2756339"/>
                <a:gd name="connsiteY2-196" fmla="*/ 820969 h 926463"/>
                <a:gd name="connsiteX3-197" fmla="*/ 351983 w 2756339"/>
                <a:gd name="connsiteY3-198" fmla="*/ 868594 h 926463"/>
                <a:gd name="connsiteX4-199" fmla="*/ 186821 w 2756339"/>
                <a:gd name="connsiteY4-200" fmla="*/ 201141 h 926463"/>
                <a:gd name="connsiteX0-201" fmla="*/ 198603 w 2768122"/>
                <a:gd name="connsiteY0-202" fmla="*/ 284982 h 1010304"/>
                <a:gd name="connsiteX1-203" fmla="*/ 2596273 w 2768122"/>
                <a:gd name="connsiteY1-204" fmla="*/ 327844 h 1010304"/>
                <a:gd name="connsiteX2-205" fmla="*/ 1911213 w 2768122"/>
                <a:gd name="connsiteY2-206" fmla="*/ 904810 h 1010304"/>
                <a:gd name="connsiteX3-207" fmla="*/ 363765 w 2768122"/>
                <a:gd name="connsiteY3-208" fmla="*/ 952435 h 1010304"/>
                <a:gd name="connsiteX4-209" fmla="*/ 198603 w 2768122"/>
                <a:gd name="connsiteY4-210" fmla="*/ 284982 h 1010304"/>
                <a:gd name="connsiteX0-211" fmla="*/ 229193 w 2627166"/>
                <a:gd name="connsiteY0-212" fmla="*/ 172727 h 840252"/>
                <a:gd name="connsiteX1-213" fmla="*/ 2626863 w 2627166"/>
                <a:gd name="connsiteY1-214" fmla="*/ 215589 h 840252"/>
                <a:gd name="connsiteX2-215" fmla="*/ 394355 w 2627166"/>
                <a:gd name="connsiteY2-216" fmla="*/ 840180 h 840252"/>
                <a:gd name="connsiteX3-217" fmla="*/ 229193 w 2627166"/>
                <a:gd name="connsiteY3-218" fmla="*/ 172727 h 840252"/>
                <a:gd name="connsiteX0-219" fmla="*/ 0 w 2397670"/>
                <a:gd name="connsiteY0-220" fmla="*/ 172727 h 215589"/>
                <a:gd name="connsiteX1-221" fmla="*/ 2397670 w 2397670"/>
                <a:gd name="connsiteY1-222" fmla="*/ 215589 h 215589"/>
                <a:gd name="connsiteX2-223" fmla="*/ 0 w 2397670"/>
                <a:gd name="connsiteY2-224" fmla="*/ 172727 h 215589"/>
                <a:gd name="connsiteX0-225" fmla="*/ 0 w 2388797"/>
                <a:gd name="connsiteY0-226" fmla="*/ 176263 h 176263"/>
                <a:gd name="connsiteX1-227" fmla="*/ 2388797 w 2388797"/>
                <a:gd name="connsiteY1-228" fmla="*/ 114350 h 176263"/>
                <a:gd name="connsiteX2-229" fmla="*/ 0 w 2388797"/>
                <a:gd name="connsiteY2-230" fmla="*/ 176263 h 176263"/>
                <a:gd name="connsiteX0-231" fmla="*/ 0 w 2388797"/>
                <a:gd name="connsiteY0-232" fmla="*/ 168967 h 168967"/>
                <a:gd name="connsiteX1-233" fmla="*/ 2388797 w 2388797"/>
                <a:gd name="connsiteY1-234" fmla="*/ 130867 h 168967"/>
                <a:gd name="connsiteX2-235" fmla="*/ 0 w 2388797"/>
                <a:gd name="connsiteY2-236" fmla="*/ 168967 h 168967"/>
                <a:gd name="connsiteX0-237" fmla="*/ 98544 w 2487341"/>
                <a:gd name="connsiteY0-238" fmla="*/ 287217 h 557332"/>
                <a:gd name="connsiteX1-239" fmla="*/ 2487341 w 2487341"/>
                <a:gd name="connsiteY1-240" fmla="*/ 249117 h 557332"/>
                <a:gd name="connsiteX2-241" fmla="*/ 98544 w 2487341"/>
                <a:gd name="connsiteY2-242" fmla="*/ 287217 h 557332"/>
                <a:gd name="connsiteX0-243" fmla="*/ 65757 w 2513543"/>
                <a:gd name="connsiteY0-244" fmla="*/ 436393 h 838087"/>
                <a:gd name="connsiteX1-245" fmla="*/ 2454554 w 2513543"/>
                <a:gd name="connsiteY1-246" fmla="*/ 398293 h 838087"/>
                <a:gd name="connsiteX2-247" fmla="*/ 65757 w 2513543"/>
                <a:gd name="connsiteY2-248" fmla="*/ 436393 h 838087"/>
                <a:gd name="connsiteX0-249" fmla="*/ 72144 w 2469823"/>
                <a:gd name="connsiteY0-250" fmla="*/ 383166 h 736189"/>
                <a:gd name="connsiteX1-251" fmla="*/ 2460941 w 2469823"/>
                <a:gd name="connsiteY1-252" fmla="*/ 345066 h 736189"/>
                <a:gd name="connsiteX2-253" fmla="*/ 72144 w 2469823"/>
                <a:gd name="connsiteY2-254" fmla="*/ 383166 h 736189"/>
                <a:gd name="connsiteX0-255" fmla="*/ 85 w 2399588"/>
                <a:gd name="connsiteY0-256" fmla="*/ 322200 h 610927"/>
                <a:gd name="connsiteX1-257" fmla="*/ 2388882 w 2399588"/>
                <a:gd name="connsiteY1-258" fmla="*/ 284100 h 610927"/>
                <a:gd name="connsiteX2-259" fmla="*/ 85 w 2399588"/>
                <a:gd name="connsiteY2-260" fmla="*/ 322200 h 610927"/>
                <a:gd name="connsiteX0-261" fmla="*/ 247 w 2399925"/>
                <a:gd name="connsiteY0-262" fmla="*/ 272591 h 507119"/>
                <a:gd name="connsiteX1-263" fmla="*/ 2389044 w 2399925"/>
                <a:gd name="connsiteY1-264" fmla="*/ 234491 h 507119"/>
                <a:gd name="connsiteX2-265" fmla="*/ 247 w 2399925"/>
                <a:gd name="connsiteY2-266" fmla="*/ 272591 h 507119"/>
                <a:gd name="connsiteX0-267" fmla="*/ 234 w 2389703"/>
                <a:gd name="connsiteY0-268" fmla="*/ 276359 h 514260"/>
                <a:gd name="connsiteX1-269" fmla="*/ 2389031 w 2389703"/>
                <a:gd name="connsiteY1-270" fmla="*/ 238259 h 514260"/>
                <a:gd name="connsiteX2-271" fmla="*/ 234 w 2389703"/>
                <a:gd name="connsiteY2-272" fmla="*/ 276359 h 514260"/>
              </a:gdLst>
              <a:ahLst/>
              <a:cxnLst>
                <a:cxn ang="0">
                  <a:pos x="connsiteX0-1" y="connsiteY0-2"/>
                </a:cxn>
                <a:cxn ang="0">
                  <a:pos x="connsiteX1-3" y="connsiteY1-4"/>
                </a:cxn>
                <a:cxn ang="0">
                  <a:pos x="connsiteX2-5" y="connsiteY2-6"/>
                </a:cxn>
              </a:cxnLst>
              <a:rect l="l" t="t" r="r" b="b"/>
              <a:pathLst>
                <a:path w="2389703" h="514260">
                  <a:moveTo>
                    <a:pt x="234" y="276359"/>
                  </a:moveTo>
                  <a:cubicBezTo>
                    <a:pt x="-27012" y="-61101"/>
                    <a:pt x="2342275" y="-107816"/>
                    <a:pt x="2389031" y="238259"/>
                  </a:cubicBezTo>
                  <a:cubicBezTo>
                    <a:pt x="2435787" y="584334"/>
                    <a:pt x="27480" y="613819"/>
                    <a:pt x="234" y="276359"/>
                  </a:cubicBezTo>
                  <a:close/>
                </a:path>
              </a:pathLst>
            </a:custGeom>
          </p:spPr>
          <p:txBody>
            <a:bodyPr wrap="none">
              <a:prstTxWarp prst="textArchUp">
                <a:avLst/>
              </a:prstTxWarp>
              <a:spAutoFit/>
            </a:bodyPr>
            <a:lstStyle/>
            <a:p>
              <a:pPr algn="ctr">
                <a:lnSpc>
                  <a:spcPct val="150000"/>
                </a:lnSpc>
              </a:pPr>
              <a:r>
                <a:rPr lang="zh-CN" altLang="en-US" sz="800" dirty="0">
                  <a:solidFill>
                    <a:schemeClr val="bg1"/>
                  </a:solidFill>
                  <a:cs typeface="+mn-ea"/>
                  <a:sym typeface="+mn-lt"/>
                </a:rPr>
                <a:t>克服异议 </a:t>
              </a:r>
              <a:r>
                <a:rPr lang="en-US" altLang="zh-CN" sz="800" dirty="0">
                  <a:solidFill>
                    <a:schemeClr val="bg1"/>
                  </a:solidFill>
                  <a:cs typeface="+mn-ea"/>
                  <a:sym typeface="+mn-lt"/>
                </a:rPr>
                <a:t>/ </a:t>
              </a:r>
              <a:r>
                <a:rPr lang="zh-CN" altLang="en-US" sz="800" dirty="0">
                  <a:solidFill>
                    <a:schemeClr val="bg1"/>
                  </a:solidFill>
                  <a:cs typeface="+mn-ea"/>
                  <a:sym typeface="+mn-lt"/>
                </a:rPr>
                <a:t>难题 </a:t>
              </a:r>
              <a:r>
                <a:rPr lang="en-US" altLang="zh-CN" sz="800" dirty="0">
                  <a:solidFill>
                    <a:schemeClr val="bg1"/>
                  </a:solidFill>
                  <a:cs typeface="+mn-ea"/>
                  <a:sym typeface="+mn-lt"/>
                </a:rPr>
                <a:t>/ </a:t>
              </a:r>
              <a:r>
                <a:rPr lang="zh-CN" altLang="en-US" sz="800" dirty="0">
                  <a:solidFill>
                    <a:schemeClr val="bg1"/>
                  </a:solidFill>
                  <a:cs typeface="+mn-ea"/>
                  <a:sym typeface="+mn-lt"/>
                </a:rPr>
                <a:t>投诉 </a:t>
              </a:r>
              <a:endParaRPr lang="en-US" altLang="zh-CN" sz="800" spc="150" dirty="0">
                <a:solidFill>
                  <a:schemeClr val="bg1"/>
                </a:solidFill>
                <a:cs typeface="+mn-ea"/>
                <a:sym typeface="+mn-lt"/>
              </a:endParaRPr>
            </a:p>
          </p:txBody>
        </p:sp>
      </p:grpSp>
      <p:grpSp>
        <p:nvGrpSpPr>
          <p:cNvPr id="8" name="组合 7"/>
          <p:cNvGrpSpPr/>
          <p:nvPr/>
        </p:nvGrpSpPr>
        <p:grpSpPr>
          <a:xfrm>
            <a:off x="6299625" y="2116305"/>
            <a:ext cx="1587077" cy="973666"/>
            <a:chOff x="6299623" y="2089107"/>
            <a:chExt cx="1587077" cy="973666"/>
          </a:xfrm>
        </p:grpSpPr>
        <p:sp>
          <p:nvSpPr>
            <p:cNvPr id="9" name="Freeform 9"/>
            <p:cNvSpPr/>
            <p:nvPr/>
          </p:nvSpPr>
          <p:spPr bwMode="auto">
            <a:xfrm>
              <a:off x="6299623" y="2089107"/>
              <a:ext cx="1587077" cy="973666"/>
            </a:xfrm>
            <a:custGeom>
              <a:avLst/>
              <a:gdLst>
                <a:gd name="T0" fmla="*/ 1236 w 1304"/>
                <a:gd name="T1" fmla="*/ 622 h 800"/>
                <a:gd name="T2" fmla="*/ 1234 w 1304"/>
                <a:gd name="T3" fmla="*/ 590 h 800"/>
                <a:gd name="T4" fmla="*/ 1228 w 1304"/>
                <a:gd name="T5" fmla="*/ 528 h 800"/>
                <a:gd name="T6" fmla="*/ 1216 w 1304"/>
                <a:gd name="T7" fmla="*/ 468 h 800"/>
                <a:gd name="T8" fmla="*/ 1198 w 1304"/>
                <a:gd name="T9" fmla="*/ 408 h 800"/>
                <a:gd name="T10" fmla="*/ 1174 w 1304"/>
                <a:gd name="T11" fmla="*/ 354 h 800"/>
                <a:gd name="T12" fmla="*/ 1146 w 1304"/>
                <a:gd name="T13" fmla="*/ 300 h 800"/>
                <a:gd name="T14" fmla="*/ 1112 w 1304"/>
                <a:gd name="T15" fmla="*/ 250 h 800"/>
                <a:gd name="T16" fmla="*/ 1074 w 1304"/>
                <a:gd name="T17" fmla="*/ 204 h 800"/>
                <a:gd name="T18" fmla="*/ 1032 w 1304"/>
                <a:gd name="T19" fmla="*/ 162 h 800"/>
                <a:gd name="T20" fmla="*/ 986 w 1304"/>
                <a:gd name="T21" fmla="*/ 124 h 800"/>
                <a:gd name="T22" fmla="*/ 936 w 1304"/>
                <a:gd name="T23" fmla="*/ 90 h 800"/>
                <a:gd name="T24" fmla="*/ 882 w 1304"/>
                <a:gd name="T25" fmla="*/ 62 h 800"/>
                <a:gd name="T26" fmla="*/ 826 w 1304"/>
                <a:gd name="T27" fmla="*/ 38 h 800"/>
                <a:gd name="T28" fmla="*/ 768 w 1304"/>
                <a:gd name="T29" fmla="*/ 20 h 800"/>
                <a:gd name="T30" fmla="*/ 708 w 1304"/>
                <a:gd name="T31" fmla="*/ 8 h 800"/>
                <a:gd name="T32" fmla="*/ 646 w 1304"/>
                <a:gd name="T33" fmla="*/ 2 h 800"/>
                <a:gd name="T34" fmla="*/ 614 w 1304"/>
                <a:gd name="T35" fmla="*/ 0 h 800"/>
                <a:gd name="T36" fmla="*/ 556 w 1304"/>
                <a:gd name="T37" fmla="*/ 4 h 800"/>
                <a:gd name="T38" fmla="*/ 500 w 1304"/>
                <a:gd name="T39" fmla="*/ 10 h 800"/>
                <a:gd name="T40" fmla="*/ 446 w 1304"/>
                <a:gd name="T41" fmla="*/ 24 h 800"/>
                <a:gd name="T42" fmla="*/ 394 w 1304"/>
                <a:gd name="T43" fmla="*/ 40 h 800"/>
                <a:gd name="T44" fmla="*/ 298 w 1304"/>
                <a:gd name="T45" fmla="*/ 86 h 800"/>
                <a:gd name="T46" fmla="*/ 210 w 1304"/>
                <a:gd name="T47" fmla="*/ 150 h 800"/>
                <a:gd name="T48" fmla="*/ 136 w 1304"/>
                <a:gd name="T49" fmla="*/ 226 h 800"/>
                <a:gd name="T50" fmla="*/ 74 w 1304"/>
                <a:gd name="T51" fmla="*/ 314 h 800"/>
                <a:gd name="T52" fmla="*/ 28 w 1304"/>
                <a:gd name="T53" fmla="*/ 412 h 800"/>
                <a:gd name="T54" fmla="*/ 12 w 1304"/>
                <a:gd name="T55" fmla="*/ 464 h 800"/>
                <a:gd name="T56" fmla="*/ 0 w 1304"/>
                <a:gd name="T57" fmla="*/ 518 h 800"/>
                <a:gd name="T58" fmla="*/ 220 w 1304"/>
                <a:gd name="T59" fmla="*/ 536 h 800"/>
                <a:gd name="T60" fmla="*/ 228 w 1304"/>
                <a:gd name="T61" fmla="*/ 504 h 800"/>
                <a:gd name="T62" fmla="*/ 254 w 1304"/>
                <a:gd name="T63" fmla="*/ 440 h 800"/>
                <a:gd name="T64" fmla="*/ 290 w 1304"/>
                <a:gd name="T65" fmla="*/ 382 h 800"/>
                <a:gd name="T66" fmla="*/ 334 w 1304"/>
                <a:gd name="T67" fmla="*/ 332 h 800"/>
                <a:gd name="T68" fmla="*/ 386 w 1304"/>
                <a:gd name="T69" fmla="*/ 290 h 800"/>
                <a:gd name="T70" fmla="*/ 444 w 1304"/>
                <a:gd name="T71" fmla="*/ 256 h 800"/>
                <a:gd name="T72" fmla="*/ 508 w 1304"/>
                <a:gd name="T73" fmla="*/ 234 h 800"/>
                <a:gd name="T74" fmla="*/ 578 w 1304"/>
                <a:gd name="T75" fmla="*/ 222 h 800"/>
                <a:gd name="T76" fmla="*/ 614 w 1304"/>
                <a:gd name="T77" fmla="*/ 220 h 800"/>
                <a:gd name="T78" fmla="*/ 694 w 1304"/>
                <a:gd name="T79" fmla="*/ 228 h 800"/>
                <a:gd name="T80" fmla="*/ 770 w 1304"/>
                <a:gd name="T81" fmla="*/ 252 h 800"/>
                <a:gd name="T82" fmla="*/ 838 w 1304"/>
                <a:gd name="T83" fmla="*/ 288 h 800"/>
                <a:gd name="T84" fmla="*/ 898 w 1304"/>
                <a:gd name="T85" fmla="*/ 338 h 800"/>
                <a:gd name="T86" fmla="*/ 948 w 1304"/>
                <a:gd name="T87" fmla="*/ 398 h 800"/>
                <a:gd name="T88" fmla="*/ 984 w 1304"/>
                <a:gd name="T89" fmla="*/ 466 h 800"/>
                <a:gd name="T90" fmla="*/ 1008 w 1304"/>
                <a:gd name="T91" fmla="*/ 542 h 800"/>
                <a:gd name="T92" fmla="*/ 1016 w 1304"/>
                <a:gd name="T93" fmla="*/ 622 h 800"/>
                <a:gd name="T94" fmla="*/ 948 w 1304"/>
                <a:gd name="T95" fmla="*/ 622 h 800"/>
                <a:gd name="T96" fmla="*/ 1304 w 1304"/>
                <a:gd name="T97" fmla="*/ 622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4" h="800">
                  <a:moveTo>
                    <a:pt x="1236" y="622"/>
                  </a:moveTo>
                  <a:lnTo>
                    <a:pt x="1236" y="622"/>
                  </a:lnTo>
                  <a:lnTo>
                    <a:pt x="1236" y="622"/>
                  </a:lnTo>
                  <a:lnTo>
                    <a:pt x="1234" y="590"/>
                  </a:lnTo>
                  <a:lnTo>
                    <a:pt x="1232" y="558"/>
                  </a:lnTo>
                  <a:lnTo>
                    <a:pt x="1228" y="528"/>
                  </a:lnTo>
                  <a:lnTo>
                    <a:pt x="1222" y="498"/>
                  </a:lnTo>
                  <a:lnTo>
                    <a:pt x="1216" y="468"/>
                  </a:lnTo>
                  <a:lnTo>
                    <a:pt x="1208" y="438"/>
                  </a:lnTo>
                  <a:lnTo>
                    <a:pt x="1198" y="408"/>
                  </a:lnTo>
                  <a:lnTo>
                    <a:pt x="1186" y="380"/>
                  </a:lnTo>
                  <a:lnTo>
                    <a:pt x="1174" y="354"/>
                  </a:lnTo>
                  <a:lnTo>
                    <a:pt x="1160" y="326"/>
                  </a:lnTo>
                  <a:lnTo>
                    <a:pt x="1146" y="300"/>
                  </a:lnTo>
                  <a:lnTo>
                    <a:pt x="1128" y="276"/>
                  </a:lnTo>
                  <a:lnTo>
                    <a:pt x="1112" y="250"/>
                  </a:lnTo>
                  <a:lnTo>
                    <a:pt x="1094" y="228"/>
                  </a:lnTo>
                  <a:lnTo>
                    <a:pt x="1074" y="204"/>
                  </a:lnTo>
                  <a:lnTo>
                    <a:pt x="1052" y="182"/>
                  </a:lnTo>
                  <a:lnTo>
                    <a:pt x="1032" y="162"/>
                  </a:lnTo>
                  <a:lnTo>
                    <a:pt x="1008" y="142"/>
                  </a:lnTo>
                  <a:lnTo>
                    <a:pt x="986" y="124"/>
                  </a:lnTo>
                  <a:lnTo>
                    <a:pt x="960" y="106"/>
                  </a:lnTo>
                  <a:lnTo>
                    <a:pt x="936" y="90"/>
                  </a:lnTo>
                  <a:lnTo>
                    <a:pt x="910" y="76"/>
                  </a:lnTo>
                  <a:lnTo>
                    <a:pt x="882" y="62"/>
                  </a:lnTo>
                  <a:lnTo>
                    <a:pt x="856" y="50"/>
                  </a:lnTo>
                  <a:lnTo>
                    <a:pt x="826" y="38"/>
                  </a:lnTo>
                  <a:lnTo>
                    <a:pt x="798" y="28"/>
                  </a:lnTo>
                  <a:lnTo>
                    <a:pt x="768" y="20"/>
                  </a:lnTo>
                  <a:lnTo>
                    <a:pt x="738" y="14"/>
                  </a:lnTo>
                  <a:lnTo>
                    <a:pt x="708" y="8"/>
                  </a:lnTo>
                  <a:lnTo>
                    <a:pt x="676" y="4"/>
                  </a:lnTo>
                  <a:lnTo>
                    <a:pt x="646" y="2"/>
                  </a:lnTo>
                  <a:lnTo>
                    <a:pt x="614" y="0"/>
                  </a:lnTo>
                  <a:lnTo>
                    <a:pt x="614" y="0"/>
                  </a:lnTo>
                  <a:lnTo>
                    <a:pt x="584" y="2"/>
                  </a:lnTo>
                  <a:lnTo>
                    <a:pt x="556" y="4"/>
                  </a:lnTo>
                  <a:lnTo>
                    <a:pt x="528" y="6"/>
                  </a:lnTo>
                  <a:lnTo>
                    <a:pt x="500" y="10"/>
                  </a:lnTo>
                  <a:lnTo>
                    <a:pt x="474" y="16"/>
                  </a:lnTo>
                  <a:lnTo>
                    <a:pt x="446" y="24"/>
                  </a:lnTo>
                  <a:lnTo>
                    <a:pt x="420" y="32"/>
                  </a:lnTo>
                  <a:lnTo>
                    <a:pt x="394" y="40"/>
                  </a:lnTo>
                  <a:lnTo>
                    <a:pt x="346" y="62"/>
                  </a:lnTo>
                  <a:lnTo>
                    <a:pt x="298" y="86"/>
                  </a:lnTo>
                  <a:lnTo>
                    <a:pt x="252" y="116"/>
                  </a:lnTo>
                  <a:lnTo>
                    <a:pt x="210" y="150"/>
                  </a:lnTo>
                  <a:lnTo>
                    <a:pt x="172" y="186"/>
                  </a:lnTo>
                  <a:lnTo>
                    <a:pt x="136" y="226"/>
                  </a:lnTo>
                  <a:lnTo>
                    <a:pt x="102" y="268"/>
                  </a:lnTo>
                  <a:lnTo>
                    <a:pt x="74" y="314"/>
                  </a:lnTo>
                  <a:lnTo>
                    <a:pt x="50" y="362"/>
                  </a:lnTo>
                  <a:lnTo>
                    <a:pt x="28" y="412"/>
                  </a:lnTo>
                  <a:lnTo>
                    <a:pt x="20" y="438"/>
                  </a:lnTo>
                  <a:lnTo>
                    <a:pt x="12" y="464"/>
                  </a:lnTo>
                  <a:lnTo>
                    <a:pt x="6" y="490"/>
                  </a:lnTo>
                  <a:lnTo>
                    <a:pt x="0" y="518"/>
                  </a:lnTo>
                  <a:lnTo>
                    <a:pt x="100" y="418"/>
                  </a:lnTo>
                  <a:lnTo>
                    <a:pt x="220" y="536"/>
                  </a:lnTo>
                  <a:lnTo>
                    <a:pt x="220" y="536"/>
                  </a:lnTo>
                  <a:lnTo>
                    <a:pt x="228" y="504"/>
                  </a:lnTo>
                  <a:lnTo>
                    <a:pt x="240" y="472"/>
                  </a:lnTo>
                  <a:lnTo>
                    <a:pt x="254" y="440"/>
                  </a:lnTo>
                  <a:lnTo>
                    <a:pt x="270" y="410"/>
                  </a:lnTo>
                  <a:lnTo>
                    <a:pt x="290" y="382"/>
                  </a:lnTo>
                  <a:lnTo>
                    <a:pt x="310" y="356"/>
                  </a:lnTo>
                  <a:lnTo>
                    <a:pt x="334" y="332"/>
                  </a:lnTo>
                  <a:lnTo>
                    <a:pt x="360" y="310"/>
                  </a:lnTo>
                  <a:lnTo>
                    <a:pt x="386" y="290"/>
                  </a:lnTo>
                  <a:lnTo>
                    <a:pt x="414" y="272"/>
                  </a:lnTo>
                  <a:lnTo>
                    <a:pt x="444" y="256"/>
                  </a:lnTo>
                  <a:lnTo>
                    <a:pt x="476" y="244"/>
                  </a:lnTo>
                  <a:lnTo>
                    <a:pt x="508" y="234"/>
                  </a:lnTo>
                  <a:lnTo>
                    <a:pt x="542" y="226"/>
                  </a:lnTo>
                  <a:lnTo>
                    <a:pt x="578" y="222"/>
                  </a:lnTo>
                  <a:lnTo>
                    <a:pt x="614" y="220"/>
                  </a:lnTo>
                  <a:lnTo>
                    <a:pt x="614" y="220"/>
                  </a:lnTo>
                  <a:lnTo>
                    <a:pt x="654" y="222"/>
                  </a:lnTo>
                  <a:lnTo>
                    <a:pt x="694" y="228"/>
                  </a:lnTo>
                  <a:lnTo>
                    <a:pt x="734" y="238"/>
                  </a:lnTo>
                  <a:lnTo>
                    <a:pt x="770" y="252"/>
                  </a:lnTo>
                  <a:lnTo>
                    <a:pt x="806" y="268"/>
                  </a:lnTo>
                  <a:lnTo>
                    <a:pt x="838" y="288"/>
                  </a:lnTo>
                  <a:lnTo>
                    <a:pt x="870" y="312"/>
                  </a:lnTo>
                  <a:lnTo>
                    <a:pt x="898" y="338"/>
                  </a:lnTo>
                  <a:lnTo>
                    <a:pt x="924" y="366"/>
                  </a:lnTo>
                  <a:lnTo>
                    <a:pt x="948" y="398"/>
                  </a:lnTo>
                  <a:lnTo>
                    <a:pt x="968" y="430"/>
                  </a:lnTo>
                  <a:lnTo>
                    <a:pt x="984" y="466"/>
                  </a:lnTo>
                  <a:lnTo>
                    <a:pt x="998" y="502"/>
                  </a:lnTo>
                  <a:lnTo>
                    <a:pt x="1008" y="542"/>
                  </a:lnTo>
                  <a:lnTo>
                    <a:pt x="1014" y="582"/>
                  </a:lnTo>
                  <a:lnTo>
                    <a:pt x="1016" y="622"/>
                  </a:lnTo>
                  <a:lnTo>
                    <a:pt x="1016" y="622"/>
                  </a:lnTo>
                  <a:lnTo>
                    <a:pt x="948" y="622"/>
                  </a:lnTo>
                  <a:lnTo>
                    <a:pt x="1126" y="800"/>
                  </a:lnTo>
                  <a:lnTo>
                    <a:pt x="1304" y="622"/>
                  </a:lnTo>
                  <a:lnTo>
                    <a:pt x="1236" y="622"/>
                  </a:lnTo>
                  <a:close/>
                </a:path>
              </a:pathLst>
            </a:custGeom>
            <a:solidFill>
              <a:schemeClr val="accent1"/>
            </a:solidFill>
            <a:ln>
              <a:noFill/>
            </a:ln>
          </p:spPr>
          <p:txBody>
            <a:bodyPr vert="horz" wrap="square" lIns="121920" tIns="60960" rIns="121920" bIns="60960" numCol="1" anchor="t" anchorCtr="0" compatLnSpc="1"/>
            <a:lstStyle/>
            <a:p>
              <a:endParaRPr lang="zh-CN" altLang="en-US" dirty="0">
                <a:solidFill>
                  <a:schemeClr val="bg1"/>
                </a:solidFill>
                <a:cs typeface="+mn-ea"/>
                <a:sym typeface="+mn-lt"/>
              </a:endParaRPr>
            </a:p>
          </p:txBody>
        </p:sp>
        <p:sp>
          <p:nvSpPr>
            <p:cNvPr id="10" name="矩形 45"/>
            <p:cNvSpPr/>
            <p:nvPr/>
          </p:nvSpPr>
          <p:spPr>
            <a:xfrm>
              <a:off x="6520646" y="2257427"/>
              <a:ext cx="1039480" cy="782232"/>
            </a:xfrm>
            <a:custGeom>
              <a:avLst/>
              <a:gdLst>
                <a:gd name="connsiteX0" fmla="*/ 0 w 1511952"/>
                <a:gd name="connsiteY0" fmla="*/ 0 h 295978"/>
                <a:gd name="connsiteX1" fmla="*/ 1511952 w 1511952"/>
                <a:gd name="connsiteY1" fmla="*/ 0 h 295978"/>
                <a:gd name="connsiteX2" fmla="*/ 1511952 w 1511952"/>
                <a:gd name="connsiteY2" fmla="*/ 295978 h 295978"/>
                <a:gd name="connsiteX3" fmla="*/ 0 w 1511952"/>
                <a:gd name="connsiteY3" fmla="*/ 295978 h 295978"/>
                <a:gd name="connsiteX4" fmla="*/ 0 w 1511952"/>
                <a:gd name="connsiteY4" fmla="*/ 0 h 295978"/>
                <a:gd name="connsiteX0-1" fmla="*/ 0 w 1511952"/>
                <a:gd name="connsiteY0-2" fmla="*/ 105833 h 401811"/>
                <a:gd name="connsiteX1-3" fmla="*/ 1511952 w 1511952"/>
                <a:gd name="connsiteY1-4" fmla="*/ 105833 h 401811"/>
                <a:gd name="connsiteX2-5" fmla="*/ 1511952 w 1511952"/>
                <a:gd name="connsiteY2-6" fmla="*/ 401811 h 401811"/>
                <a:gd name="connsiteX3-7" fmla="*/ 0 w 1511952"/>
                <a:gd name="connsiteY3-8" fmla="*/ 401811 h 401811"/>
                <a:gd name="connsiteX4-9" fmla="*/ 0 w 1511952"/>
                <a:gd name="connsiteY4-10" fmla="*/ 105833 h 401811"/>
                <a:gd name="connsiteX0-11" fmla="*/ 0 w 1511952"/>
                <a:gd name="connsiteY0-12" fmla="*/ 171524 h 467502"/>
                <a:gd name="connsiteX1-13" fmla="*/ 1511952 w 1511952"/>
                <a:gd name="connsiteY1-14" fmla="*/ 171524 h 467502"/>
                <a:gd name="connsiteX2-15" fmla="*/ 1511952 w 1511952"/>
                <a:gd name="connsiteY2-16" fmla="*/ 467502 h 467502"/>
                <a:gd name="connsiteX3-17" fmla="*/ 0 w 1511952"/>
                <a:gd name="connsiteY3-18" fmla="*/ 467502 h 467502"/>
                <a:gd name="connsiteX4-19" fmla="*/ 0 w 1511952"/>
                <a:gd name="connsiteY4-20" fmla="*/ 171524 h 467502"/>
                <a:gd name="connsiteX0-21" fmla="*/ 0 w 1623871"/>
                <a:gd name="connsiteY0-22" fmla="*/ 216069 h 431085"/>
                <a:gd name="connsiteX1-23" fmla="*/ 1623871 w 1623871"/>
                <a:gd name="connsiteY1-24" fmla="*/ 135107 h 431085"/>
                <a:gd name="connsiteX2-25" fmla="*/ 1623871 w 1623871"/>
                <a:gd name="connsiteY2-26" fmla="*/ 431085 h 431085"/>
                <a:gd name="connsiteX3-27" fmla="*/ 111919 w 1623871"/>
                <a:gd name="connsiteY3-28" fmla="*/ 431085 h 431085"/>
                <a:gd name="connsiteX4-29" fmla="*/ 0 w 1623871"/>
                <a:gd name="connsiteY4-30" fmla="*/ 216069 h 431085"/>
                <a:gd name="connsiteX0-31" fmla="*/ 0 w 1811990"/>
                <a:gd name="connsiteY0-32" fmla="*/ 178613 h 393629"/>
                <a:gd name="connsiteX1-33" fmla="*/ 1811990 w 1811990"/>
                <a:gd name="connsiteY1-34" fmla="*/ 164326 h 393629"/>
                <a:gd name="connsiteX2-35" fmla="*/ 1623871 w 1811990"/>
                <a:gd name="connsiteY2-36" fmla="*/ 393629 h 393629"/>
                <a:gd name="connsiteX3-37" fmla="*/ 111919 w 1811990"/>
                <a:gd name="connsiteY3-38" fmla="*/ 393629 h 393629"/>
                <a:gd name="connsiteX4-39" fmla="*/ 0 w 1811990"/>
                <a:gd name="connsiteY4-40" fmla="*/ 178613 h 393629"/>
                <a:gd name="connsiteX0-41" fmla="*/ 0 w 1811990"/>
                <a:gd name="connsiteY0-42" fmla="*/ 313434 h 528450"/>
                <a:gd name="connsiteX1-43" fmla="*/ 1811990 w 1811990"/>
                <a:gd name="connsiteY1-44" fmla="*/ 299147 h 528450"/>
                <a:gd name="connsiteX2-45" fmla="*/ 1623871 w 1811990"/>
                <a:gd name="connsiteY2-46" fmla="*/ 528450 h 528450"/>
                <a:gd name="connsiteX3-47" fmla="*/ 111919 w 1811990"/>
                <a:gd name="connsiteY3-48" fmla="*/ 528450 h 528450"/>
                <a:gd name="connsiteX4-49" fmla="*/ 0 w 1811990"/>
                <a:gd name="connsiteY4-50" fmla="*/ 313434 h 528450"/>
                <a:gd name="connsiteX0-51" fmla="*/ 0 w 1811990"/>
                <a:gd name="connsiteY0-52" fmla="*/ 416193 h 631209"/>
                <a:gd name="connsiteX1-53" fmla="*/ 1811990 w 1811990"/>
                <a:gd name="connsiteY1-54" fmla="*/ 401906 h 631209"/>
                <a:gd name="connsiteX2-55" fmla="*/ 1623871 w 1811990"/>
                <a:gd name="connsiteY2-56" fmla="*/ 631209 h 631209"/>
                <a:gd name="connsiteX3-57" fmla="*/ 111919 w 1811990"/>
                <a:gd name="connsiteY3-58" fmla="*/ 631209 h 631209"/>
                <a:gd name="connsiteX4-59" fmla="*/ 0 w 1811990"/>
                <a:gd name="connsiteY4-60" fmla="*/ 416193 h 631209"/>
                <a:gd name="connsiteX0-61" fmla="*/ 160959 w 1972949"/>
                <a:gd name="connsiteY0-62" fmla="*/ 35768 h 250784"/>
                <a:gd name="connsiteX1-63" fmla="*/ 1972949 w 1972949"/>
                <a:gd name="connsiteY1-64" fmla="*/ 21481 h 250784"/>
                <a:gd name="connsiteX2-65" fmla="*/ 1784830 w 1972949"/>
                <a:gd name="connsiteY2-66" fmla="*/ 250784 h 250784"/>
                <a:gd name="connsiteX3-67" fmla="*/ 272878 w 1972949"/>
                <a:gd name="connsiteY3-68" fmla="*/ 250784 h 250784"/>
                <a:gd name="connsiteX4-69" fmla="*/ 160959 w 1972949"/>
                <a:gd name="connsiteY4-70" fmla="*/ 35768 h 250784"/>
                <a:gd name="connsiteX0-71" fmla="*/ 160959 w 1974753"/>
                <a:gd name="connsiteY0-72" fmla="*/ 53432 h 268448"/>
                <a:gd name="connsiteX1-73" fmla="*/ 1972949 w 1974753"/>
                <a:gd name="connsiteY1-74" fmla="*/ 39145 h 268448"/>
                <a:gd name="connsiteX2-75" fmla="*/ 1784830 w 1974753"/>
                <a:gd name="connsiteY2-76" fmla="*/ 268448 h 268448"/>
                <a:gd name="connsiteX3-77" fmla="*/ 272878 w 1974753"/>
                <a:gd name="connsiteY3-78" fmla="*/ 268448 h 268448"/>
                <a:gd name="connsiteX4-79" fmla="*/ 160959 w 1974753"/>
                <a:gd name="connsiteY4-80" fmla="*/ 53432 h 268448"/>
                <a:gd name="connsiteX0-81" fmla="*/ 160959 w 1974751"/>
                <a:gd name="connsiteY0-82" fmla="*/ 53432 h 311846"/>
                <a:gd name="connsiteX1-83" fmla="*/ 1972949 w 1974751"/>
                <a:gd name="connsiteY1-84" fmla="*/ 39145 h 311846"/>
                <a:gd name="connsiteX2-85" fmla="*/ 1784830 w 1974751"/>
                <a:gd name="connsiteY2-86" fmla="*/ 268448 h 311846"/>
                <a:gd name="connsiteX3-87" fmla="*/ 272878 w 1974751"/>
                <a:gd name="connsiteY3-88" fmla="*/ 268448 h 311846"/>
                <a:gd name="connsiteX4-89" fmla="*/ 160959 w 1974751"/>
                <a:gd name="connsiteY4-90" fmla="*/ 53432 h 311846"/>
                <a:gd name="connsiteX0-91" fmla="*/ 160959 w 1974753"/>
                <a:gd name="connsiteY0-92" fmla="*/ 53432 h 296225"/>
                <a:gd name="connsiteX1-93" fmla="*/ 1972949 w 1974753"/>
                <a:gd name="connsiteY1-94" fmla="*/ 39145 h 296225"/>
                <a:gd name="connsiteX2-95" fmla="*/ 1784830 w 1974753"/>
                <a:gd name="connsiteY2-96" fmla="*/ 268448 h 296225"/>
                <a:gd name="connsiteX3-97" fmla="*/ 272878 w 1974753"/>
                <a:gd name="connsiteY3-98" fmla="*/ 268448 h 296225"/>
                <a:gd name="connsiteX4-99" fmla="*/ 160959 w 1974753"/>
                <a:gd name="connsiteY4-100" fmla="*/ 53432 h 296225"/>
                <a:gd name="connsiteX0-101" fmla="*/ 122914 w 1936615"/>
                <a:gd name="connsiteY0-102" fmla="*/ 119803 h 362596"/>
                <a:gd name="connsiteX1-103" fmla="*/ 1934904 w 1936615"/>
                <a:gd name="connsiteY1-104" fmla="*/ 105516 h 362596"/>
                <a:gd name="connsiteX2-105" fmla="*/ 1746785 w 1936615"/>
                <a:gd name="connsiteY2-106" fmla="*/ 334819 h 362596"/>
                <a:gd name="connsiteX3-107" fmla="*/ 234833 w 1936615"/>
                <a:gd name="connsiteY3-108" fmla="*/ 334819 h 362596"/>
                <a:gd name="connsiteX4-109" fmla="*/ 122914 w 1936615"/>
                <a:gd name="connsiteY4-110" fmla="*/ 119803 h 362596"/>
                <a:gd name="connsiteX0-111" fmla="*/ 122914 w 2121812"/>
                <a:gd name="connsiteY0-112" fmla="*/ 177507 h 420300"/>
                <a:gd name="connsiteX1-113" fmla="*/ 1934904 w 2121812"/>
                <a:gd name="connsiteY1-114" fmla="*/ 163220 h 420300"/>
                <a:gd name="connsiteX2-115" fmla="*/ 1746785 w 2121812"/>
                <a:gd name="connsiteY2-116" fmla="*/ 392523 h 420300"/>
                <a:gd name="connsiteX3-117" fmla="*/ 234833 w 2121812"/>
                <a:gd name="connsiteY3-118" fmla="*/ 392523 h 420300"/>
                <a:gd name="connsiteX4-119" fmla="*/ 122914 w 2121812"/>
                <a:gd name="connsiteY4-120" fmla="*/ 177507 h 420300"/>
                <a:gd name="connsiteX0-121" fmla="*/ 121667 w 2160596"/>
                <a:gd name="connsiteY0-122" fmla="*/ 142002 h 750303"/>
                <a:gd name="connsiteX1-123" fmla="*/ 1933657 w 2160596"/>
                <a:gd name="connsiteY1-124" fmla="*/ 127715 h 750303"/>
                <a:gd name="connsiteX2-125" fmla="*/ 1745538 w 2160596"/>
                <a:gd name="connsiteY2-126" fmla="*/ 357018 h 750303"/>
                <a:gd name="connsiteX3-127" fmla="*/ 340073 w 2160596"/>
                <a:gd name="connsiteY3-128" fmla="*/ 747543 h 750303"/>
                <a:gd name="connsiteX4-129" fmla="*/ 121667 w 2160596"/>
                <a:gd name="connsiteY4-130" fmla="*/ 142002 h 750303"/>
                <a:gd name="connsiteX0-131" fmla="*/ 126823 w 2128132"/>
                <a:gd name="connsiteY0-132" fmla="*/ 80912 h 739617"/>
                <a:gd name="connsiteX1-133" fmla="*/ 1938813 w 2128132"/>
                <a:gd name="connsiteY1-134" fmla="*/ 66625 h 739617"/>
                <a:gd name="connsiteX2-135" fmla="*/ 1892677 w 2128132"/>
                <a:gd name="connsiteY2-136" fmla="*/ 638828 h 739617"/>
                <a:gd name="connsiteX3-137" fmla="*/ 345229 w 2128132"/>
                <a:gd name="connsiteY3-138" fmla="*/ 686453 h 739617"/>
                <a:gd name="connsiteX4-139" fmla="*/ 126823 w 2128132"/>
                <a:gd name="connsiteY4-140" fmla="*/ 80912 h 739617"/>
                <a:gd name="connsiteX0-141" fmla="*/ 150487 w 2151798"/>
                <a:gd name="connsiteY0-142" fmla="*/ 138337 h 797042"/>
                <a:gd name="connsiteX1-143" fmla="*/ 1962477 w 2151798"/>
                <a:gd name="connsiteY1-144" fmla="*/ 124050 h 797042"/>
                <a:gd name="connsiteX2-145" fmla="*/ 1916341 w 2151798"/>
                <a:gd name="connsiteY2-146" fmla="*/ 696253 h 797042"/>
                <a:gd name="connsiteX3-147" fmla="*/ 368893 w 2151798"/>
                <a:gd name="connsiteY3-148" fmla="*/ 743878 h 797042"/>
                <a:gd name="connsiteX4-149" fmla="*/ 150487 w 2151798"/>
                <a:gd name="connsiteY4-150" fmla="*/ 138337 h 797042"/>
                <a:gd name="connsiteX0-151" fmla="*/ 163275 w 2107709"/>
                <a:gd name="connsiteY0-152" fmla="*/ 120535 h 845635"/>
                <a:gd name="connsiteX1-153" fmla="*/ 1922021 w 2107709"/>
                <a:gd name="connsiteY1-154" fmla="*/ 168160 h 845635"/>
                <a:gd name="connsiteX2-155" fmla="*/ 1875885 w 2107709"/>
                <a:gd name="connsiteY2-156" fmla="*/ 740363 h 845635"/>
                <a:gd name="connsiteX3-157" fmla="*/ 328437 w 2107709"/>
                <a:gd name="connsiteY3-158" fmla="*/ 787988 h 845635"/>
                <a:gd name="connsiteX4-159" fmla="*/ 163275 w 2107709"/>
                <a:gd name="connsiteY4-160" fmla="*/ 120535 h 845635"/>
                <a:gd name="connsiteX0-161" fmla="*/ 163275 w 2186152"/>
                <a:gd name="connsiteY0-162" fmla="*/ 187705 h 912805"/>
                <a:gd name="connsiteX1-163" fmla="*/ 1922021 w 2186152"/>
                <a:gd name="connsiteY1-164" fmla="*/ 235330 h 912805"/>
                <a:gd name="connsiteX2-165" fmla="*/ 1875885 w 2186152"/>
                <a:gd name="connsiteY2-166" fmla="*/ 807533 h 912805"/>
                <a:gd name="connsiteX3-167" fmla="*/ 328437 w 2186152"/>
                <a:gd name="connsiteY3-168" fmla="*/ 855158 h 912805"/>
                <a:gd name="connsiteX4-169" fmla="*/ 163275 w 2186152"/>
                <a:gd name="connsiteY4-170" fmla="*/ 187705 h 912805"/>
                <a:gd name="connsiteX0-171" fmla="*/ 163275 w 2137129"/>
                <a:gd name="connsiteY0-172" fmla="*/ 189457 h 914557"/>
                <a:gd name="connsiteX1-173" fmla="*/ 1922021 w 2137129"/>
                <a:gd name="connsiteY1-174" fmla="*/ 237082 h 914557"/>
                <a:gd name="connsiteX2-175" fmla="*/ 1875885 w 2137129"/>
                <a:gd name="connsiteY2-176" fmla="*/ 809285 h 914557"/>
                <a:gd name="connsiteX3-177" fmla="*/ 328437 w 2137129"/>
                <a:gd name="connsiteY3-178" fmla="*/ 856910 h 914557"/>
                <a:gd name="connsiteX4-179" fmla="*/ 163275 w 2137129"/>
                <a:gd name="connsiteY4-180" fmla="*/ 189457 h 914557"/>
                <a:gd name="connsiteX0-181" fmla="*/ 186821 w 2685834"/>
                <a:gd name="connsiteY0-182" fmla="*/ 142129 h 867451"/>
                <a:gd name="connsiteX1-183" fmla="*/ 2584491 w 2685834"/>
                <a:gd name="connsiteY1-184" fmla="*/ 184991 h 867451"/>
                <a:gd name="connsiteX2-185" fmla="*/ 1899431 w 2685834"/>
                <a:gd name="connsiteY2-186" fmla="*/ 761957 h 867451"/>
                <a:gd name="connsiteX3-187" fmla="*/ 351983 w 2685834"/>
                <a:gd name="connsiteY3-188" fmla="*/ 809582 h 867451"/>
                <a:gd name="connsiteX4-189" fmla="*/ 186821 w 2685834"/>
                <a:gd name="connsiteY4-190" fmla="*/ 142129 h 867451"/>
                <a:gd name="connsiteX0-191" fmla="*/ 186821 w 2756339"/>
                <a:gd name="connsiteY0-192" fmla="*/ 201141 h 926463"/>
                <a:gd name="connsiteX1-193" fmla="*/ 2584491 w 2756339"/>
                <a:gd name="connsiteY1-194" fmla="*/ 244003 h 926463"/>
                <a:gd name="connsiteX2-195" fmla="*/ 1899431 w 2756339"/>
                <a:gd name="connsiteY2-196" fmla="*/ 820969 h 926463"/>
                <a:gd name="connsiteX3-197" fmla="*/ 351983 w 2756339"/>
                <a:gd name="connsiteY3-198" fmla="*/ 868594 h 926463"/>
                <a:gd name="connsiteX4-199" fmla="*/ 186821 w 2756339"/>
                <a:gd name="connsiteY4-200" fmla="*/ 201141 h 926463"/>
                <a:gd name="connsiteX0-201" fmla="*/ 198603 w 2768122"/>
                <a:gd name="connsiteY0-202" fmla="*/ 284982 h 1010304"/>
                <a:gd name="connsiteX1-203" fmla="*/ 2596273 w 2768122"/>
                <a:gd name="connsiteY1-204" fmla="*/ 327844 h 1010304"/>
                <a:gd name="connsiteX2-205" fmla="*/ 1911213 w 2768122"/>
                <a:gd name="connsiteY2-206" fmla="*/ 904810 h 1010304"/>
                <a:gd name="connsiteX3-207" fmla="*/ 363765 w 2768122"/>
                <a:gd name="connsiteY3-208" fmla="*/ 952435 h 1010304"/>
                <a:gd name="connsiteX4-209" fmla="*/ 198603 w 2768122"/>
                <a:gd name="connsiteY4-210" fmla="*/ 284982 h 1010304"/>
                <a:gd name="connsiteX0-211" fmla="*/ 229193 w 2627166"/>
                <a:gd name="connsiteY0-212" fmla="*/ 172727 h 840252"/>
                <a:gd name="connsiteX1-213" fmla="*/ 2626863 w 2627166"/>
                <a:gd name="connsiteY1-214" fmla="*/ 215589 h 840252"/>
                <a:gd name="connsiteX2-215" fmla="*/ 394355 w 2627166"/>
                <a:gd name="connsiteY2-216" fmla="*/ 840180 h 840252"/>
                <a:gd name="connsiteX3-217" fmla="*/ 229193 w 2627166"/>
                <a:gd name="connsiteY3-218" fmla="*/ 172727 h 840252"/>
                <a:gd name="connsiteX0-219" fmla="*/ 0 w 2397670"/>
                <a:gd name="connsiteY0-220" fmla="*/ 172727 h 215589"/>
                <a:gd name="connsiteX1-221" fmla="*/ 2397670 w 2397670"/>
                <a:gd name="connsiteY1-222" fmla="*/ 215589 h 215589"/>
                <a:gd name="connsiteX2-223" fmla="*/ 0 w 2397670"/>
                <a:gd name="connsiteY2-224" fmla="*/ 172727 h 215589"/>
                <a:gd name="connsiteX0-225" fmla="*/ 0 w 2388797"/>
                <a:gd name="connsiteY0-226" fmla="*/ 176263 h 176263"/>
                <a:gd name="connsiteX1-227" fmla="*/ 2388797 w 2388797"/>
                <a:gd name="connsiteY1-228" fmla="*/ 114350 h 176263"/>
                <a:gd name="connsiteX2-229" fmla="*/ 0 w 2388797"/>
                <a:gd name="connsiteY2-230" fmla="*/ 176263 h 176263"/>
                <a:gd name="connsiteX0-231" fmla="*/ 0 w 2388797"/>
                <a:gd name="connsiteY0-232" fmla="*/ 168967 h 168967"/>
                <a:gd name="connsiteX1-233" fmla="*/ 2388797 w 2388797"/>
                <a:gd name="connsiteY1-234" fmla="*/ 130867 h 168967"/>
                <a:gd name="connsiteX2-235" fmla="*/ 0 w 2388797"/>
                <a:gd name="connsiteY2-236" fmla="*/ 168967 h 168967"/>
                <a:gd name="connsiteX0-237" fmla="*/ 98544 w 2487341"/>
                <a:gd name="connsiteY0-238" fmla="*/ 287217 h 557332"/>
                <a:gd name="connsiteX1-239" fmla="*/ 2487341 w 2487341"/>
                <a:gd name="connsiteY1-240" fmla="*/ 249117 h 557332"/>
                <a:gd name="connsiteX2-241" fmla="*/ 98544 w 2487341"/>
                <a:gd name="connsiteY2-242" fmla="*/ 287217 h 557332"/>
                <a:gd name="connsiteX0-243" fmla="*/ 65757 w 2513543"/>
                <a:gd name="connsiteY0-244" fmla="*/ 436393 h 838087"/>
                <a:gd name="connsiteX1-245" fmla="*/ 2454554 w 2513543"/>
                <a:gd name="connsiteY1-246" fmla="*/ 398293 h 838087"/>
                <a:gd name="connsiteX2-247" fmla="*/ 65757 w 2513543"/>
                <a:gd name="connsiteY2-248" fmla="*/ 436393 h 838087"/>
                <a:gd name="connsiteX0-249" fmla="*/ 72144 w 2469823"/>
                <a:gd name="connsiteY0-250" fmla="*/ 383166 h 736189"/>
                <a:gd name="connsiteX1-251" fmla="*/ 2460941 w 2469823"/>
                <a:gd name="connsiteY1-252" fmla="*/ 345066 h 736189"/>
                <a:gd name="connsiteX2-253" fmla="*/ 72144 w 2469823"/>
                <a:gd name="connsiteY2-254" fmla="*/ 383166 h 736189"/>
                <a:gd name="connsiteX0-255" fmla="*/ 85 w 2399588"/>
                <a:gd name="connsiteY0-256" fmla="*/ 322200 h 610927"/>
                <a:gd name="connsiteX1-257" fmla="*/ 2388882 w 2399588"/>
                <a:gd name="connsiteY1-258" fmla="*/ 284100 h 610927"/>
                <a:gd name="connsiteX2-259" fmla="*/ 85 w 2399588"/>
                <a:gd name="connsiteY2-260" fmla="*/ 322200 h 610927"/>
                <a:gd name="connsiteX0-261" fmla="*/ 247 w 2399925"/>
                <a:gd name="connsiteY0-262" fmla="*/ 272591 h 507119"/>
                <a:gd name="connsiteX1-263" fmla="*/ 2389044 w 2399925"/>
                <a:gd name="connsiteY1-264" fmla="*/ 234491 h 507119"/>
                <a:gd name="connsiteX2-265" fmla="*/ 247 w 2399925"/>
                <a:gd name="connsiteY2-266" fmla="*/ 272591 h 507119"/>
                <a:gd name="connsiteX0-267" fmla="*/ 234 w 2389703"/>
                <a:gd name="connsiteY0-268" fmla="*/ 276359 h 514260"/>
                <a:gd name="connsiteX1-269" fmla="*/ 2389031 w 2389703"/>
                <a:gd name="connsiteY1-270" fmla="*/ 238259 h 514260"/>
                <a:gd name="connsiteX2-271" fmla="*/ 234 w 2389703"/>
                <a:gd name="connsiteY2-272" fmla="*/ 276359 h 514260"/>
              </a:gdLst>
              <a:ahLst/>
              <a:cxnLst>
                <a:cxn ang="0">
                  <a:pos x="connsiteX0-1" y="connsiteY0-2"/>
                </a:cxn>
                <a:cxn ang="0">
                  <a:pos x="connsiteX1-3" y="connsiteY1-4"/>
                </a:cxn>
                <a:cxn ang="0">
                  <a:pos x="connsiteX2-5" y="connsiteY2-6"/>
                </a:cxn>
              </a:cxnLst>
              <a:rect l="l" t="t" r="r" b="b"/>
              <a:pathLst>
                <a:path w="2389703" h="514260">
                  <a:moveTo>
                    <a:pt x="234" y="276359"/>
                  </a:moveTo>
                  <a:cubicBezTo>
                    <a:pt x="-27012" y="-61101"/>
                    <a:pt x="2342275" y="-107816"/>
                    <a:pt x="2389031" y="238259"/>
                  </a:cubicBezTo>
                  <a:cubicBezTo>
                    <a:pt x="2435787" y="584334"/>
                    <a:pt x="27480" y="613819"/>
                    <a:pt x="234" y="276359"/>
                  </a:cubicBezTo>
                  <a:close/>
                </a:path>
              </a:pathLst>
            </a:custGeom>
          </p:spPr>
          <p:txBody>
            <a:bodyPr wrap="none">
              <a:prstTxWarp prst="textArchUp">
                <a:avLst/>
              </a:prstTxWarp>
              <a:spAutoFit/>
            </a:bodyPr>
            <a:lstStyle/>
            <a:p>
              <a:pPr algn="ctr">
                <a:lnSpc>
                  <a:spcPct val="150000"/>
                </a:lnSpc>
              </a:pPr>
              <a:r>
                <a:rPr lang="zh-CN" altLang="en-US" sz="800" dirty="0">
                  <a:solidFill>
                    <a:schemeClr val="bg1"/>
                  </a:solidFill>
                  <a:cs typeface="+mn-ea"/>
                  <a:sym typeface="+mn-lt"/>
                </a:rPr>
                <a:t>令愤怒的客户平伏情绪</a:t>
              </a:r>
              <a:endParaRPr lang="en-US" altLang="zh-CN" sz="800" spc="150" dirty="0">
                <a:solidFill>
                  <a:schemeClr val="bg1"/>
                </a:solidFill>
                <a:cs typeface="+mn-ea"/>
                <a:sym typeface="+mn-lt"/>
              </a:endParaRPr>
            </a:p>
          </p:txBody>
        </p:sp>
      </p:grpSp>
      <p:grpSp>
        <p:nvGrpSpPr>
          <p:cNvPr id="11" name="组合 10"/>
          <p:cNvGrpSpPr/>
          <p:nvPr/>
        </p:nvGrpSpPr>
        <p:grpSpPr>
          <a:xfrm>
            <a:off x="5053332" y="2656692"/>
            <a:ext cx="1584643" cy="973666"/>
            <a:chOff x="5053330" y="2629492"/>
            <a:chExt cx="1584643" cy="973666"/>
          </a:xfrm>
        </p:grpSpPr>
        <p:sp>
          <p:nvSpPr>
            <p:cNvPr id="12" name="Freeform 8"/>
            <p:cNvSpPr/>
            <p:nvPr/>
          </p:nvSpPr>
          <p:spPr bwMode="auto">
            <a:xfrm>
              <a:off x="5053330" y="2629492"/>
              <a:ext cx="1584643" cy="973666"/>
            </a:xfrm>
            <a:custGeom>
              <a:avLst/>
              <a:gdLst>
                <a:gd name="T0" fmla="*/ 946 w 1302"/>
                <a:gd name="T1" fmla="*/ 178 h 800"/>
                <a:gd name="T2" fmla="*/ 1016 w 1302"/>
                <a:gd name="T3" fmla="*/ 178 h 800"/>
                <a:gd name="T4" fmla="*/ 1008 w 1302"/>
                <a:gd name="T5" fmla="*/ 260 h 800"/>
                <a:gd name="T6" fmla="*/ 984 w 1302"/>
                <a:gd name="T7" fmla="*/ 336 h 800"/>
                <a:gd name="T8" fmla="*/ 946 w 1302"/>
                <a:gd name="T9" fmla="*/ 404 h 800"/>
                <a:gd name="T10" fmla="*/ 898 w 1302"/>
                <a:gd name="T11" fmla="*/ 464 h 800"/>
                <a:gd name="T12" fmla="*/ 838 w 1302"/>
                <a:gd name="T13" fmla="*/ 512 h 800"/>
                <a:gd name="T14" fmla="*/ 770 w 1302"/>
                <a:gd name="T15" fmla="*/ 550 h 800"/>
                <a:gd name="T16" fmla="*/ 694 w 1302"/>
                <a:gd name="T17" fmla="*/ 574 h 800"/>
                <a:gd name="T18" fmla="*/ 612 w 1302"/>
                <a:gd name="T19" fmla="*/ 582 h 800"/>
                <a:gd name="T20" fmla="*/ 576 w 1302"/>
                <a:gd name="T21" fmla="*/ 580 h 800"/>
                <a:gd name="T22" fmla="*/ 508 w 1302"/>
                <a:gd name="T23" fmla="*/ 568 h 800"/>
                <a:gd name="T24" fmla="*/ 444 w 1302"/>
                <a:gd name="T25" fmla="*/ 544 h 800"/>
                <a:gd name="T26" fmla="*/ 386 w 1302"/>
                <a:gd name="T27" fmla="*/ 510 h 800"/>
                <a:gd name="T28" fmla="*/ 334 w 1302"/>
                <a:gd name="T29" fmla="*/ 468 h 800"/>
                <a:gd name="T30" fmla="*/ 288 w 1302"/>
                <a:gd name="T31" fmla="*/ 418 h 800"/>
                <a:gd name="T32" fmla="*/ 254 w 1302"/>
                <a:gd name="T33" fmla="*/ 360 h 800"/>
                <a:gd name="T34" fmla="*/ 228 w 1302"/>
                <a:gd name="T35" fmla="*/ 298 h 800"/>
                <a:gd name="T36" fmla="*/ 100 w 1302"/>
                <a:gd name="T37" fmla="*/ 384 h 800"/>
                <a:gd name="T38" fmla="*/ 0 w 1302"/>
                <a:gd name="T39" fmla="*/ 284 h 800"/>
                <a:gd name="T40" fmla="*/ 12 w 1302"/>
                <a:gd name="T41" fmla="*/ 338 h 800"/>
                <a:gd name="T42" fmla="*/ 28 w 1302"/>
                <a:gd name="T43" fmla="*/ 390 h 800"/>
                <a:gd name="T44" fmla="*/ 74 w 1302"/>
                <a:gd name="T45" fmla="*/ 488 h 800"/>
                <a:gd name="T46" fmla="*/ 134 w 1302"/>
                <a:gd name="T47" fmla="*/ 576 h 800"/>
                <a:gd name="T48" fmla="*/ 210 w 1302"/>
                <a:gd name="T49" fmla="*/ 652 h 800"/>
                <a:gd name="T50" fmla="*/ 296 w 1302"/>
                <a:gd name="T51" fmla="*/ 714 h 800"/>
                <a:gd name="T52" fmla="*/ 394 w 1302"/>
                <a:gd name="T53" fmla="*/ 760 h 800"/>
                <a:gd name="T54" fmla="*/ 446 w 1302"/>
                <a:gd name="T55" fmla="*/ 778 h 800"/>
                <a:gd name="T56" fmla="*/ 500 w 1302"/>
                <a:gd name="T57" fmla="*/ 790 h 800"/>
                <a:gd name="T58" fmla="*/ 556 w 1302"/>
                <a:gd name="T59" fmla="*/ 798 h 800"/>
                <a:gd name="T60" fmla="*/ 612 w 1302"/>
                <a:gd name="T61" fmla="*/ 800 h 800"/>
                <a:gd name="T62" fmla="*/ 644 w 1302"/>
                <a:gd name="T63" fmla="*/ 800 h 800"/>
                <a:gd name="T64" fmla="*/ 708 w 1302"/>
                <a:gd name="T65" fmla="*/ 794 h 800"/>
                <a:gd name="T66" fmla="*/ 768 w 1302"/>
                <a:gd name="T67" fmla="*/ 780 h 800"/>
                <a:gd name="T68" fmla="*/ 826 w 1302"/>
                <a:gd name="T69" fmla="*/ 762 h 800"/>
                <a:gd name="T70" fmla="*/ 882 w 1302"/>
                <a:gd name="T71" fmla="*/ 738 h 800"/>
                <a:gd name="T72" fmla="*/ 934 w 1302"/>
                <a:gd name="T73" fmla="*/ 710 h 800"/>
                <a:gd name="T74" fmla="*/ 984 w 1302"/>
                <a:gd name="T75" fmla="*/ 676 h 800"/>
                <a:gd name="T76" fmla="*/ 1030 w 1302"/>
                <a:gd name="T77" fmla="*/ 638 h 800"/>
                <a:gd name="T78" fmla="*/ 1072 w 1302"/>
                <a:gd name="T79" fmla="*/ 596 h 800"/>
                <a:gd name="T80" fmla="*/ 1110 w 1302"/>
                <a:gd name="T81" fmla="*/ 550 h 800"/>
                <a:gd name="T82" fmla="*/ 1144 w 1302"/>
                <a:gd name="T83" fmla="*/ 500 h 800"/>
                <a:gd name="T84" fmla="*/ 1174 w 1302"/>
                <a:gd name="T85" fmla="*/ 448 h 800"/>
                <a:gd name="T86" fmla="*/ 1196 w 1302"/>
                <a:gd name="T87" fmla="*/ 392 h 800"/>
                <a:gd name="T88" fmla="*/ 1214 w 1302"/>
                <a:gd name="T89" fmla="*/ 334 h 800"/>
                <a:gd name="T90" fmla="*/ 1228 w 1302"/>
                <a:gd name="T91" fmla="*/ 274 h 800"/>
                <a:gd name="T92" fmla="*/ 1234 w 1302"/>
                <a:gd name="T93" fmla="*/ 210 h 800"/>
                <a:gd name="T94" fmla="*/ 1302 w 1302"/>
                <a:gd name="T95" fmla="*/ 178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02" h="800">
                  <a:moveTo>
                    <a:pt x="1124" y="0"/>
                  </a:moveTo>
                  <a:lnTo>
                    <a:pt x="946" y="178"/>
                  </a:lnTo>
                  <a:lnTo>
                    <a:pt x="1016" y="178"/>
                  </a:lnTo>
                  <a:lnTo>
                    <a:pt x="1016" y="178"/>
                  </a:lnTo>
                  <a:lnTo>
                    <a:pt x="1014" y="220"/>
                  </a:lnTo>
                  <a:lnTo>
                    <a:pt x="1008" y="260"/>
                  </a:lnTo>
                  <a:lnTo>
                    <a:pt x="998" y="298"/>
                  </a:lnTo>
                  <a:lnTo>
                    <a:pt x="984" y="336"/>
                  </a:lnTo>
                  <a:lnTo>
                    <a:pt x="966" y="370"/>
                  </a:lnTo>
                  <a:lnTo>
                    <a:pt x="946" y="404"/>
                  </a:lnTo>
                  <a:lnTo>
                    <a:pt x="924" y="434"/>
                  </a:lnTo>
                  <a:lnTo>
                    <a:pt x="898" y="464"/>
                  </a:lnTo>
                  <a:lnTo>
                    <a:pt x="868" y="490"/>
                  </a:lnTo>
                  <a:lnTo>
                    <a:pt x="838" y="512"/>
                  </a:lnTo>
                  <a:lnTo>
                    <a:pt x="804" y="532"/>
                  </a:lnTo>
                  <a:lnTo>
                    <a:pt x="770" y="550"/>
                  </a:lnTo>
                  <a:lnTo>
                    <a:pt x="732" y="564"/>
                  </a:lnTo>
                  <a:lnTo>
                    <a:pt x="694" y="574"/>
                  </a:lnTo>
                  <a:lnTo>
                    <a:pt x="654" y="580"/>
                  </a:lnTo>
                  <a:lnTo>
                    <a:pt x="612" y="582"/>
                  </a:lnTo>
                  <a:lnTo>
                    <a:pt x="612" y="582"/>
                  </a:lnTo>
                  <a:lnTo>
                    <a:pt x="576" y="580"/>
                  </a:lnTo>
                  <a:lnTo>
                    <a:pt x="542" y="576"/>
                  </a:lnTo>
                  <a:lnTo>
                    <a:pt x="508" y="568"/>
                  </a:lnTo>
                  <a:lnTo>
                    <a:pt x="476" y="558"/>
                  </a:lnTo>
                  <a:lnTo>
                    <a:pt x="444" y="544"/>
                  </a:lnTo>
                  <a:lnTo>
                    <a:pt x="414" y="528"/>
                  </a:lnTo>
                  <a:lnTo>
                    <a:pt x="386" y="510"/>
                  </a:lnTo>
                  <a:lnTo>
                    <a:pt x="358" y="490"/>
                  </a:lnTo>
                  <a:lnTo>
                    <a:pt x="334" y="468"/>
                  </a:lnTo>
                  <a:lnTo>
                    <a:pt x="310" y="444"/>
                  </a:lnTo>
                  <a:lnTo>
                    <a:pt x="288" y="418"/>
                  </a:lnTo>
                  <a:lnTo>
                    <a:pt x="270" y="390"/>
                  </a:lnTo>
                  <a:lnTo>
                    <a:pt x="254" y="360"/>
                  </a:lnTo>
                  <a:lnTo>
                    <a:pt x="240" y="330"/>
                  </a:lnTo>
                  <a:lnTo>
                    <a:pt x="228" y="298"/>
                  </a:lnTo>
                  <a:lnTo>
                    <a:pt x="218" y="264"/>
                  </a:lnTo>
                  <a:lnTo>
                    <a:pt x="100" y="384"/>
                  </a:lnTo>
                  <a:lnTo>
                    <a:pt x="0" y="284"/>
                  </a:lnTo>
                  <a:lnTo>
                    <a:pt x="0" y="284"/>
                  </a:lnTo>
                  <a:lnTo>
                    <a:pt x="4" y="310"/>
                  </a:lnTo>
                  <a:lnTo>
                    <a:pt x="12" y="338"/>
                  </a:lnTo>
                  <a:lnTo>
                    <a:pt x="18" y="364"/>
                  </a:lnTo>
                  <a:lnTo>
                    <a:pt x="28" y="390"/>
                  </a:lnTo>
                  <a:lnTo>
                    <a:pt x="48" y="440"/>
                  </a:lnTo>
                  <a:lnTo>
                    <a:pt x="74" y="488"/>
                  </a:lnTo>
                  <a:lnTo>
                    <a:pt x="102" y="534"/>
                  </a:lnTo>
                  <a:lnTo>
                    <a:pt x="134" y="576"/>
                  </a:lnTo>
                  <a:lnTo>
                    <a:pt x="170" y="616"/>
                  </a:lnTo>
                  <a:lnTo>
                    <a:pt x="210" y="652"/>
                  </a:lnTo>
                  <a:lnTo>
                    <a:pt x="252" y="684"/>
                  </a:lnTo>
                  <a:lnTo>
                    <a:pt x="296" y="714"/>
                  </a:lnTo>
                  <a:lnTo>
                    <a:pt x="344" y="740"/>
                  </a:lnTo>
                  <a:lnTo>
                    <a:pt x="394" y="760"/>
                  </a:lnTo>
                  <a:lnTo>
                    <a:pt x="420" y="770"/>
                  </a:lnTo>
                  <a:lnTo>
                    <a:pt x="446" y="778"/>
                  </a:lnTo>
                  <a:lnTo>
                    <a:pt x="472" y="784"/>
                  </a:lnTo>
                  <a:lnTo>
                    <a:pt x="500" y="790"/>
                  </a:lnTo>
                  <a:lnTo>
                    <a:pt x="528" y="794"/>
                  </a:lnTo>
                  <a:lnTo>
                    <a:pt x="556" y="798"/>
                  </a:lnTo>
                  <a:lnTo>
                    <a:pt x="584" y="800"/>
                  </a:lnTo>
                  <a:lnTo>
                    <a:pt x="612" y="800"/>
                  </a:lnTo>
                  <a:lnTo>
                    <a:pt x="612" y="800"/>
                  </a:lnTo>
                  <a:lnTo>
                    <a:pt x="644" y="800"/>
                  </a:lnTo>
                  <a:lnTo>
                    <a:pt x="676" y="798"/>
                  </a:lnTo>
                  <a:lnTo>
                    <a:pt x="708" y="794"/>
                  </a:lnTo>
                  <a:lnTo>
                    <a:pt x="738" y="788"/>
                  </a:lnTo>
                  <a:lnTo>
                    <a:pt x="768" y="780"/>
                  </a:lnTo>
                  <a:lnTo>
                    <a:pt x="798" y="772"/>
                  </a:lnTo>
                  <a:lnTo>
                    <a:pt x="826" y="762"/>
                  </a:lnTo>
                  <a:lnTo>
                    <a:pt x="854" y="752"/>
                  </a:lnTo>
                  <a:lnTo>
                    <a:pt x="882" y="738"/>
                  </a:lnTo>
                  <a:lnTo>
                    <a:pt x="908" y="726"/>
                  </a:lnTo>
                  <a:lnTo>
                    <a:pt x="934" y="710"/>
                  </a:lnTo>
                  <a:lnTo>
                    <a:pt x="960" y="694"/>
                  </a:lnTo>
                  <a:lnTo>
                    <a:pt x="984" y="676"/>
                  </a:lnTo>
                  <a:lnTo>
                    <a:pt x="1008" y="658"/>
                  </a:lnTo>
                  <a:lnTo>
                    <a:pt x="1030" y="638"/>
                  </a:lnTo>
                  <a:lnTo>
                    <a:pt x="1052" y="618"/>
                  </a:lnTo>
                  <a:lnTo>
                    <a:pt x="1072" y="596"/>
                  </a:lnTo>
                  <a:lnTo>
                    <a:pt x="1092" y="574"/>
                  </a:lnTo>
                  <a:lnTo>
                    <a:pt x="1110" y="550"/>
                  </a:lnTo>
                  <a:lnTo>
                    <a:pt x="1128" y="526"/>
                  </a:lnTo>
                  <a:lnTo>
                    <a:pt x="1144" y="500"/>
                  </a:lnTo>
                  <a:lnTo>
                    <a:pt x="1160" y="474"/>
                  </a:lnTo>
                  <a:lnTo>
                    <a:pt x="1174" y="448"/>
                  </a:lnTo>
                  <a:lnTo>
                    <a:pt x="1186" y="420"/>
                  </a:lnTo>
                  <a:lnTo>
                    <a:pt x="1196" y="392"/>
                  </a:lnTo>
                  <a:lnTo>
                    <a:pt x="1206" y="364"/>
                  </a:lnTo>
                  <a:lnTo>
                    <a:pt x="1214" y="334"/>
                  </a:lnTo>
                  <a:lnTo>
                    <a:pt x="1222" y="304"/>
                  </a:lnTo>
                  <a:lnTo>
                    <a:pt x="1228" y="274"/>
                  </a:lnTo>
                  <a:lnTo>
                    <a:pt x="1232" y="242"/>
                  </a:lnTo>
                  <a:lnTo>
                    <a:pt x="1234" y="210"/>
                  </a:lnTo>
                  <a:lnTo>
                    <a:pt x="1234" y="178"/>
                  </a:lnTo>
                  <a:lnTo>
                    <a:pt x="1302" y="178"/>
                  </a:lnTo>
                  <a:lnTo>
                    <a:pt x="1124" y="0"/>
                  </a:lnTo>
                  <a:close/>
                </a:path>
              </a:pathLst>
            </a:custGeom>
            <a:solidFill>
              <a:schemeClr val="accent1"/>
            </a:solidFill>
            <a:ln>
              <a:noFill/>
            </a:ln>
          </p:spPr>
          <p:txBody>
            <a:bodyPr vert="horz" wrap="square" lIns="121920" tIns="60960" rIns="121920" bIns="60960" numCol="1" anchor="t" anchorCtr="0" compatLnSpc="1"/>
            <a:lstStyle/>
            <a:p>
              <a:endParaRPr lang="zh-CN" altLang="en-US" dirty="0">
                <a:solidFill>
                  <a:schemeClr val="bg1"/>
                </a:solidFill>
                <a:cs typeface="+mn-ea"/>
                <a:sym typeface="+mn-lt"/>
              </a:endParaRPr>
            </a:p>
          </p:txBody>
        </p:sp>
        <p:sp>
          <p:nvSpPr>
            <p:cNvPr id="13" name="矩形 45"/>
            <p:cNvSpPr/>
            <p:nvPr/>
          </p:nvSpPr>
          <p:spPr>
            <a:xfrm rot="10800000">
              <a:off x="5287402" y="2666484"/>
              <a:ext cx="1039480" cy="782232"/>
            </a:xfrm>
            <a:custGeom>
              <a:avLst/>
              <a:gdLst>
                <a:gd name="connsiteX0" fmla="*/ 0 w 1511952"/>
                <a:gd name="connsiteY0" fmla="*/ 0 h 295978"/>
                <a:gd name="connsiteX1" fmla="*/ 1511952 w 1511952"/>
                <a:gd name="connsiteY1" fmla="*/ 0 h 295978"/>
                <a:gd name="connsiteX2" fmla="*/ 1511952 w 1511952"/>
                <a:gd name="connsiteY2" fmla="*/ 295978 h 295978"/>
                <a:gd name="connsiteX3" fmla="*/ 0 w 1511952"/>
                <a:gd name="connsiteY3" fmla="*/ 295978 h 295978"/>
                <a:gd name="connsiteX4" fmla="*/ 0 w 1511952"/>
                <a:gd name="connsiteY4" fmla="*/ 0 h 295978"/>
                <a:gd name="connsiteX0-1" fmla="*/ 0 w 1511952"/>
                <a:gd name="connsiteY0-2" fmla="*/ 105833 h 401811"/>
                <a:gd name="connsiteX1-3" fmla="*/ 1511952 w 1511952"/>
                <a:gd name="connsiteY1-4" fmla="*/ 105833 h 401811"/>
                <a:gd name="connsiteX2-5" fmla="*/ 1511952 w 1511952"/>
                <a:gd name="connsiteY2-6" fmla="*/ 401811 h 401811"/>
                <a:gd name="connsiteX3-7" fmla="*/ 0 w 1511952"/>
                <a:gd name="connsiteY3-8" fmla="*/ 401811 h 401811"/>
                <a:gd name="connsiteX4-9" fmla="*/ 0 w 1511952"/>
                <a:gd name="connsiteY4-10" fmla="*/ 105833 h 401811"/>
                <a:gd name="connsiteX0-11" fmla="*/ 0 w 1511952"/>
                <a:gd name="connsiteY0-12" fmla="*/ 171524 h 467502"/>
                <a:gd name="connsiteX1-13" fmla="*/ 1511952 w 1511952"/>
                <a:gd name="connsiteY1-14" fmla="*/ 171524 h 467502"/>
                <a:gd name="connsiteX2-15" fmla="*/ 1511952 w 1511952"/>
                <a:gd name="connsiteY2-16" fmla="*/ 467502 h 467502"/>
                <a:gd name="connsiteX3-17" fmla="*/ 0 w 1511952"/>
                <a:gd name="connsiteY3-18" fmla="*/ 467502 h 467502"/>
                <a:gd name="connsiteX4-19" fmla="*/ 0 w 1511952"/>
                <a:gd name="connsiteY4-20" fmla="*/ 171524 h 467502"/>
                <a:gd name="connsiteX0-21" fmla="*/ 0 w 1623871"/>
                <a:gd name="connsiteY0-22" fmla="*/ 216069 h 431085"/>
                <a:gd name="connsiteX1-23" fmla="*/ 1623871 w 1623871"/>
                <a:gd name="connsiteY1-24" fmla="*/ 135107 h 431085"/>
                <a:gd name="connsiteX2-25" fmla="*/ 1623871 w 1623871"/>
                <a:gd name="connsiteY2-26" fmla="*/ 431085 h 431085"/>
                <a:gd name="connsiteX3-27" fmla="*/ 111919 w 1623871"/>
                <a:gd name="connsiteY3-28" fmla="*/ 431085 h 431085"/>
                <a:gd name="connsiteX4-29" fmla="*/ 0 w 1623871"/>
                <a:gd name="connsiteY4-30" fmla="*/ 216069 h 431085"/>
                <a:gd name="connsiteX0-31" fmla="*/ 0 w 1811990"/>
                <a:gd name="connsiteY0-32" fmla="*/ 178613 h 393629"/>
                <a:gd name="connsiteX1-33" fmla="*/ 1811990 w 1811990"/>
                <a:gd name="connsiteY1-34" fmla="*/ 164326 h 393629"/>
                <a:gd name="connsiteX2-35" fmla="*/ 1623871 w 1811990"/>
                <a:gd name="connsiteY2-36" fmla="*/ 393629 h 393629"/>
                <a:gd name="connsiteX3-37" fmla="*/ 111919 w 1811990"/>
                <a:gd name="connsiteY3-38" fmla="*/ 393629 h 393629"/>
                <a:gd name="connsiteX4-39" fmla="*/ 0 w 1811990"/>
                <a:gd name="connsiteY4-40" fmla="*/ 178613 h 393629"/>
                <a:gd name="connsiteX0-41" fmla="*/ 0 w 1811990"/>
                <a:gd name="connsiteY0-42" fmla="*/ 313434 h 528450"/>
                <a:gd name="connsiteX1-43" fmla="*/ 1811990 w 1811990"/>
                <a:gd name="connsiteY1-44" fmla="*/ 299147 h 528450"/>
                <a:gd name="connsiteX2-45" fmla="*/ 1623871 w 1811990"/>
                <a:gd name="connsiteY2-46" fmla="*/ 528450 h 528450"/>
                <a:gd name="connsiteX3-47" fmla="*/ 111919 w 1811990"/>
                <a:gd name="connsiteY3-48" fmla="*/ 528450 h 528450"/>
                <a:gd name="connsiteX4-49" fmla="*/ 0 w 1811990"/>
                <a:gd name="connsiteY4-50" fmla="*/ 313434 h 528450"/>
                <a:gd name="connsiteX0-51" fmla="*/ 0 w 1811990"/>
                <a:gd name="connsiteY0-52" fmla="*/ 416193 h 631209"/>
                <a:gd name="connsiteX1-53" fmla="*/ 1811990 w 1811990"/>
                <a:gd name="connsiteY1-54" fmla="*/ 401906 h 631209"/>
                <a:gd name="connsiteX2-55" fmla="*/ 1623871 w 1811990"/>
                <a:gd name="connsiteY2-56" fmla="*/ 631209 h 631209"/>
                <a:gd name="connsiteX3-57" fmla="*/ 111919 w 1811990"/>
                <a:gd name="connsiteY3-58" fmla="*/ 631209 h 631209"/>
                <a:gd name="connsiteX4-59" fmla="*/ 0 w 1811990"/>
                <a:gd name="connsiteY4-60" fmla="*/ 416193 h 631209"/>
                <a:gd name="connsiteX0-61" fmla="*/ 160959 w 1972949"/>
                <a:gd name="connsiteY0-62" fmla="*/ 35768 h 250784"/>
                <a:gd name="connsiteX1-63" fmla="*/ 1972949 w 1972949"/>
                <a:gd name="connsiteY1-64" fmla="*/ 21481 h 250784"/>
                <a:gd name="connsiteX2-65" fmla="*/ 1784830 w 1972949"/>
                <a:gd name="connsiteY2-66" fmla="*/ 250784 h 250784"/>
                <a:gd name="connsiteX3-67" fmla="*/ 272878 w 1972949"/>
                <a:gd name="connsiteY3-68" fmla="*/ 250784 h 250784"/>
                <a:gd name="connsiteX4-69" fmla="*/ 160959 w 1972949"/>
                <a:gd name="connsiteY4-70" fmla="*/ 35768 h 250784"/>
                <a:gd name="connsiteX0-71" fmla="*/ 160959 w 1974753"/>
                <a:gd name="connsiteY0-72" fmla="*/ 53432 h 268448"/>
                <a:gd name="connsiteX1-73" fmla="*/ 1972949 w 1974753"/>
                <a:gd name="connsiteY1-74" fmla="*/ 39145 h 268448"/>
                <a:gd name="connsiteX2-75" fmla="*/ 1784830 w 1974753"/>
                <a:gd name="connsiteY2-76" fmla="*/ 268448 h 268448"/>
                <a:gd name="connsiteX3-77" fmla="*/ 272878 w 1974753"/>
                <a:gd name="connsiteY3-78" fmla="*/ 268448 h 268448"/>
                <a:gd name="connsiteX4-79" fmla="*/ 160959 w 1974753"/>
                <a:gd name="connsiteY4-80" fmla="*/ 53432 h 268448"/>
                <a:gd name="connsiteX0-81" fmla="*/ 160959 w 1974751"/>
                <a:gd name="connsiteY0-82" fmla="*/ 53432 h 311846"/>
                <a:gd name="connsiteX1-83" fmla="*/ 1972949 w 1974751"/>
                <a:gd name="connsiteY1-84" fmla="*/ 39145 h 311846"/>
                <a:gd name="connsiteX2-85" fmla="*/ 1784830 w 1974751"/>
                <a:gd name="connsiteY2-86" fmla="*/ 268448 h 311846"/>
                <a:gd name="connsiteX3-87" fmla="*/ 272878 w 1974751"/>
                <a:gd name="connsiteY3-88" fmla="*/ 268448 h 311846"/>
                <a:gd name="connsiteX4-89" fmla="*/ 160959 w 1974751"/>
                <a:gd name="connsiteY4-90" fmla="*/ 53432 h 311846"/>
                <a:gd name="connsiteX0-91" fmla="*/ 160959 w 1974753"/>
                <a:gd name="connsiteY0-92" fmla="*/ 53432 h 296225"/>
                <a:gd name="connsiteX1-93" fmla="*/ 1972949 w 1974753"/>
                <a:gd name="connsiteY1-94" fmla="*/ 39145 h 296225"/>
                <a:gd name="connsiteX2-95" fmla="*/ 1784830 w 1974753"/>
                <a:gd name="connsiteY2-96" fmla="*/ 268448 h 296225"/>
                <a:gd name="connsiteX3-97" fmla="*/ 272878 w 1974753"/>
                <a:gd name="connsiteY3-98" fmla="*/ 268448 h 296225"/>
                <a:gd name="connsiteX4-99" fmla="*/ 160959 w 1974753"/>
                <a:gd name="connsiteY4-100" fmla="*/ 53432 h 296225"/>
                <a:gd name="connsiteX0-101" fmla="*/ 122914 w 1936615"/>
                <a:gd name="connsiteY0-102" fmla="*/ 119803 h 362596"/>
                <a:gd name="connsiteX1-103" fmla="*/ 1934904 w 1936615"/>
                <a:gd name="connsiteY1-104" fmla="*/ 105516 h 362596"/>
                <a:gd name="connsiteX2-105" fmla="*/ 1746785 w 1936615"/>
                <a:gd name="connsiteY2-106" fmla="*/ 334819 h 362596"/>
                <a:gd name="connsiteX3-107" fmla="*/ 234833 w 1936615"/>
                <a:gd name="connsiteY3-108" fmla="*/ 334819 h 362596"/>
                <a:gd name="connsiteX4-109" fmla="*/ 122914 w 1936615"/>
                <a:gd name="connsiteY4-110" fmla="*/ 119803 h 362596"/>
                <a:gd name="connsiteX0-111" fmla="*/ 122914 w 2121812"/>
                <a:gd name="connsiteY0-112" fmla="*/ 177507 h 420300"/>
                <a:gd name="connsiteX1-113" fmla="*/ 1934904 w 2121812"/>
                <a:gd name="connsiteY1-114" fmla="*/ 163220 h 420300"/>
                <a:gd name="connsiteX2-115" fmla="*/ 1746785 w 2121812"/>
                <a:gd name="connsiteY2-116" fmla="*/ 392523 h 420300"/>
                <a:gd name="connsiteX3-117" fmla="*/ 234833 w 2121812"/>
                <a:gd name="connsiteY3-118" fmla="*/ 392523 h 420300"/>
                <a:gd name="connsiteX4-119" fmla="*/ 122914 w 2121812"/>
                <a:gd name="connsiteY4-120" fmla="*/ 177507 h 420300"/>
                <a:gd name="connsiteX0-121" fmla="*/ 121667 w 2160596"/>
                <a:gd name="connsiteY0-122" fmla="*/ 142002 h 750303"/>
                <a:gd name="connsiteX1-123" fmla="*/ 1933657 w 2160596"/>
                <a:gd name="connsiteY1-124" fmla="*/ 127715 h 750303"/>
                <a:gd name="connsiteX2-125" fmla="*/ 1745538 w 2160596"/>
                <a:gd name="connsiteY2-126" fmla="*/ 357018 h 750303"/>
                <a:gd name="connsiteX3-127" fmla="*/ 340073 w 2160596"/>
                <a:gd name="connsiteY3-128" fmla="*/ 747543 h 750303"/>
                <a:gd name="connsiteX4-129" fmla="*/ 121667 w 2160596"/>
                <a:gd name="connsiteY4-130" fmla="*/ 142002 h 750303"/>
                <a:gd name="connsiteX0-131" fmla="*/ 126823 w 2128132"/>
                <a:gd name="connsiteY0-132" fmla="*/ 80912 h 739617"/>
                <a:gd name="connsiteX1-133" fmla="*/ 1938813 w 2128132"/>
                <a:gd name="connsiteY1-134" fmla="*/ 66625 h 739617"/>
                <a:gd name="connsiteX2-135" fmla="*/ 1892677 w 2128132"/>
                <a:gd name="connsiteY2-136" fmla="*/ 638828 h 739617"/>
                <a:gd name="connsiteX3-137" fmla="*/ 345229 w 2128132"/>
                <a:gd name="connsiteY3-138" fmla="*/ 686453 h 739617"/>
                <a:gd name="connsiteX4-139" fmla="*/ 126823 w 2128132"/>
                <a:gd name="connsiteY4-140" fmla="*/ 80912 h 739617"/>
                <a:gd name="connsiteX0-141" fmla="*/ 150487 w 2151798"/>
                <a:gd name="connsiteY0-142" fmla="*/ 138337 h 797042"/>
                <a:gd name="connsiteX1-143" fmla="*/ 1962477 w 2151798"/>
                <a:gd name="connsiteY1-144" fmla="*/ 124050 h 797042"/>
                <a:gd name="connsiteX2-145" fmla="*/ 1916341 w 2151798"/>
                <a:gd name="connsiteY2-146" fmla="*/ 696253 h 797042"/>
                <a:gd name="connsiteX3-147" fmla="*/ 368893 w 2151798"/>
                <a:gd name="connsiteY3-148" fmla="*/ 743878 h 797042"/>
                <a:gd name="connsiteX4-149" fmla="*/ 150487 w 2151798"/>
                <a:gd name="connsiteY4-150" fmla="*/ 138337 h 797042"/>
                <a:gd name="connsiteX0-151" fmla="*/ 163275 w 2107709"/>
                <a:gd name="connsiteY0-152" fmla="*/ 120535 h 845635"/>
                <a:gd name="connsiteX1-153" fmla="*/ 1922021 w 2107709"/>
                <a:gd name="connsiteY1-154" fmla="*/ 168160 h 845635"/>
                <a:gd name="connsiteX2-155" fmla="*/ 1875885 w 2107709"/>
                <a:gd name="connsiteY2-156" fmla="*/ 740363 h 845635"/>
                <a:gd name="connsiteX3-157" fmla="*/ 328437 w 2107709"/>
                <a:gd name="connsiteY3-158" fmla="*/ 787988 h 845635"/>
                <a:gd name="connsiteX4-159" fmla="*/ 163275 w 2107709"/>
                <a:gd name="connsiteY4-160" fmla="*/ 120535 h 845635"/>
                <a:gd name="connsiteX0-161" fmla="*/ 163275 w 2186152"/>
                <a:gd name="connsiteY0-162" fmla="*/ 187705 h 912805"/>
                <a:gd name="connsiteX1-163" fmla="*/ 1922021 w 2186152"/>
                <a:gd name="connsiteY1-164" fmla="*/ 235330 h 912805"/>
                <a:gd name="connsiteX2-165" fmla="*/ 1875885 w 2186152"/>
                <a:gd name="connsiteY2-166" fmla="*/ 807533 h 912805"/>
                <a:gd name="connsiteX3-167" fmla="*/ 328437 w 2186152"/>
                <a:gd name="connsiteY3-168" fmla="*/ 855158 h 912805"/>
                <a:gd name="connsiteX4-169" fmla="*/ 163275 w 2186152"/>
                <a:gd name="connsiteY4-170" fmla="*/ 187705 h 912805"/>
                <a:gd name="connsiteX0-171" fmla="*/ 163275 w 2137129"/>
                <a:gd name="connsiteY0-172" fmla="*/ 189457 h 914557"/>
                <a:gd name="connsiteX1-173" fmla="*/ 1922021 w 2137129"/>
                <a:gd name="connsiteY1-174" fmla="*/ 237082 h 914557"/>
                <a:gd name="connsiteX2-175" fmla="*/ 1875885 w 2137129"/>
                <a:gd name="connsiteY2-176" fmla="*/ 809285 h 914557"/>
                <a:gd name="connsiteX3-177" fmla="*/ 328437 w 2137129"/>
                <a:gd name="connsiteY3-178" fmla="*/ 856910 h 914557"/>
                <a:gd name="connsiteX4-179" fmla="*/ 163275 w 2137129"/>
                <a:gd name="connsiteY4-180" fmla="*/ 189457 h 914557"/>
                <a:gd name="connsiteX0-181" fmla="*/ 186821 w 2685834"/>
                <a:gd name="connsiteY0-182" fmla="*/ 142129 h 867451"/>
                <a:gd name="connsiteX1-183" fmla="*/ 2584491 w 2685834"/>
                <a:gd name="connsiteY1-184" fmla="*/ 184991 h 867451"/>
                <a:gd name="connsiteX2-185" fmla="*/ 1899431 w 2685834"/>
                <a:gd name="connsiteY2-186" fmla="*/ 761957 h 867451"/>
                <a:gd name="connsiteX3-187" fmla="*/ 351983 w 2685834"/>
                <a:gd name="connsiteY3-188" fmla="*/ 809582 h 867451"/>
                <a:gd name="connsiteX4-189" fmla="*/ 186821 w 2685834"/>
                <a:gd name="connsiteY4-190" fmla="*/ 142129 h 867451"/>
                <a:gd name="connsiteX0-191" fmla="*/ 186821 w 2756339"/>
                <a:gd name="connsiteY0-192" fmla="*/ 201141 h 926463"/>
                <a:gd name="connsiteX1-193" fmla="*/ 2584491 w 2756339"/>
                <a:gd name="connsiteY1-194" fmla="*/ 244003 h 926463"/>
                <a:gd name="connsiteX2-195" fmla="*/ 1899431 w 2756339"/>
                <a:gd name="connsiteY2-196" fmla="*/ 820969 h 926463"/>
                <a:gd name="connsiteX3-197" fmla="*/ 351983 w 2756339"/>
                <a:gd name="connsiteY3-198" fmla="*/ 868594 h 926463"/>
                <a:gd name="connsiteX4-199" fmla="*/ 186821 w 2756339"/>
                <a:gd name="connsiteY4-200" fmla="*/ 201141 h 926463"/>
                <a:gd name="connsiteX0-201" fmla="*/ 198603 w 2768122"/>
                <a:gd name="connsiteY0-202" fmla="*/ 284982 h 1010304"/>
                <a:gd name="connsiteX1-203" fmla="*/ 2596273 w 2768122"/>
                <a:gd name="connsiteY1-204" fmla="*/ 327844 h 1010304"/>
                <a:gd name="connsiteX2-205" fmla="*/ 1911213 w 2768122"/>
                <a:gd name="connsiteY2-206" fmla="*/ 904810 h 1010304"/>
                <a:gd name="connsiteX3-207" fmla="*/ 363765 w 2768122"/>
                <a:gd name="connsiteY3-208" fmla="*/ 952435 h 1010304"/>
                <a:gd name="connsiteX4-209" fmla="*/ 198603 w 2768122"/>
                <a:gd name="connsiteY4-210" fmla="*/ 284982 h 1010304"/>
                <a:gd name="connsiteX0-211" fmla="*/ 229193 w 2627166"/>
                <a:gd name="connsiteY0-212" fmla="*/ 172727 h 840252"/>
                <a:gd name="connsiteX1-213" fmla="*/ 2626863 w 2627166"/>
                <a:gd name="connsiteY1-214" fmla="*/ 215589 h 840252"/>
                <a:gd name="connsiteX2-215" fmla="*/ 394355 w 2627166"/>
                <a:gd name="connsiteY2-216" fmla="*/ 840180 h 840252"/>
                <a:gd name="connsiteX3-217" fmla="*/ 229193 w 2627166"/>
                <a:gd name="connsiteY3-218" fmla="*/ 172727 h 840252"/>
                <a:gd name="connsiteX0-219" fmla="*/ 0 w 2397670"/>
                <a:gd name="connsiteY0-220" fmla="*/ 172727 h 215589"/>
                <a:gd name="connsiteX1-221" fmla="*/ 2397670 w 2397670"/>
                <a:gd name="connsiteY1-222" fmla="*/ 215589 h 215589"/>
                <a:gd name="connsiteX2-223" fmla="*/ 0 w 2397670"/>
                <a:gd name="connsiteY2-224" fmla="*/ 172727 h 215589"/>
                <a:gd name="connsiteX0-225" fmla="*/ 0 w 2388797"/>
                <a:gd name="connsiteY0-226" fmla="*/ 176263 h 176263"/>
                <a:gd name="connsiteX1-227" fmla="*/ 2388797 w 2388797"/>
                <a:gd name="connsiteY1-228" fmla="*/ 114350 h 176263"/>
                <a:gd name="connsiteX2-229" fmla="*/ 0 w 2388797"/>
                <a:gd name="connsiteY2-230" fmla="*/ 176263 h 176263"/>
                <a:gd name="connsiteX0-231" fmla="*/ 0 w 2388797"/>
                <a:gd name="connsiteY0-232" fmla="*/ 168967 h 168967"/>
                <a:gd name="connsiteX1-233" fmla="*/ 2388797 w 2388797"/>
                <a:gd name="connsiteY1-234" fmla="*/ 130867 h 168967"/>
                <a:gd name="connsiteX2-235" fmla="*/ 0 w 2388797"/>
                <a:gd name="connsiteY2-236" fmla="*/ 168967 h 168967"/>
                <a:gd name="connsiteX0-237" fmla="*/ 98544 w 2487341"/>
                <a:gd name="connsiteY0-238" fmla="*/ 287217 h 557332"/>
                <a:gd name="connsiteX1-239" fmla="*/ 2487341 w 2487341"/>
                <a:gd name="connsiteY1-240" fmla="*/ 249117 h 557332"/>
                <a:gd name="connsiteX2-241" fmla="*/ 98544 w 2487341"/>
                <a:gd name="connsiteY2-242" fmla="*/ 287217 h 557332"/>
                <a:gd name="connsiteX0-243" fmla="*/ 65757 w 2513543"/>
                <a:gd name="connsiteY0-244" fmla="*/ 436393 h 838087"/>
                <a:gd name="connsiteX1-245" fmla="*/ 2454554 w 2513543"/>
                <a:gd name="connsiteY1-246" fmla="*/ 398293 h 838087"/>
                <a:gd name="connsiteX2-247" fmla="*/ 65757 w 2513543"/>
                <a:gd name="connsiteY2-248" fmla="*/ 436393 h 838087"/>
                <a:gd name="connsiteX0-249" fmla="*/ 72144 w 2469823"/>
                <a:gd name="connsiteY0-250" fmla="*/ 383166 h 736189"/>
                <a:gd name="connsiteX1-251" fmla="*/ 2460941 w 2469823"/>
                <a:gd name="connsiteY1-252" fmla="*/ 345066 h 736189"/>
                <a:gd name="connsiteX2-253" fmla="*/ 72144 w 2469823"/>
                <a:gd name="connsiteY2-254" fmla="*/ 383166 h 736189"/>
                <a:gd name="connsiteX0-255" fmla="*/ 85 w 2399588"/>
                <a:gd name="connsiteY0-256" fmla="*/ 322200 h 610927"/>
                <a:gd name="connsiteX1-257" fmla="*/ 2388882 w 2399588"/>
                <a:gd name="connsiteY1-258" fmla="*/ 284100 h 610927"/>
                <a:gd name="connsiteX2-259" fmla="*/ 85 w 2399588"/>
                <a:gd name="connsiteY2-260" fmla="*/ 322200 h 610927"/>
                <a:gd name="connsiteX0-261" fmla="*/ 247 w 2399925"/>
                <a:gd name="connsiteY0-262" fmla="*/ 272591 h 507119"/>
                <a:gd name="connsiteX1-263" fmla="*/ 2389044 w 2399925"/>
                <a:gd name="connsiteY1-264" fmla="*/ 234491 h 507119"/>
                <a:gd name="connsiteX2-265" fmla="*/ 247 w 2399925"/>
                <a:gd name="connsiteY2-266" fmla="*/ 272591 h 507119"/>
                <a:gd name="connsiteX0-267" fmla="*/ 234 w 2389703"/>
                <a:gd name="connsiteY0-268" fmla="*/ 276359 h 514260"/>
                <a:gd name="connsiteX1-269" fmla="*/ 2389031 w 2389703"/>
                <a:gd name="connsiteY1-270" fmla="*/ 238259 h 514260"/>
                <a:gd name="connsiteX2-271" fmla="*/ 234 w 2389703"/>
                <a:gd name="connsiteY2-272" fmla="*/ 276359 h 514260"/>
              </a:gdLst>
              <a:ahLst/>
              <a:cxnLst>
                <a:cxn ang="0">
                  <a:pos x="connsiteX0-1" y="connsiteY0-2"/>
                </a:cxn>
                <a:cxn ang="0">
                  <a:pos x="connsiteX1-3" y="connsiteY1-4"/>
                </a:cxn>
                <a:cxn ang="0">
                  <a:pos x="connsiteX2-5" y="connsiteY2-6"/>
                </a:cxn>
              </a:cxnLst>
              <a:rect l="l" t="t" r="r" b="b"/>
              <a:pathLst>
                <a:path w="2389703" h="514260">
                  <a:moveTo>
                    <a:pt x="234" y="276359"/>
                  </a:moveTo>
                  <a:cubicBezTo>
                    <a:pt x="-27012" y="-61101"/>
                    <a:pt x="2342275" y="-107816"/>
                    <a:pt x="2389031" y="238259"/>
                  </a:cubicBezTo>
                  <a:cubicBezTo>
                    <a:pt x="2435787" y="584334"/>
                    <a:pt x="27480" y="613819"/>
                    <a:pt x="234" y="276359"/>
                  </a:cubicBezTo>
                  <a:close/>
                </a:path>
              </a:pathLst>
            </a:custGeom>
          </p:spPr>
          <p:txBody>
            <a:bodyPr wrap="none">
              <a:prstTxWarp prst="textArchUp">
                <a:avLst/>
              </a:prstTxWarp>
              <a:spAutoFit/>
            </a:bodyPr>
            <a:lstStyle/>
            <a:p>
              <a:pPr algn="ctr">
                <a:lnSpc>
                  <a:spcPct val="150000"/>
                </a:lnSpc>
              </a:pPr>
              <a:r>
                <a:rPr lang="zh-CN" altLang="en-US" sz="800" dirty="0">
                  <a:solidFill>
                    <a:schemeClr val="bg1"/>
                  </a:solidFill>
                  <a:cs typeface="+mn-ea"/>
                  <a:sym typeface="+mn-lt"/>
                </a:rPr>
                <a:t>保持和提高自尊心</a:t>
              </a:r>
              <a:endParaRPr lang="en-US" altLang="zh-CN" sz="800" spc="150" dirty="0">
                <a:solidFill>
                  <a:schemeClr val="bg1"/>
                </a:solidFill>
                <a:cs typeface="+mn-ea"/>
                <a:sym typeface="+mn-lt"/>
              </a:endParaRPr>
            </a:p>
          </p:txBody>
        </p:sp>
      </p:grpSp>
      <p:grpSp>
        <p:nvGrpSpPr>
          <p:cNvPr id="14" name="组合 13"/>
          <p:cNvGrpSpPr/>
          <p:nvPr/>
        </p:nvGrpSpPr>
        <p:grpSpPr>
          <a:xfrm>
            <a:off x="2558311" y="2656692"/>
            <a:ext cx="1584643" cy="973666"/>
            <a:chOff x="2558309" y="2629492"/>
            <a:chExt cx="1584643" cy="973666"/>
          </a:xfrm>
        </p:grpSpPr>
        <p:sp>
          <p:nvSpPr>
            <p:cNvPr id="15" name="Freeform 6"/>
            <p:cNvSpPr/>
            <p:nvPr/>
          </p:nvSpPr>
          <p:spPr bwMode="auto">
            <a:xfrm>
              <a:off x="2558309" y="2629492"/>
              <a:ext cx="1584643" cy="973666"/>
            </a:xfrm>
            <a:custGeom>
              <a:avLst/>
              <a:gdLst>
                <a:gd name="T0" fmla="*/ 946 w 1302"/>
                <a:gd name="T1" fmla="*/ 178 h 800"/>
                <a:gd name="T2" fmla="*/ 1016 w 1302"/>
                <a:gd name="T3" fmla="*/ 178 h 800"/>
                <a:gd name="T4" fmla="*/ 1008 w 1302"/>
                <a:gd name="T5" fmla="*/ 260 h 800"/>
                <a:gd name="T6" fmla="*/ 984 w 1302"/>
                <a:gd name="T7" fmla="*/ 336 h 800"/>
                <a:gd name="T8" fmla="*/ 948 w 1302"/>
                <a:gd name="T9" fmla="*/ 404 h 800"/>
                <a:gd name="T10" fmla="*/ 898 w 1302"/>
                <a:gd name="T11" fmla="*/ 464 h 800"/>
                <a:gd name="T12" fmla="*/ 838 w 1302"/>
                <a:gd name="T13" fmla="*/ 512 h 800"/>
                <a:gd name="T14" fmla="*/ 770 w 1302"/>
                <a:gd name="T15" fmla="*/ 550 h 800"/>
                <a:gd name="T16" fmla="*/ 694 w 1302"/>
                <a:gd name="T17" fmla="*/ 574 h 800"/>
                <a:gd name="T18" fmla="*/ 614 w 1302"/>
                <a:gd name="T19" fmla="*/ 582 h 800"/>
                <a:gd name="T20" fmla="*/ 578 w 1302"/>
                <a:gd name="T21" fmla="*/ 580 h 800"/>
                <a:gd name="T22" fmla="*/ 508 w 1302"/>
                <a:gd name="T23" fmla="*/ 568 h 800"/>
                <a:gd name="T24" fmla="*/ 444 w 1302"/>
                <a:gd name="T25" fmla="*/ 544 h 800"/>
                <a:gd name="T26" fmla="*/ 386 w 1302"/>
                <a:gd name="T27" fmla="*/ 510 h 800"/>
                <a:gd name="T28" fmla="*/ 334 w 1302"/>
                <a:gd name="T29" fmla="*/ 468 h 800"/>
                <a:gd name="T30" fmla="*/ 290 w 1302"/>
                <a:gd name="T31" fmla="*/ 418 h 800"/>
                <a:gd name="T32" fmla="*/ 254 w 1302"/>
                <a:gd name="T33" fmla="*/ 360 h 800"/>
                <a:gd name="T34" fmla="*/ 228 w 1302"/>
                <a:gd name="T35" fmla="*/ 296 h 800"/>
                <a:gd name="T36" fmla="*/ 100 w 1302"/>
                <a:gd name="T37" fmla="*/ 384 h 800"/>
                <a:gd name="T38" fmla="*/ 0 w 1302"/>
                <a:gd name="T39" fmla="*/ 284 h 800"/>
                <a:gd name="T40" fmla="*/ 12 w 1302"/>
                <a:gd name="T41" fmla="*/ 338 h 800"/>
                <a:gd name="T42" fmla="*/ 28 w 1302"/>
                <a:gd name="T43" fmla="*/ 390 h 800"/>
                <a:gd name="T44" fmla="*/ 74 w 1302"/>
                <a:gd name="T45" fmla="*/ 488 h 800"/>
                <a:gd name="T46" fmla="*/ 136 w 1302"/>
                <a:gd name="T47" fmla="*/ 576 h 800"/>
                <a:gd name="T48" fmla="*/ 210 w 1302"/>
                <a:gd name="T49" fmla="*/ 652 h 800"/>
                <a:gd name="T50" fmla="*/ 298 w 1302"/>
                <a:gd name="T51" fmla="*/ 714 h 800"/>
                <a:gd name="T52" fmla="*/ 394 w 1302"/>
                <a:gd name="T53" fmla="*/ 760 h 800"/>
                <a:gd name="T54" fmla="*/ 446 w 1302"/>
                <a:gd name="T55" fmla="*/ 778 h 800"/>
                <a:gd name="T56" fmla="*/ 500 w 1302"/>
                <a:gd name="T57" fmla="*/ 790 h 800"/>
                <a:gd name="T58" fmla="*/ 556 w 1302"/>
                <a:gd name="T59" fmla="*/ 798 h 800"/>
                <a:gd name="T60" fmla="*/ 614 w 1302"/>
                <a:gd name="T61" fmla="*/ 800 h 800"/>
                <a:gd name="T62" fmla="*/ 646 w 1302"/>
                <a:gd name="T63" fmla="*/ 800 h 800"/>
                <a:gd name="T64" fmla="*/ 708 w 1302"/>
                <a:gd name="T65" fmla="*/ 794 h 800"/>
                <a:gd name="T66" fmla="*/ 768 w 1302"/>
                <a:gd name="T67" fmla="*/ 780 h 800"/>
                <a:gd name="T68" fmla="*/ 826 w 1302"/>
                <a:gd name="T69" fmla="*/ 762 h 800"/>
                <a:gd name="T70" fmla="*/ 882 w 1302"/>
                <a:gd name="T71" fmla="*/ 738 h 800"/>
                <a:gd name="T72" fmla="*/ 936 w 1302"/>
                <a:gd name="T73" fmla="*/ 710 h 800"/>
                <a:gd name="T74" fmla="*/ 984 w 1302"/>
                <a:gd name="T75" fmla="*/ 676 h 800"/>
                <a:gd name="T76" fmla="*/ 1032 w 1302"/>
                <a:gd name="T77" fmla="*/ 638 h 800"/>
                <a:gd name="T78" fmla="*/ 1074 w 1302"/>
                <a:gd name="T79" fmla="*/ 596 h 800"/>
                <a:gd name="T80" fmla="*/ 1112 w 1302"/>
                <a:gd name="T81" fmla="*/ 550 h 800"/>
                <a:gd name="T82" fmla="*/ 1144 w 1302"/>
                <a:gd name="T83" fmla="*/ 500 h 800"/>
                <a:gd name="T84" fmla="*/ 1174 w 1302"/>
                <a:gd name="T85" fmla="*/ 448 h 800"/>
                <a:gd name="T86" fmla="*/ 1198 w 1302"/>
                <a:gd name="T87" fmla="*/ 392 h 800"/>
                <a:gd name="T88" fmla="*/ 1216 w 1302"/>
                <a:gd name="T89" fmla="*/ 334 h 800"/>
                <a:gd name="T90" fmla="*/ 1228 w 1302"/>
                <a:gd name="T91" fmla="*/ 274 h 800"/>
                <a:gd name="T92" fmla="*/ 1234 w 1302"/>
                <a:gd name="T93" fmla="*/ 210 h 800"/>
                <a:gd name="T94" fmla="*/ 1302 w 1302"/>
                <a:gd name="T95" fmla="*/ 178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02" h="800">
                  <a:moveTo>
                    <a:pt x="1124" y="0"/>
                  </a:moveTo>
                  <a:lnTo>
                    <a:pt x="946" y="178"/>
                  </a:lnTo>
                  <a:lnTo>
                    <a:pt x="1016" y="178"/>
                  </a:lnTo>
                  <a:lnTo>
                    <a:pt x="1016" y="178"/>
                  </a:lnTo>
                  <a:lnTo>
                    <a:pt x="1014" y="220"/>
                  </a:lnTo>
                  <a:lnTo>
                    <a:pt x="1008" y="260"/>
                  </a:lnTo>
                  <a:lnTo>
                    <a:pt x="998" y="298"/>
                  </a:lnTo>
                  <a:lnTo>
                    <a:pt x="984" y="336"/>
                  </a:lnTo>
                  <a:lnTo>
                    <a:pt x="968" y="370"/>
                  </a:lnTo>
                  <a:lnTo>
                    <a:pt x="948" y="404"/>
                  </a:lnTo>
                  <a:lnTo>
                    <a:pt x="924" y="434"/>
                  </a:lnTo>
                  <a:lnTo>
                    <a:pt x="898" y="464"/>
                  </a:lnTo>
                  <a:lnTo>
                    <a:pt x="870" y="490"/>
                  </a:lnTo>
                  <a:lnTo>
                    <a:pt x="838" y="512"/>
                  </a:lnTo>
                  <a:lnTo>
                    <a:pt x="806" y="532"/>
                  </a:lnTo>
                  <a:lnTo>
                    <a:pt x="770" y="550"/>
                  </a:lnTo>
                  <a:lnTo>
                    <a:pt x="732" y="564"/>
                  </a:lnTo>
                  <a:lnTo>
                    <a:pt x="694" y="574"/>
                  </a:lnTo>
                  <a:lnTo>
                    <a:pt x="654" y="580"/>
                  </a:lnTo>
                  <a:lnTo>
                    <a:pt x="614" y="582"/>
                  </a:lnTo>
                  <a:lnTo>
                    <a:pt x="614" y="582"/>
                  </a:lnTo>
                  <a:lnTo>
                    <a:pt x="578" y="580"/>
                  </a:lnTo>
                  <a:lnTo>
                    <a:pt x="542" y="576"/>
                  </a:lnTo>
                  <a:lnTo>
                    <a:pt x="508" y="568"/>
                  </a:lnTo>
                  <a:lnTo>
                    <a:pt x="476" y="558"/>
                  </a:lnTo>
                  <a:lnTo>
                    <a:pt x="444" y="544"/>
                  </a:lnTo>
                  <a:lnTo>
                    <a:pt x="414" y="528"/>
                  </a:lnTo>
                  <a:lnTo>
                    <a:pt x="386" y="510"/>
                  </a:lnTo>
                  <a:lnTo>
                    <a:pt x="358" y="490"/>
                  </a:lnTo>
                  <a:lnTo>
                    <a:pt x="334" y="468"/>
                  </a:lnTo>
                  <a:lnTo>
                    <a:pt x="310" y="444"/>
                  </a:lnTo>
                  <a:lnTo>
                    <a:pt x="290" y="418"/>
                  </a:lnTo>
                  <a:lnTo>
                    <a:pt x="270" y="390"/>
                  </a:lnTo>
                  <a:lnTo>
                    <a:pt x="254" y="360"/>
                  </a:lnTo>
                  <a:lnTo>
                    <a:pt x="240" y="330"/>
                  </a:lnTo>
                  <a:lnTo>
                    <a:pt x="228" y="296"/>
                  </a:lnTo>
                  <a:lnTo>
                    <a:pt x="220" y="264"/>
                  </a:lnTo>
                  <a:lnTo>
                    <a:pt x="100" y="384"/>
                  </a:lnTo>
                  <a:lnTo>
                    <a:pt x="0" y="284"/>
                  </a:lnTo>
                  <a:lnTo>
                    <a:pt x="0" y="284"/>
                  </a:lnTo>
                  <a:lnTo>
                    <a:pt x="6" y="312"/>
                  </a:lnTo>
                  <a:lnTo>
                    <a:pt x="12" y="338"/>
                  </a:lnTo>
                  <a:lnTo>
                    <a:pt x="20" y="364"/>
                  </a:lnTo>
                  <a:lnTo>
                    <a:pt x="28" y="390"/>
                  </a:lnTo>
                  <a:lnTo>
                    <a:pt x="50" y="440"/>
                  </a:lnTo>
                  <a:lnTo>
                    <a:pt x="74" y="488"/>
                  </a:lnTo>
                  <a:lnTo>
                    <a:pt x="102" y="534"/>
                  </a:lnTo>
                  <a:lnTo>
                    <a:pt x="136" y="576"/>
                  </a:lnTo>
                  <a:lnTo>
                    <a:pt x="172" y="616"/>
                  </a:lnTo>
                  <a:lnTo>
                    <a:pt x="210" y="652"/>
                  </a:lnTo>
                  <a:lnTo>
                    <a:pt x="252" y="684"/>
                  </a:lnTo>
                  <a:lnTo>
                    <a:pt x="298" y="714"/>
                  </a:lnTo>
                  <a:lnTo>
                    <a:pt x="346" y="740"/>
                  </a:lnTo>
                  <a:lnTo>
                    <a:pt x="394" y="760"/>
                  </a:lnTo>
                  <a:lnTo>
                    <a:pt x="420" y="770"/>
                  </a:lnTo>
                  <a:lnTo>
                    <a:pt x="446" y="778"/>
                  </a:lnTo>
                  <a:lnTo>
                    <a:pt x="474" y="784"/>
                  </a:lnTo>
                  <a:lnTo>
                    <a:pt x="500" y="790"/>
                  </a:lnTo>
                  <a:lnTo>
                    <a:pt x="528" y="794"/>
                  </a:lnTo>
                  <a:lnTo>
                    <a:pt x="556" y="798"/>
                  </a:lnTo>
                  <a:lnTo>
                    <a:pt x="584" y="800"/>
                  </a:lnTo>
                  <a:lnTo>
                    <a:pt x="614" y="800"/>
                  </a:lnTo>
                  <a:lnTo>
                    <a:pt x="614" y="800"/>
                  </a:lnTo>
                  <a:lnTo>
                    <a:pt x="646" y="800"/>
                  </a:lnTo>
                  <a:lnTo>
                    <a:pt x="676" y="798"/>
                  </a:lnTo>
                  <a:lnTo>
                    <a:pt x="708" y="794"/>
                  </a:lnTo>
                  <a:lnTo>
                    <a:pt x="738" y="788"/>
                  </a:lnTo>
                  <a:lnTo>
                    <a:pt x="768" y="780"/>
                  </a:lnTo>
                  <a:lnTo>
                    <a:pt x="798" y="772"/>
                  </a:lnTo>
                  <a:lnTo>
                    <a:pt x="826" y="762"/>
                  </a:lnTo>
                  <a:lnTo>
                    <a:pt x="854" y="752"/>
                  </a:lnTo>
                  <a:lnTo>
                    <a:pt x="882" y="738"/>
                  </a:lnTo>
                  <a:lnTo>
                    <a:pt x="910" y="726"/>
                  </a:lnTo>
                  <a:lnTo>
                    <a:pt x="936" y="710"/>
                  </a:lnTo>
                  <a:lnTo>
                    <a:pt x="960" y="694"/>
                  </a:lnTo>
                  <a:lnTo>
                    <a:pt x="984" y="676"/>
                  </a:lnTo>
                  <a:lnTo>
                    <a:pt x="1008" y="658"/>
                  </a:lnTo>
                  <a:lnTo>
                    <a:pt x="1032" y="638"/>
                  </a:lnTo>
                  <a:lnTo>
                    <a:pt x="1052" y="618"/>
                  </a:lnTo>
                  <a:lnTo>
                    <a:pt x="1074" y="596"/>
                  </a:lnTo>
                  <a:lnTo>
                    <a:pt x="1092" y="574"/>
                  </a:lnTo>
                  <a:lnTo>
                    <a:pt x="1112" y="550"/>
                  </a:lnTo>
                  <a:lnTo>
                    <a:pt x="1128" y="526"/>
                  </a:lnTo>
                  <a:lnTo>
                    <a:pt x="1144" y="500"/>
                  </a:lnTo>
                  <a:lnTo>
                    <a:pt x="1160" y="474"/>
                  </a:lnTo>
                  <a:lnTo>
                    <a:pt x="1174" y="448"/>
                  </a:lnTo>
                  <a:lnTo>
                    <a:pt x="1186" y="420"/>
                  </a:lnTo>
                  <a:lnTo>
                    <a:pt x="1198" y="392"/>
                  </a:lnTo>
                  <a:lnTo>
                    <a:pt x="1206" y="364"/>
                  </a:lnTo>
                  <a:lnTo>
                    <a:pt x="1216" y="334"/>
                  </a:lnTo>
                  <a:lnTo>
                    <a:pt x="1222" y="304"/>
                  </a:lnTo>
                  <a:lnTo>
                    <a:pt x="1228" y="274"/>
                  </a:lnTo>
                  <a:lnTo>
                    <a:pt x="1232" y="242"/>
                  </a:lnTo>
                  <a:lnTo>
                    <a:pt x="1234" y="210"/>
                  </a:lnTo>
                  <a:lnTo>
                    <a:pt x="1236" y="178"/>
                  </a:lnTo>
                  <a:lnTo>
                    <a:pt x="1302" y="178"/>
                  </a:lnTo>
                  <a:lnTo>
                    <a:pt x="1124" y="0"/>
                  </a:lnTo>
                  <a:close/>
                </a:path>
              </a:pathLst>
            </a:custGeom>
            <a:solidFill>
              <a:schemeClr val="accent1"/>
            </a:solidFill>
            <a:ln>
              <a:noFill/>
            </a:ln>
          </p:spPr>
          <p:txBody>
            <a:bodyPr vert="horz" wrap="square" lIns="121920" tIns="60960" rIns="121920" bIns="60960" numCol="1" anchor="t" anchorCtr="0" compatLnSpc="1"/>
            <a:lstStyle/>
            <a:p>
              <a:endParaRPr lang="zh-CN" altLang="en-US" dirty="0">
                <a:solidFill>
                  <a:schemeClr val="bg1"/>
                </a:solidFill>
                <a:cs typeface="+mn-ea"/>
                <a:sym typeface="+mn-lt"/>
              </a:endParaRPr>
            </a:p>
          </p:txBody>
        </p:sp>
        <p:sp>
          <p:nvSpPr>
            <p:cNvPr id="16" name="矩形 45"/>
            <p:cNvSpPr/>
            <p:nvPr/>
          </p:nvSpPr>
          <p:spPr>
            <a:xfrm rot="10800000">
              <a:off x="2795500" y="2666484"/>
              <a:ext cx="1039480" cy="782232"/>
            </a:xfrm>
            <a:custGeom>
              <a:avLst/>
              <a:gdLst>
                <a:gd name="connsiteX0" fmla="*/ 0 w 1511952"/>
                <a:gd name="connsiteY0" fmla="*/ 0 h 295978"/>
                <a:gd name="connsiteX1" fmla="*/ 1511952 w 1511952"/>
                <a:gd name="connsiteY1" fmla="*/ 0 h 295978"/>
                <a:gd name="connsiteX2" fmla="*/ 1511952 w 1511952"/>
                <a:gd name="connsiteY2" fmla="*/ 295978 h 295978"/>
                <a:gd name="connsiteX3" fmla="*/ 0 w 1511952"/>
                <a:gd name="connsiteY3" fmla="*/ 295978 h 295978"/>
                <a:gd name="connsiteX4" fmla="*/ 0 w 1511952"/>
                <a:gd name="connsiteY4" fmla="*/ 0 h 295978"/>
                <a:gd name="connsiteX0-1" fmla="*/ 0 w 1511952"/>
                <a:gd name="connsiteY0-2" fmla="*/ 105833 h 401811"/>
                <a:gd name="connsiteX1-3" fmla="*/ 1511952 w 1511952"/>
                <a:gd name="connsiteY1-4" fmla="*/ 105833 h 401811"/>
                <a:gd name="connsiteX2-5" fmla="*/ 1511952 w 1511952"/>
                <a:gd name="connsiteY2-6" fmla="*/ 401811 h 401811"/>
                <a:gd name="connsiteX3-7" fmla="*/ 0 w 1511952"/>
                <a:gd name="connsiteY3-8" fmla="*/ 401811 h 401811"/>
                <a:gd name="connsiteX4-9" fmla="*/ 0 w 1511952"/>
                <a:gd name="connsiteY4-10" fmla="*/ 105833 h 401811"/>
                <a:gd name="connsiteX0-11" fmla="*/ 0 w 1511952"/>
                <a:gd name="connsiteY0-12" fmla="*/ 171524 h 467502"/>
                <a:gd name="connsiteX1-13" fmla="*/ 1511952 w 1511952"/>
                <a:gd name="connsiteY1-14" fmla="*/ 171524 h 467502"/>
                <a:gd name="connsiteX2-15" fmla="*/ 1511952 w 1511952"/>
                <a:gd name="connsiteY2-16" fmla="*/ 467502 h 467502"/>
                <a:gd name="connsiteX3-17" fmla="*/ 0 w 1511952"/>
                <a:gd name="connsiteY3-18" fmla="*/ 467502 h 467502"/>
                <a:gd name="connsiteX4-19" fmla="*/ 0 w 1511952"/>
                <a:gd name="connsiteY4-20" fmla="*/ 171524 h 467502"/>
                <a:gd name="connsiteX0-21" fmla="*/ 0 w 1623871"/>
                <a:gd name="connsiteY0-22" fmla="*/ 216069 h 431085"/>
                <a:gd name="connsiteX1-23" fmla="*/ 1623871 w 1623871"/>
                <a:gd name="connsiteY1-24" fmla="*/ 135107 h 431085"/>
                <a:gd name="connsiteX2-25" fmla="*/ 1623871 w 1623871"/>
                <a:gd name="connsiteY2-26" fmla="*/ 431085 h 431085"/>
                <a:gd name="connsiteX3-27" fmla="*/ 111919 w 1623871"/>
                <a:gd name="connsiteY3-28" fmla="*/ 431085 h 431085"/>
                <a:gd name="connsiteX4-29" fmla="*/ 0 w 1623871"/>
                <a:gd name="connsiteY4-30" fmla="*/ 216069 h 431085"/>
                <a:gd name="connsiteX0-31" fmla="*/ 0 w 1811990"/>
                <a:gd name="connsiteY0-32" fmla="*/ 178613 h 393629"/>
                <a:gd name="connsiteX1-33" fmla="*/ 1811990 w 1811990"/>
                <a:gd name="connsiteY1-34" fmla="*/ 164326 h 393629"/>
                <a:gd name="connsiteX2-35" fmla="*/ 1623871 w 1811990"/>
                <a:gd name="connsiteY2-36" fmla="*/ 393629 h 393629"/>
                <a:gd name="connsiteX3-37" fmla="*/ 111919 w 1811990"/>
                <a:gd name="connsiteY3-38" fmla="*/ 393629 h 393629"/>
                <a:gd name="connsiteX4-39" fmla="*/ 0 w 1811990"/>
                <a:gd name="connsiteY4-40" fmla="*/ 178613 h 393629"/>
                <a:gd name="connsiteX0-41" fmla="*/ 0 w 1811990"/>
                <a:gd name="connsiteY0-42" fmla="*/ 313434 h 528450"/>
                <a:gd name="connsiteX1-43" fmla="*/ 1811990 w 1811990"/>
                <a:gd name="connsiteY1-44" fmla="*/ 299147 h 528450"/>
                <a:gd name="connsiteX2-45" fmla="*/ 1623871 w 1811990"/>
                <a:gd name="connsiteY2-46" fmla="*/ 528450 h 528450"/>
                <a:gd name="connsiteX3-47" fmla="*/ 111919 w 1811990"/>
                <a:gd name="connsiteY3-48" fmla="*/ 528450 h 528450"/>
                <a:gd name="connsiteX4-49" fmla="*/ 0 w 1811990"/>
                <a:gd name="connsiteY4-50" fmla="*/ 313434 h 528450"/>
                <a:gd name="connsiteX0-51" fmla="*/ 0 w 1811990"/>
                <a:gd name="connsiteY0-52" fmla="*/ 416193 h 631209"/>
                <a:gd name="connsiteX1-53" fmla="*/ 1811990 w 1811990"/>
                <a:gd name="connsiteY1-54" fmla="*/ 401906 h 631209"/>
                <a:gd name="connsiteX2-55" fmla="*/ 1623871 w 1811990"/>
                <a:gd name="connsiteY2-56" fmla="*/ 631209 h 631209"/>
                <a:gd name="connsiteX3-57" fmla="*/ 111919 w 1811990"/>
                <a:gd name="connsiteY3-58" fmla="*/ 631209 h 631209"/>
                <a:gd name="connsiteX4-59" fmla="*/ 0 w 1811990"/>
                <a:gd name="connsiteY4-60" fmla="*/ 416193 h 631209"/>
                <a:gd name="connsiteX0-61" fmla="*/ 160959 w 1972949"/>
                <a:gd name="connsiteY0-62" fmla="*/ 35768 h 250784"/>
                <a:gd name="connsiteX1-63" fmla="*/ 1972949 w 1972949"/>
                <a:gd name="connsiteY1-64" fmla="*/ 21481 h 250784"/>
                <a:gd name="connsiteX2-65" fmla="*/ 1784830 w 1972949"/>
                <a:gd name="connsiteY2-66" fmla="*/ 250784 h 250784"/>
                <a:gd name="connsiteX3-67" fmla="*/ 272878 w 1972949"/>
                <a:gd name="connsiteY3-68" fmla="*/ 250784 h 250784"/>
                <a:gd name="connsiteX4-69" fmla="*/ 160959 w 1972949"/>
                <a:gd name="connsiteY4-70" fmla="*/ 35768 h 250784"/>
                <a:gd name="connsiteX0-71" fmla="*/ 160959 w 1974753"/>
                <a:gd name="connsiteY0-72" fmla="*/ 53432 h 268448"/>
                <a:gd name="connsiteX1-73" fmla="*/ 1972949 w 1974753"/>
                <a:gd name="connsiteY1-74" fmla="*/ 39145 h 268448"/>
                <a:gd name="connsiteX2-75" fmla="*/ 1784830 w 1974753"/>
                <a:gd name="connsiteY2-76" fmla="*/ 268448 h 268448"/>
                <a:gd name="connsiteX3-77" fmla="*/ 272878 w 1974753"/>
                <a:gd name="connsiteY3-78" fmla="*/ 268448 h 268448"/>
                <a:gd name="connsiteX4-79" fmla="*/ 160959 w 1974753"/>
                <a:gd name="connsiteY4-80" fmla="*/ 53432 h 268448"/>
                <a:gd name="connsiteX0-81" fmla="*/ 160959 w 1974751"/>
                <a:gd name="connsiteY0-82" fmla="*/ 53432 h 311846"/>
                <a:gd name="connsiteX1-83" fmla="*/ 1972949 w 1974751"/>
                <a:gd name="connsiteY1-84" fmla="*/ 39145 h 311846"/>
                <a:gd name="connsiteX2-85" fmla="*/ 1784830 w 1974751"/>
                <a:gd name="connsiteY2-86" fmla="*/ 268448 h 311846"/>
                <a:gd name="connsiteX3-87" fmla="*/ 272878 w 1974751"/>
                <a:gd name="connsiteY3-88" fmla="*/ 268448 h 311846"/>
                <a:gd name="connsiteX4-89" fmla="*/ 160959 w 1974751"/>
                <a:gd name="connsiteY4-90" fmla="*/ 53432 h 311846"/>
                <a:gd name="connsiteX0-91" fmla="*/ 160959 w 1974753"/>
                <a:gd name="connsiteY0-92" fmla="*/ 53432 h 296225"/>
                <a:gd name="connsiteX1-93" fmla="*/ 1972949 w 1974753"/>
                <a:gd name="connsiteY1-94" fmla="*/ 39145 h 296225"/>
                <a:gd name="connsiteX2-95" fmla="*/ 1784830 w 1974753"/>
                <a:gd name="connsiteY2-96" fmla="*/ 268448 h 296225"/>
                <a:gd name="connsiteX3-97" fmla="*/ 272878 w 1974753"/>
                <a:gd name="connsiteY3-98" fmla="*/ 268448 h 296225"/>
                <a:gd name="connsiteX4-99" fmla="*/ 160959 w 1974753"/>
                <a:gd name="connsiteY4-100" fmla="*/ 53432 h 296225"/>
                <a:gd name="connsiteX0-101" fmla="*/ 122914 w 1936615"/>
                <a:gd name="connsiteY0-102" fmla="*/ 119803 h 362596"/>
                <a:gd name="connsiteX1-103" fmla="*/ 1934904 w 1936615"/>
                <a:gd name="connsiteY1-104" fmla="*/ 105516 h 362596"/>
                <a:gd name="connsiteX2-105" fmla="*/ 1746785 w 1936615"/>
                <a:gd name="connsiteY2-106" fmla="*/ 334819 h 362596"/>
                <a:gd name="connsiteX3-107" fmla="*/ 234833 w 1936615"/>
                <a:gd name="connsiteY3-108" fmla="*/ 334819 h 362596"/>
                <a:gd name="connsiteX4-109" fmla="*/ 122914 w 1936615"/>
                <a:gd name="connsiteY4-110" fmla="*/ 119803 h 362596"/>
                <a:gd name="connsiteX0-111" fmla="*/ 122914 w 2121812"/>
                <a:gd name="connsiteY0-112" fmla="*/ 177507 h 420300"/>
                <a:gd name="connsiteX1-113" fmla="*/ 1934904 w 2121812"/>
                <a:gd name="connsiteY1-114" fmla="*/ 163220 h 420300"/>
                <a:gd name="connsiteX2-115" fmla="*/ 1746785 w 2121812"/>
                <a:gd name="connsiteY2-116" fmla="*/ 392523 h 420300"/>
                <a:gd name="connsiteX3-117" fmla="*/ 234833 w 2121812"/>
                <a:gd name="connsiteY3-118" fmla="*/ 392523 h 420300"/>
                <a:gd name="connsiteX4-119" fmla="*/ 122914 w 2121812"/>
                <a:gd name="connsiteY4-120" fmla="*/ 177507 h 420300"/>
                <a:gd name="connsiteX0-121" fmla="*/ 121667 w 2160596"/>
                <a:gd name="connsiteY0-122" fmla="*/ 142002 h 750303"/>
                <a:gd name="connsiteX1-123" fmla="*/ 1933657 w 2160596"/>
                <a:gd name="connsiteY1-124" fmla="*/ 127715 h 750303"/>
                <a:gd name="connsiteX2-125" fmla="*/ 1745538 w 2160596"/>
                <a:gd name="connsiteY2-126" fmla="*/ 357018 h 750303"/>
                <a:gd name="connsiteX3-127" fmla="*/ 340073 w 2160596"/>
                <a:gd name="connsiteY3-128" fmla="*/ 747543 h 750303"/>
                <a:gd name="connsiteX4-129" fmla="*/ 121667 w 2160596"/>
                <a:gd name="connsiteY4-130" fmla="*/ 142002 h 750303"/>
                <a:gd name="connsiteX0-131" fmla="*/ 126823 w 2128132"/>
                <a:gd name="connsiteY0-132" fmla="*/ 80912 h 739617"/>
                <a:gd name="connsiteX1-133" fmla="*/ 1938813 w 2128132"/>
                <a:gd name="connsiteY1-134" fmla="*/ 66625 h 739617"/>
                <a:gd name="connsiteX2-135" fmla="*/ 1892677 w 2128132"/>
                <a:gd name="connsiteY2-136" fmla="*/ 638828 h 739617"/>
                <a:gd name="connsiteX3-137" fmla="*/ 345229 w 2128132"/>
                <a:gd name="connsiteY3-138" fmla="*/ 686453 h 739617"/>
                <a:gd name="connsiteX4-139" fmla="*/ 126823 w 2128132"/>
                <a:gd name="connsiteY4-140" fmla="*/ 80912 h 739617"/>
                <a:gd name="connsiteX0-141" fmla="*/ 150487 w 2151798"/>
                <a:gd name="connsiteY0-142" fmla="*/ 138337 h 797042"/>
                <a:gd name="connsiteX1-143" fmla="*/ 1962477 w 2151798"/>
                <a:gd name="connsiteY1-144" fmla="*/ 124050 h 797042"/>
                <a:gd name="connsiteX2-145" fmla="*/ 1916341 w 2151798"/>
                <a:gd name="connsiteY2-146" fmla="*/ 696253 h 797042"/>
                <a:gd name="connsiteX3-147" fmla="*/ 368893 w 2151798"/>
                <a:gd name="connsiteY3-148" fmla="*/ 743878 h 797042"/>
                <a:gd name="connsiteX4-149" fmla="*/ 150487 w 2151798"/>
                <a:gd name="connsiteY4-150" fmla="*/ 138337 h 797042"/>
                <a:gd name="connsiteX0-151" fmla="*/ 163275 w 2107709"/>
                <a:gd name="connsiteY0-152" fmla="*/ 120535 h 845635"/>
                <a:gd name="connsiteX1-153" fmla="*/ 1922021 w 2107709"/>
                <a:gd name="connsiteY1-154" fmla="*/ 168160 h 845635"/>
                <a:gd name="connsiteX2-155" fmla="*/ 1875885 w 2107709"/>
                <a:gd name="connsiteY2-156" fmla="*/ 740363 h 845635"/>
                <a:gd name="connsiteX3-157" fmla="*/ 328437 w 2107709"/>
                <a:gd name="connsiteY3-158" fmla="*/ 787988 h 845635"/>
                <a:gd name="connsiteX4-159" fmla="*/ 163275 w 2107709"/>
                <a:gd name="connsiteY4-160" fmla="*/ 120535 h 845635"/>
                <a:gd name="connsiteX0-161" fmla="*/ 163275 w 2186152"/>
                <a:gd name="connsiteY0-162" fmla="*/ 187705 h 912805"/>
                <a:gd name="connsiteX1-163" fmla="*/ 1922021 w 2186152"/>
                <a:gd name="connsiteY1-164" fmla="*/ 235330 h 912805"/>
                <a:gd name="connsiteX2-165" fmla="*/ 1875885 w 2186152"/>
                <a:gd name="connsiteY2-166" fmla="*/ 807533 h 912805"/>
                <a:gd name="connsiteX3-167" fmla="*/ 328437 w 2186152"/>
                <a:gd name="connsiteY3-168" fmla="*/ 855158 h 912805"/>
                <a:gd name="connsiteX4-169" fmla="*/ 163275 w 2186152"/>
                <a:gd name="connsiteY4-170" fmla="*/ 187705 h 912805"/>
                <a:gd name="connsiteX0-171" fmla="*/ 163275 w 2137129"/>
                <a:gd name="connsiteY0-172" fmla="*/ 189457 h 914557"/>
                <a:gd name="connsiteX1-173" fmla="*/ 1922021 w 2137129"/>
                <a:gd name="connsiteY1-174" fmla="*/ 237082 h 914557"/>
                <a:gd name="connsiteX2-175" fmla="*/ 1875885 w 2137129"/>
                <a:gd name="connsiteY2-176" fmla="*/ 809285 h 914557"/>
                <a:gd name="connsiteX3-177" fmla="*/ 328437 w 2137129"/>
                <a:gd name="connsiteY3-178" fmla="*/ 856910 h 914557"/>
                <a:gd name="connsiteX4-179" fmla="*/ 163275 w 2137129"/>
                <a:gd name="connsiteY4-180" fmla="*/ 189457 h 914557"/>
                <a:gd name="connsiteX0-181" fmla="*/ 186821 w 2685834"/>
                <a:gd name="connsiteY0-182" fmla="*/ 142129 h 867451"/>
                <a:gd name="connsiteX1-183" fmla="*/ 2584491 w 2685834"/>
                <a:gd name="connsiteY1-184" fmla="*/ 184991 h 867451"/>
                <a:gd name="connsiteX2-185" fmla="*/ 1899431 w 2685834"/>
                <a:gd name="connsiteY2-186" fmla="*/ 761957 h 867451"/>
                <a:gd name="connsiteX3-187" fmla="*/ 351983 w 2685834"/>
                <a:gd name="connsiteY3-188" fmla="*/ 809582 h 867451"/>
                <a:gd name="connsiteX4-189" fmla="*/ 186821 w 2685834"/>
                <a:gd name="connsiteY4-190" fmla="*/ 142129 h 867451"/>
                <a:gd name="connsiteX0-191" fmla="*/ 186821 w 2756339"/>
                <a:gd name="connsiteY0-192" fmla="*/ 201141 h 926463"/>
                <a:gd name="connsiteX1-193" fmla="*/ 2584491 w 2756339"/>
                <a:gd name="connsiteY1-194" fmla="*/ 244003 h 926463"/>
                <a:gd name="connsiteX2-195" fmla="*/ 1899431 w 2756339"/>
                <a:gd name="connsiteY2-196" fmla="*/ 820969 h 926463"/>
                <a:gd name="connsiteX3-197" fmla="*/ 351983 w 2756339"/>
                <a:gd name="connsiteY3-198" fmla="*/ 868594 h 926463"/>
                <a:gd name="connsiteX4-199" fmla="*/ 186821 w 2756339"/>
                <a:gd name="connsiteY4-200" fmla="*/ 201141 h 926463"/>
                <a:gd name="connsiteX0-201" fmla="*/ 198603 w 2768122"/>
                <a:gd name="connsiteY0-202" fmla="*/ 284982 h 1010304"/>
                <a:gd name="connsiteX1-203" fmla="*/ 2596273 w 2768122"/>
                <a:gd name="connsiteY1-204" fmla="*/ 327844 h 1010304"/>
                <a:gd name="connsiteX2-205" fmla="*/ 1911213 w 2768122"/>
                <a:gd name="connsiteY2-206" fmla="*/ 904810 h 1010304"/>
                <a:gd name="connsiteX3-207" fmla="*/ 363765 w 2768122"/>
                <a:gd name="connsiteY3-208" fmla="*/ 952435 h 1010304"/>
                <a:gd name="connsiteX4-209" fmla="*/ 198603 w 2768122"/>
                <a:gd name="connsiteY4-210" fmla="*/ 284982 h 1010304"/>
                <a:gd name="connsiteX0-211" fmla="*/ 229193 w 2627166"/>
                <a:gd name="connsiteY0-212" fmla="*/ 172727 h 840252"/>
                <a:gd name="connsiteX1-213" fmla="*/ 2626863 w 2627166"/>
                <a:gd name="connsiteY1-214" fmla="*/ 215589 h 840252"/>
                <a:gd name="connsiteX2-215" fmla="*/ 394355 w 2627166"/>
                <a:gd name="connsiteY2-216" fmla="*/ 840180 h 840252"/>
                <a:gd name="connsiteX3-217" fmla="*/ 229193 w 2627166"/>
                <a:gd name="connsiteY3-218" fmla="*/ 172727 h 840252"/>
                <a:gd name="connsiteX0-219" fmla="*/ 0 w 2397670"/>
                <a:gd name="connsiteY0-220" fmla="*/ 172727 h 215589"/>
                <a:gd name="connsiteX1-221" fmla="*/ 2397670 w 2397670"/>
                <a:gd name="connsiteY1-222" fmla="*/ 215589 h 215589"/>
                <a:gd name="connsiteX2-223" fmla="*/ 0 w 2397670"/>
                <a:gd name="connsiteY2-224" fmla="*/ 172727 h 215589"/>
                <a:gd name="connsiteX0-225" fmla="*/ 0 w 2388797"/>
                <a:gd name="connsiteY0-226" fmla="*/ 176263 h 176263"/>
                <a:gd name="connsiteX1-227" fmla="*/ 2388797 w 2388797"/>
                <a:gd name="connsiteY1-228" fmla="*/ 114350 h 176263"/>
                <a:gd name="connsiteX2-229" fmla="*/ 0 w 2388797"/>
                <a:gd name="connsiteY2-230" fmla="*/ 176263 h 176263"/>
                <a:gd name="connsiteX0-231" fmla="*/ 0 w 2388797"/>
                <a:gd name="connsiteY0-232" fmla="*/ 168967 h 168967"/>
                <a:gd name="connsiteX1-233" fmla="*/ 2388797 w 2388797"/>
                <a:gd name="connsiteY1-234" fmla="*/ 130867 h 168967"/>
                <a:gd name="connsiteX2-235" fmla="*/ 0 w 2388797"/>
                <a:gd name="connsiteY2-236" fmla="*/ 168967 h 168967"/>
                <a:gd name="connsiteX0-237" fmla="*/ 98544 w 2487341"/>
                <a:gd name="connsiteY0-238" fmla="*/ 287217 h 557332"/>
                <a:gd name="connsiteX1-239" fmla="*/ 2487341 w 2487341"/>
                <a:gd name="connsiteY1-240" fmla="*/ 249117 h 557332"/>
                <a:gd name="connsiteX2-241" fmla="*/ 98544 w 2487341"/>
                <a:gd name="connsiteY2-242" fmla="*/ 287217 h 557332"/>
                <a:gd name="connsiteX0-243" fmla="*/ 65757 w 2513543"/>
                <a:gd name="connsiteY0-244" fmla="*/ 436393 h 838087"/>
                <a:gd name="connsiteX1-245" fmla="*/ 2454554 w 2513543"/>
                <a:gd name="connsiteY1-246" fmla="*/ 398293 h 838087"/>
                <a:gd name="connsiteX2-247" fmla="*/ 65757 w 2513543"/>
                <a:gd name="connsiteY2-248" fmla="*/ 436393 h 838087"/>
                <a:gd name="connsiteX0-249" fmla="*/ 72144 w 2469823"/>
                <a:gd name="connsiteY0-250" fmla="*/ 383166 h 736189"/>
                <a:gd name="connsiteX1-251" fmla="*/ 2460941 w 2469823"/>
                <a:gd name="connsiteY1-252" fmla="*/ 345066 h 736189"/>
                <a:gd name="connsiteX2-253" fmla="*/ 72144 w 2469823"/>
                <a:gd name="connsiteY2-254" fmla="*/ 383166 h 736189"/>
                <a:gd name="connsiteX0-255" fmla="*/ 85 w 2399588"/>
                <a:gd name="connsiteY0-256" fmla="*/ 322200 h 610927"/>
                <a:gd name="connsiteX1-257" fmla="*/ 2388882 w 2399588"/>
                <a:gd name="connsiteY1-258" fmla="*/ 284100 h 610927"/>
                <a:gd name="connsiteX2-259" fmla="*/ 85 w 2399588"/>
                <a:gd name="connsiteY2-260" fmla="*/ 322200 h 610927"/>
                <a:gd name="connsiteX0-261" fmla="*/ 247 w 2399925"/>
                <a:gd name="connsiteY0-262" fmla="*/ 272591 h 507119"/>
                <a:gd name="connsiteX1-263" fmla="*/ 2389044 w 2399925"/>
                <a:gd name="connsiteY1-264" fmla="*/ 234491 h 507119"/>
                <a:gd name="connsiteX2-265" fmla="*/ 247 w 2399925"/>
                <a:gd name="connsiteY2-266" fmla="*/ 272591 h 507119"/>
                <a:gd name="connsiteX0-267" fmla="*/ 234 w 2389703"/>
                <a:gd name="connsiteY0-268" fmla="*/ 276359 h 514260"/>
                <a:gd name="connsiteX1-269" fmla="*/ 2389031 w 2389703"/>
                <a:gd name="connsiteY1-270" fmla="*/ 238259 h 514260"/>
                <a:gd name="connsiteX2-271" fmla="*/ 234 w 2389703"/>
                <a:gd name="connsiteY2-272" fmla="*/ 276359 h 514260"/>
              </a:gdLst>
              <a:ahLst/>
              <a:cxnLst>
                <a:cxn ang="0">
                  <a:pos x="connsiteX0-1" y="connsiteY0-2"/>
                </a:cxn>
                <a:cxn ang="0">
                  <a:pos x="connsiteX1-3" y="connsiteY1-4"/>
                </a:cxn>
                <a:cxn ang="0">
                  <a:pos x="connsiteX2-5" y="connsiteY2-6"/>
                </a:cxn>
              </a:cxnLst>
              <a:rect l="l" t="t" r="r" b="b"/>
              <a:pathLst>
                <a:path w="2389703" h="514260">
                  <a:moveTo>
                    <a:pt x="234" y="276359"/>
                  </a:moveTo>
                  <a:cubicBezTo>
                    <a:pt x="-27012" y="-61101"/>
                    <a:pt x="2342275" y="-107816"/>
                    <a:pt x="2389031" y="238259"/>
                  </a:cubicBezTo>
                  <a:cubicBezTo>
                    <a:pt x="2435787" y="584334"/>
                    <a:pt x="27480" y="613819"/>
                    <a:pt x="234" y="276359"/>
                  </a:cubicBezTo>
                  <a:close/>
                </a:path>
              </a:pathLst>
            </a:custGeom>
          </p:spPr>
          <p:txBody>
            <a:bodyPr wrap="none">
              <a:prstTxWarp prst="textArchUp">
                <a:avLst/>
              </a:prstTxWarp>
              <a:spAutoFit/>
            </a:bodyPr>
            <a:lstStyle/>
            <a:p>
              <a:pPr algn="ctr">
                <a:lnSpc>
                  <a:spcPct val="150000"/>
                </a:lnSpc>
              </a:pPr>
              <a:r>
                <a:rPr lang="zh-CN" altLang="en-US" sz="800" dirty="0">
                  <a:solidFill>
                    <a:schemeClr val="bg1"/>
                  </a:solidFill>
                  <a:cs typeface="+mn-ea"/>
                  <a:sym typeface="+mn-lt"/>
                </a:rPr>
                <a:t>善用聆听技巧</a:t>
              </a:r>
              <a:endParaRPr lang="en-US" altLang="zh-CN" sz="800" spc="150" dirty="0">
                <a:solidFill>
                  <a:schemeClr val="bg1"/>
                </a:solidFill>
                <a:cs typeface="+mn-ea"/>
                <a:sym typeface="+mn-lt"/>
              </a:endParaRPr>
            </a:p>
          </p:txBody>
        </p:sp>
      </p:grpSp>
      <p:grpSp>
        <p:nvGrpSpPr>
          <p:cNvPr id="17" name="组合 21"/>
          <p:cNvGrpSpPr/>
          <p:nvPr/>
        </p:nvGrpSpPr>
        <p:grpSpPr>
          <a:xfrm>
            <a:off x="6765571" y="2598516"/>
            <a:ext cx="549629" cy="549629"/>
            <a:chOff x="9020762" y="3428424"/>
            <a:chExt cx="732838" cy="732838"/>
          </a:xfrm>
        </p:grpSpPr>
        <p:sp>
          <p:nvSpPr>
            <p:cNvPr id="23" name="椭圆 22"/>
            <p:cNvSpPr/>
            <p:nvPr/>
          </p:nvSpPr>
          <p:spPr>
            <a:xfrm>
              <a:off x="9020762" y="3428424"/>
              <a:ext cx="732838" cy="732838"/>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4" name="Freeform 61"/>
            <p:cNvSpPr>
              <a:spLocks noEditPoints="1"/>
            </p:cNvSpPr>
            <p:nvPr/>
          </p:nvSpPr>
          <p:spPr bwMode="auto">
            <a:xfrm>
              <a:off x="9226050" y="3633712"/>
              <a:ext cx="322263" cy="322263"/>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cs typeface="+mn-ea"/>
                <a:sym typeface="+mn-lt"/>
              </a:endParaRPr>
            </a:p>
          </p:txBody>
        </p:sp>
      </p:grpSp>
      <p:grpSp>
        <p:nvGrpSpPr>
          <p:cNvPr id="18" name="组合 24"/>
          <p:cNvGrpSpPr/>
          <p:nvPr/>
        </p:nvGrpSpPr>
        <p:grpSpPr>
          <a:xfrm>
            <a:off x="1775623" y="2598516"/>
            <a:ext cx="549629" cy="549629"/>
            <a:chOff x="2367498" y="3428424"/>
            <a:chExt cx="732838" cy="732838"/>
          </a:xfrm>
        </p:grpSpPr>
        <p:sp>
          <p:nvSpPr>
            <p:cNvPr id="26" name="椭圆 25"/>
            <p:cNvSpPr/>
            <p:nvPr/>
          </p:nvSpPr>
          <p:spPr>
            <a:xfrm>
              <a:off x="2367498" y="3428424"/>
              <a:ext cx="732838" cy="732838"/>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7" name="Freeform 82"/>
            <p:cNvSpPr>
              <a:spLocks noEditPoints="1"/>
            </p:cNvSpPr>
            <p:nvPr/>
          </p:nvSpPr>
          <p:spPr bwMode="auto">
            <a:xfrm>
              <a:off x="2622792" y="3633712"/>
              <a:ext cx="222250" cy="322263"/>
            </a:xfrm>
            <a:custGeom>
              <a:avLst/>
              <a:gdLst>
                <a:gd name="T0" fmla="*/ 695 w 700"/>
                <a:gd name="T1" fmla="*/ 430 h 1017"/>
                <a:gd name="T2" fmla="*/ 685 w 700"/>
                <a:gd name="T3" fmla="*/ 418 h 1017"/>
                <a:gd name="T4" fmla="*/ 667 w 700"/>
                <a:gd name="T5" fmla="*/ 413 h 1017"/>
                <a:gd name="T6" fmla="*/ 445 w 700"/>
                <a:gd name="T7" fmla="*/ 31 h 1017"/>
                <a:gd name="T8" fmla="*/ 444 w 700"/>
                <a:gd name="T9" fmla="*/ 27 h 1017"/>
                <a:gd name="T10" fmla="*/ 441 w 700"/>
                <a:gd name="T11" fmla="*/ 17 h 1017"/>
                <a:gd name="T12" fmla="*/ 436 w 700"/>
                <a:gd name="T13" fmla="*/ 8 h 1017"/>
                <a:gd name="T14" fmla="*/ 427 w 700"/>
                <a:gd name="T15" fmla="*/ 3 h 1017"/>
                <a:gd name="T16" fmla="*/ 423 w 700"/>
                <a:gd name="T17" fmla="*/ 1 h 1017"/>
                <a:gd name="T18" fmla="*/ 413 w 700"/>
                <a:gd name="T19" fmla="*/ 0 h 1017"/>
                <a:gd name="T20" fmla="*/ 403 w 700"/>
                <a:gd name="T21" fmla="*/ 1 h 1017"/>
                <a:gd name="T22" fmla="*/ 394 w 700"/>
                <a:gd name="T23" fmla="*/ 6 h 1017"/>
                <a:gd name="T24" fmla="*/ 387 w 700"/>
                <a:gd name="T25" fmla="*/ 13 h 1017"/>
                <a:gd name="T26" fmla="*/ 5 w 700"/>
                <a:gd name="T27" fmla="*/ 554 h 1017"/>
                <a:gd name="T28" fmla="*/ 0 w 700"/>
                <a:gd name="T29" fmla="*/ 570 h 1017"/>
                <a:gd name="T30" fmla="*/ 3 w 700"/>
                <a:gd name="T31" fmla="*/ 587 h 1017"/>
                <a:gd name="T32" fmla="*/ 9 w 700"/>
                <a:gd name="T33" fmla="*/ 594 h 1017"/>
                <a:gd name="T34" fmla="*/ 23 w 700"/>
                <a:gd name="T35" fmla="*/ 603 h 1017"/>
                <a:gd name="T36" fmla="*/ 254 w 700"/>
                <a:gd name="T37" fmla="*/ 604 h 1017"/>
                <a:gd name="T38" fmla="*/ 254 w 700"/>
                <a:gd name="T39" fmla="*/ 986 h 1017"/>
                <a:gd name="T40" fmla="*/ 255 w 700"/>
                <a:gd name="T41" fmla="*/ 996 h 1017"/>
                <a:gd name="T42" fmla="*/ 261 w 700"/>
                <a:gd name="T43" fmla="*/ 1004 h 1017"/>
                <a:gd name="T44" fmla="*/ 267 w 700"/>
                <a:gd name="T45" fmla="*/ 1012 h 1017"/>
                <a:gd name="T46" fmla="*/ 276 w 700"/>
                <a:gd name="T47" fmla="*/ 1016 h 1017"/>
                <a:gd name="T48" fmla="*/ 281 w 700"/>
                <a:gd name="T49" fmla="*/ 1017 h 1017"/>
                <a:gd name="T50" fmla="*/ 285 w 700"/>
                <a:gd name="T51" fmla="*/ 1017 h 1017"/>
                <a:gd name="T52" fmla="*/ 300 w 700"/>
                <a:gd name="T53" fmla="*/ 1014 h 1017"/>
                <a:gd name="T54" fmla="*/ 312 w 700"/>
                <a:gd name="T55" fmla="*/ 1004 h 1017"/>
                <a:gd name="T56" fmla="*/ 693 w 700"/>
                <a:gd name="T57" fmla="*/ 463 h 1017"/>
                <a:gd name="T58" fmla="*/ 700 w 700"/>
                <a:gd name="T59" fmla="*/ 447 h 1017"/>
                <a:gd name="T60" fmla="*/ 695 w 700"/>
                <a:gd name="T61" fmla="*/ 430 h 1017"/>
                <a:gd name="T62" fmla="*/ 318 w 700"/>
                <a:gd name="T63" fmla="*/ 885 h 1017"/>
                <a:gd name="T64" fmla="*/ 318 w 700"/>
                <a:gd name="T65" fmla="*/ 572 h 1017"/>
                <a:gd name="T66" fmla="*/ 315 w 700"/>
                <a:gd name="T67" fmla="*/ 560 h 1017"/>
                <a:gd name="T68" fmla="*/ 308 w 700"/>
                <a:gd name="T69" fmla="*/ 549 h 1017"/>
                <a:gd name="T70" fmla="*/ 298 w 700"/>
                <a:gd name="T71" fmla="*/ 543 h 1017"/>
                <a:gd name="T72" fmla="*/ 285 w 700"/>
                <a:gd name="T73" fmla="*/ 541 h 1017"/>
                <a:gd name="T74" fmla="*/ 381 w 700"/>
                <a:gd name="T75" fmla="*/ 132 h 1017"/>
                <a:gd name="T76" fmla="*/ 381 w 700"/>
                <a:gd name="T77" fmla="*/ 445 h 1017"/>
                <a:gd name="T78" fmla="*/ 384 w 700"/>
                <a:gd name="T79" fmla="*/ 457 h 1017"/>
                <a:gd name="T80" fmla="*/ 391 w 700"/>
                <a:gd name="T81" fmla="*/ 468 h 1017"/>
                <a:gd name="T82" fmla="*/ 400 w 700"/>
                <a:gd name="T83" fmla="*/ 474 h 1017"/>
                <a:gd name="T84" fmla="*/ 413 w 700"/>
                <a:gd name="T85" fmla="*/ 476 h 1017"/>
                <a:gd name="T86" fmla="*/ 318 w 700"/>
                <a:gd name="T87" fmla="*/ 88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0" h="1017">
                  <a:moveTo>
                    <a:pt x="695" y="430"/>
                  </a:moveTo>
                  <a:lnTo>
                    <a:pt x="695" y="430"/>
                  </a:lnTo>
                  <a:lnTo>
                    <a:pt x="691" y="424"/>
                  </a:lnTo>
                  <a:lnTo>
                    <a:pt x="685" y="418"/>
                  </a:lnTo>
                  <a:lnTo>
                    <a:pt x="676" y="414"/>
                  </a:lnTo>
                  <a:lnTo>
                    <a:pt x="667" y="413"/>
                  </a:lnTo>
                  <a:lnTo>
                    <a:pt x="445" y="413"/>
                  </a:lnTo>
                  <a:lnTo>
                    <a:pt x="445" y="31"/>
                  </a:lnTo>
                  <a:lnTo>
                    <a:pt x="445" y="31"/>
                  </a:lnTo>
                  <a:lnTo>
                    <a:pt x="444" y="27"/>
                  </a:lnTo>
                  <a:lnTo>
                    <a:pt x="443" y="21"/>
                  </a:lnTo>
                  <a:lnTo>
                    <a:pt x="441" y="17"/>
                  </a:lnTo>
                  <a:lnTo>
                    <a:pt x="439" y="13"/>
                  </a:lnTo>
                  <a:lnTo>
                    <a:pt x="436" y="8"/>
                  </a:lnTo>
                  <a:lnTo>
                    <a:pt x="431" y="5"/>
                  </a:lnTo>
                  <a:lnTo>
                    <a:pt x="427" y="3"/>
                  </a:lnTo>
                  <a:lnTo>
                    <a:pt x="423" y="1"/>
                  </a:lnTo>
                  <a:lnTo>
                    <a:pt x="423" y="1"/>
                  </a:lnTo>
                  <a:lnTo>
                    <a:pt x="417" y="0"/>
                  </a:lnTo>
                  <a:lnTo>
                    <a:pt x="413" y="0"/>
                  </a:lnTo>
                  <a:lnTo>
                    <a:pt x="408" y="0"/>
                  </a:lnTo>
                  <a:lnTo>
                    <a:pt x="403" y="1"/>
                  </a:lnTo>
                  <a:lnTo>
                    <a:pt x="398" y="3"/>
                  </a:lnTo>
                  <a:lnTo>
                    <a:pt x="394" y="6"/>
                  </a:lnTo>
                  <a:lnTo>
                    <a:pt x="391" y="10"/>
                  </a:lnTo>
                  <a:lnTo>
                    <a:pt x="387" y="13"/>
                  </a:lnTo>
                  <a:lnTo>
                    <a:pt x="5" y="554"/>
                  </a:lnTo>
                  <a:lnTo>
                    <a:pt x="5" y="554"/>
                  </a:lnTo>
                  <a:lnTo>
                    <a:pt x="1" y="562"/>
                  </a:lnTo>
                  <a:lnTo>
                    <a:pt x="0" y="570"/>
                  </a:lnTo>
                  <a:lnTo>
                    <a:pt x="0" y="578"/>
                  </a:lnTo>
                  <a:lnTo>
                    <a:pt x="3" y="587"/>
                  </a:lnTo>
                  <a:lnTo>
                    <a:pt x="3" y="587"/>
                  </a:lnTo>
                  <a:lnTo>
                    <a:pt x="9" y="594"/>
                  </a:lnTo>
                  <a:lnTo>
                    <a:pt x="15" y="600"/>
                  </a:lnTo>
                  <a:lnTo>
                    <a:pt x="23" y="603"/>
                  </a:lnTo>
                  <a:lnTo>
                    <a:pt x="31" y="604"/>
                  </a:lnTo>
                  <a:lnTo>
                    <a:pt x="254" y="604"/>
                  </a:lnTo>
                  <a:lnTo>
                    <a:pt x="254" y="986"/>
                  </a:lnTo>
                  <a:lnTo>
                    <a:pt x="254" y="986"/>
                  </a:lnTo>
                  <a:lnTo>
                    <a:pt x="254" y="991"/>
                  </a:lnTo>
                  <a:lnTo>
                    <a:pt x="255" y="996"/>
                  </a:lnTo>
                  <a:lnTo>
                    <a:pt x="258" y="1000"/>
                  </a:lnTo>
                  <a:lnTo>
                    <a:pt x="261" y="1004"/>
                  </a:lnTo>
                  <a:lnTo>
                    <a:pt x="264" y="1008"/>
                  </a:lnTo>
                  <a:lnTo>
                    <a:pt x="267" y="1012"/>
                  </a:lnTo>
                  <a:lnTo>
                    <a:pt x="272" y="1014"/>
                  </a:lnTo>
                  <a:lnTo>
                    <a:pt x="276" y="1016"/>
                  </a:lnTo>
                  <a:lnTo>
                    <a:pt x="276" y="1016"/>
                  </a:lnTo>
                  <a:lnTo>
                    <a:pt x="281" y="1017"/>
                  </a:lnTo>
                  <a:lnTo>
                    <a:pt x="285" y="1017"/>
                  </a:lnTo>
                  <a:lnTo>
                    <a:pt x="285" y="1017"/>
                  </a:lnTo>
                  <a:lnTo>
                    <a:pt x="293" y="1017"/>
                  </a:lnTo>
                  <a:lnTo>
                    <a:pt x="300" y="1014"/>
                  </a:lnTo>
                  <a:lnTo>
                    <a:pt x="307" y="1009"/>
                  </a:lnTo>
                  <a:lnTo>
                    <a:pt x="312" y="1004"/>
                  </a:lnTo>
                  <a:lnTo>
                    <a:pt x="693" y="463"/>
                  </a:lnTo>
                  <a:lnTo>
                    <a:pt x="693" y="463"/>
                  </a:lnTo>
                  <a:lnTo>
                    <a:pt x="697" y="456"/>
                  </a:lnTo>
                  <a:lnTo>
                    <a:pt x="700" y="447"/>
                  </a:lnTo>
                  <a:lnTo>
                    <a:pt x="699" y="439"/>
                  </a:lnTo>
                  <a:lnTo>
                    <a:pt x="695" y="430"/>
                  </a:lnTo>
                  <a:lnTo>
                    <a:pt x="695" y="430"/>
                  </a:lnTo>
                  <a:close/>
                  <a:moveTo>
                    <a:pt x="318" y="885"/>
                  </a:moveTo>
                  <a:lnTo>
                    <a:pt x="318" y="572"/>
                  </a:lnTo>
                  <a:lnTo>
                    <a:pt x="318" y="572"/>
                  </a:lnTo>
                  <a:lnTo>
                    <a:pt x="318" y="565"/>
                  </a:lnTo>
                  <a:lnTo>
                    <a:pt x="315" y="560"/>
                  </a:lnTo>
                  <a:lnTo>
                    <a:pt x="312" y="555"/>
                  </a:lnTo>
                  <a:lnTo>
                    <a:pt x="308" y="549"/>
                  </a:lnTo>
                  <a:lnTo>
                    <a:pt x="304" y="546"/>
                  </a:lnTo>
                  <a:lnTo>
                    <a:pt x="298" y="543"/>
                  </a:lnTo>
                  <a:lnTo>
                    <a:pt x="292" y="541"/>
                  </a:lnTo>
                  <a:lnTo>
                    <a:pt x="285" y="541"/>
                  </a:lnTo>
                  <a:lnTo>
                    <a:pt x="93" y="541"/>
                  </a:lnTo>
                  <a:lnTo>
                    <a:pt x="381" y="132"/>
                  </a:lnTo>
                  <a:lnTo>
                    <a:pt x="381" y="445"/>
                  </a:lnTo>
                  <a:lnTo>
                    <a:pt x="381" y="445"/>
                  </a:lnTo>
                  <a:lnTo>
                    <a:pt x="382" y="452"/>
                  </a:lnTo>
                  <a:lnTo>
                    <a:pt x="384" y="457"/>
                  </a:lnTo>
                  <a:lnTo>
                    <a:pt x="386" y="462"/>
                  </a:lnTo>
                  <a:lnTo>
                    <a:pt x="391" y="468"/>
                  </a:lnTo>
                  <a:lnTo>
                    <a:pt x="395" y="471"/>
                  </a:lnTo>
                  <a:lnTo>
                    <a:pt x="400" y="474"/>
                  </a:lnTo>
                  <a:lnTo>
                    <a:pt x="407" y="476"/>
                  </a:lnTo>
                  <a:lnTo>
                    <a:pt x="413" y="476"/>
                  </a:lnTo>
                  <a:lnTo>
                    <a:pt x="606" y="476"/>
                  </a:lnTo>
                  <a:lnTo>
                    <a:pt x="318" y="885"/>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cs typeface="+mn-ea"/>
                <a:sym typeface="+mn-lt"/>
              </a:endParaRPr>
            </a:p>
          </p:txBody>
        </p:sp>
      </p:grpSp>
      <p:grpSp>
        <p:nvGrpSpPr>
          <p:cNvPr id="19" name="组合 27"/>
          <p:cNvGrpSpPr/>
          <p:nvPr/>
        </p:nvGrpSpPr>
        <p:grpSpPr>
          <a:xfrm>
            <a:off x="5518084" y="2598516"/>
            <a:ext cx="549629" cy="549629"/>
            <a:chOff x="7357446" y="3428424"/>
            <a:chExt cx="732838" cy="732838"/>
          </a:xfrm>
        </p:grpSpPr>
        <p:sp>
          <p:nvSpPr>
            <p:cNvPr id="29" name="椭圆 28"/>
            <p:cNvSpPr/>
            <p:nvPr/>
          </p:nvSpPr>
          <p:spPr>
            <a:xfrm>
              <a:off x="7357446" y="3428424"/>
              <a:ext cx="732838" cy="732838"/>
            </a:xfrm>
            <a:prstGeom prst="ellipse">
              <a:avLst/>
            </a:prstGeom>
            <a:solidFill>
              <a:srgbClr val="0075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0" name="Freeform 84"/>
            <p:cNvSpPr>
              <a:spLocks noEditPoints="1"/>
            </p:cNvSpPr>
            <p:nvPr/>
          </p:nvSpPr>
          <p:spPr bwMode="auto">
            <a:xfrm>
              <a:off x="7562734" y="3633712"/>
              <a:ext cx="322263" cy="322263"/>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cs typeface="+mn-ea"/>
                <a:sym typeface="+mn-lt"/>
              </a:endParaRPr>
            </a:p>
          </p:txBody>
        </p:sp>
      </p:grpSp>
      <p:grpSp>
        <p:nvGrpSpPr>
          <p:cNvPr id="20" name="组合 30"/>
          <p:cNvGrpSpPr/>
          <p:nvPr/>
        </p:nvGrpSpPr>
        <p:grpSpPr>
          <a:xfrm>
            <a:off x="3023110" y="2598516"/>
            <a:ext cx="549629" cy="549629"/>
            <a:chOff x="4030814" y="3428424"/>
            <a:chExt cx="732838" cy="732838"/>
          </a:xfrm>
        </p:grpSpPr>
        <p:sp>
          <p:nvSpPr>
            <p:cNvPr id="32" name="椭圆 31"/>
            <p:cNvSpPr/>
            <p:nvPr/>
          </p:nvSpPr>
          <p:spPr>
            <a:xfrm>
              <a:off x="4030814" y="3428424"/>
              <a:ext cx="732838" cy="732838"/>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3" name="Freeform 96"/>
            <p:cNvSpPr>
              <a:spLocks noEditPoints="1"/>
            </p:cNvSpPr>
            <p:nvPr/>
          </p:nvSpPr>
          <p:spPr bwMode="auto">
            <a:xfrm>
              <a:off x="4236102" y="3633712"/>
              <a:ext cx="322263" cy="322263"/>
            </a:xfrm>
            <a:custGeom>
              <a:avLst/>
              <a:gdLst>
                <a:gd name="T0" fmla="*/ 658 w 1017"/>
                <a:gd name="T1" fmla="*/ 2 h 1017"/>
                <a:gd name="T2" fmla="*/ 600 w 1017"/>
                <a:gd name="T3" fmla="*/ 16 h 1017"/>
                <a:gd name="T4" fmla="*/ 551 w 1017"/>
                <a:gd name="T5" fmla="*/ 36 h 1017"/>
                <a:gd name="T6" fmla="*/ 513 w 1017"/>
                <a:gd name="T7" fmla="*/ 61 h 1017"/>
                <a:gd name="T8" fmla="*/ 393 w 1017"/>
                <a:gd name="T9" fmla="*/ 10 h 1017"/>
                <a:gd name="T10" fmla="*/ 269 w 1017"/>
                <a:gd name="T11" fmla="*/ 3 h 1017"/>
                <a:gd name="T12" fmla="*/ 166 w 1017"/>
                <a:gd name="T13" fmla="*/ 39 h 1017"/>
                <a:gd name="T14" fmla="*/ 82 w 1017"/>
                <a:gd name="T15" fmla="*/ 104 h 1017"/>
                <a:gd name="T16" fmla="*/ 24 w 1017"/>
                <a:gd name="T17" fmla="*/ 194 h 1017"/>
                <a:gd name="T18" fmla="*/ 0 w 1017"/>
                <a:gd name="T19" fmla="*/ 301 h 1017"/>
                <a:gd name="T20" fmla="*/ 13 w 1017"/>
                <a:gd name="T21" fmla="*/ 451 h 1017"/>
                <a:gd name="T22" fmla="*/ 74 w 1017"/>
                <a:gd name="T23" fmla="*/ 625 h 1017"/>
                <a:gd name="T24" fmla="*/ 182 w 1017"/>
                <a:gd name="T25" fmla="*/ 784 h 1017"/>
                <a:gd name="T26" fmla="*/ 333 w 1017"/>
                <a:gd name="T27" fmla="*/ 919 h 1017"/>
                <a:gd name="T28" fmla="*/ 494 w 1017"/>
                <a:gd name="T29" fmla="*/ 1014 h 1017"/>
                <a:gd name="T30" fmla="*/ 550 w 1017"/>
                <a:gd name="T31" fmla="*/ 1000 h 1017"/>
                <a:gd name="T32" fmla="*/ 730 w 1017"/>
                <a:gd name="T33" fmla="*/ 883 h 1017"/>
                <a:gd name="T34" fmla="*/ 869 w 1017"/>
                <a:gd name="T35" fmla="*/ 740 h 1017"/>
                <a:gd name="T36" fmla="*/ 964 w 1017"/>
                <a:gd name="T37" fmla="*/ 577 h 1017"/>
                <a:gd name="T38" fmla="*/ 1013 w 1017"/>
                <a:gd name="T39" fmla="*/ 398 h 1017"/>
                <a:gd name="T40" fmla="*/ 1014 w 1017"/>
                <a:gd name="T41" fmla="*/ 269 h 1017"/>
                <a:gd name="T42" fmla="*/ 978 w 1017"/>
                <a:gd name="T43" fmla="*/ 166 h 1017"/>
                <a:gd name="T44" fmla="*/ 913 w 1017"/>
                <a:gd name="T45" fmla="*/ 82 h 1017"/>
                <a:gd name="T46" fmla="*/ 823 w 1017"/>
                <a:gd name="T47" fmla="*/ 25 h 1017"/>
                <a:gd name="T48" fmla="*/ 715 w 1017"/>
                <a:gd name="T49" fmla="*/ 0 h 1017"/>
                <a:gd name="T50" fmla="*/ 433 w 1017"/>
                <a:gd name="T51" fmla="*/ 909 h 1017"/>
                <a:gd name="T52" fmla="*/ 281 w 1017"/>
                <a:gd name="T53" fmla="*/ 794 h 1017"/>
                <a:gd name="T54" fmla="*/ 167 w 1017"/>
                <a:gd name="T55" fmla="*/ 659 h 1017"/>
                <a:gd name="T56" fmla="*/ 93 w 1017"/>
                <a:gd name="T57" fmla="*/ 506 h 1017"/>
                <a:gd name="T58" fmla="*/ 63 w 1017"/>
                <a:gd name="T59" fmla="*/ 342 h 1017"/>
                <a:gd name="T60" fmla="*/ 75 w 1017"/>
                <a:gd name="T61" fmla="*/ 242 h 1017"/>
                <a:gd name="T62" fmla="*/ 176 w 1017"/>
                <a:gd name="T63" fmla="*/ 107 h 1017"/>
                <a:gd name="T64" fmla="*/ 304 w 1017"/>
                <a:gd name="T65" fmla="*/ 63 h 1017"/>
                <a:gd name="T66" fmla="*/ 411 w 1017"/>
                <a:gd name="T67" fmla="*/ 81 h 1017"/>
                <a:gd name="T68" fmla="*/ 414 w 1017"/>
                <a:gd name="T69" fmla="*/ 178 h 1017"/>
                <a:gd name="T70" fmla="*/ 383 w 1017"/>
                <a:gd name="T71" fmla="*/ 288 h 1017"/>
                <a:gd name="T72" fmla="*/ 390 w 1017"/>
                <a:gd name="T73" fmla="*/ 340 h 1017"/>
                <a:gd name="T74" fmla="*/ 425 w 1017"/>
                <a:gd name="T75" fmla="*/ 348 h 1017"/>
                <a:gd name="T76" fmla="*/ 445 w 1017"/>
                <a:gd name="T77" fmla="*/ 317 h 1017"/>
                <a:gd name="T78" fmla="*/ 462 w 1017"/>
                <a:gd name="T79" fmla="*/ 224 h 1017"/>
                <a:gd name="T80" fmla="*/ 511 w 1017"/>
                <a:gd name="T81" fmla="*/ 146 h 1017"/>
                <a:gd name="T82" fmla="*/ 549 w 1017"/>
                <a:gd name="T83" fmla="*/ 113 h 1017"/>
                <a:gd name="T84" fmla="*/ 591 w 1017"/>
                <a:gd name="T85" fmla="*/ 88 h 1017"/>
                <a:gd name="T86" fmla="*/ 628 w 1017"/>
                <a:gd name="T87" fmla="*/ 74 h 1017"/>
                <a:gd name="T88" fmla="*/ 675 w 1017"/>
                <a:gd name="T89" fmla="*/ 64 h 1017"/>
                <a:gd name="T90" fmla="*/ 750 w 1017"/>
                <a:gd name="T91" fmla="*/ 69 h 1017"/>
                <a:gd name="T92" fmla="*/ 896 w 1017"/>
                <a:gd name="T93" fmla="*/ 157 h 1017"/>
                <a:gd name="T94" fmla="*/ 952 w 1017"/>
                <a:gd name="T95" fmla="*/ 292 h 1017"/>
                <a:gd name="T96" fmla="*/ 946 w 1017"/>
                <a:gd name="T97" fmla="*/ 413 h 1017"/>
                <a:gd name="T98" fmla="*/ 897 w 1017"/>
                <a:gd name="T99" fmla="*/ 573 h 1017"/>
                <a:gd name="T100" fmla="*/ 805 w 1017"/>
                <a:gd name="T101" fmla="*/ 719 h 1017"/>
                <a:gd name="T102" fmla="*/ 675 w 1017"/>
                <a:gd name="T103" fmla="*/ 846 h 1017"/>
                <a:gd name="T104" fmla="*/ 508 w 1017"/>
                <a:gd name="T105" fmla="*/ 950 h 1017"/>
                <a:gd name="T106" fmla="*/ 677 w 1017"/>
                <a:gd name="T107" fmla="*/ 136 h 1017"/>
                <a:gd name="T108" fmla="*/ 669 w 1017"/>
                <a:gd name="T109" fmla="*/ 172 h 1017"/>
                <a:gd name="T110" fmla="*/ 699 w 1017"/>
                <a:gd name="T111" fmla="*/ 191 h 1017"/>
                <a:gd name="T112" fmla="*/ 780 w 1017"/>
                <a:gd name="T113" fmla="*/ 220 h 1017"/>
                <a:gd name="T114" fmla="*/ 824 w 1017"/>
                <a:gd name="T115" fmla="*/ 292 h 1017"/>
                <a:gd name="T116" fmla="*/ 835 w 1017"/>
                <a:gd name="T117" fmla="*/ 340 h 1017"/>
                <a:gd name="T118" fmla="*/ 870 w 1017"/>
                <a:gd name="T119" fmla="*/ 348 h 1017"/>
                <a:gd name="T120" fmla="*/ 890 w 1017"/>
                <a:gd name="T121" fmla="*/ 317 h 1017"/>
                <a:gd name="T122" fmla="*/ 846 w 1017"/>
                <a:gd name="T123" fmla="*/ 196 h 1017"/>
                <a:gd name="T124" fmla="*/ 738 w 1017"/>
                <a:gd name="T125" fmla="*/ 13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699" y="0"/>
                  </a:moveTo>
                  <a:lnTo>
                    <a:pt x="699" y="0"/>
                  </a:lnTo>
                  <a:lnTo>
                    <a:pt x="684" y="0"/>
                  </a:lnTo>
                  <a:lnTo>
                    <a:pt x="669" y="1"/>
                  </a:lnTo>
                  <a:lnTo>
                    <a:pt x="669" y="1"/>
                  </a:lnTo>
                  <a:lnTo>
                    <a:pt x="658" y="2"/>
                  </a:lnTo>
                  <a:lnTo>
                    <a:pt x="658" y="2"/>
                  </a:lnTo>
                  <a:lnTo>
                    <a:pt x="641" y="5"/>
                  </a:lnTo>
                  <a:lnTo>
                    <a:pt x="641" y="5"/>
                  </a:lnTo>
                  <a:lnTo>
                    <a:pt x="628" y="7"/>
                  </a:lnTo>
                  <a:lnTo>
                    <a:pt x="628" y="7"/>
                  </a:lnTo>
                  <a:lnTo>
                    <a:pt x="613" y="12"/>
                  </a:lnTo>
                  <a:lnTo>
                    <a:pt x="613" y="12"/>
                  </a:lnTo>
                  <a:lnTo>
                    <a:pt x="600" y="16"/>
                  </a:lnTo>
                  <a:lnTo>
                    <a:pt x="600" y="16"/>
                  </a:lnTo>
                  <a:lnTo>
                    <a:pt x="588" y="20"/>
                  </a:lnTo>
                  <a:lnTo>
                    <a:pt x="588" y="20"/>
                  </a:lnTo>
                  <a:lnTo>
                    <a:pt x="573" y="27"/>
                  </a:lnTo>
                  <a:lnTo>
                    <a:pt x="558" y="33"/>
                  </a:lnTo>
                  <a:lnTo>
                    <a:pt x="558" y="33"/>
                  </a:lnTo>
                  <a:lnTo>
                    <a:pt x="551" y="36"/>
                  </a:lnTo>
                  <a:lnTo>
                    <a:pt x="551" y="36"/>
                  </a:lnTo>
                  <a:lnTo>
                    <a:pt x="535" y="45"/>
                  </a:lnTo>
                  <a:lnTo>
                    <a:pt x="535" y="45"/>
                  </a:lnTo>
                  <a:lnTo>
                    <a:pt x="528" y="50"/>
                  </a:lnTo>
                  <a:lnTo>
                    <a:pt x="528" y="50"/>
                  </a:lnTo>
                  <a:lnTo>
                    <a:pt x="513" y="61"/>
                  </a:lnTo>
                  <a:lnTo>
                    <a:pt x="513" y="61"/>
                  </a:lnTo>
                  <a:lnTo>
                    <a:pt x="508" y="63"/>
                  </a:lnTo>
                  <a:lnTo>
                    <a:pt x="508" y="63"/>
                  </a:lnTo>
                  <a:lnTo>
                    <a:pt x="487" y="49"/>
                  </a:lnTo>
                  <a:lnTo>
                    <a:pt x="465" y="36"/>
                  </a:lnTo>
                  <a:lnTo>
                    <a:pt x="442" y="26"/>
                  </a:lnTo>
                  <a:lnTo>
                    <a:pt x="418" y="16"/>
                  </a:lnTo>
                  <a:lnTo>
                    <a:pt x="393" y="10"/>
                  </a:lnTo>
                  <a:lnTo>
                    <a:pt x="369" y="4"/>
                  </a:lnTo>
                  <a:lnTo>
                    <a:pt x="343" y="1"/>
                  </a:lnTo>
                  <a:lnTo>
                    <a:pt x="317" y="0"/>
                  </a:lnTo>
                  <a:lnTo>
                    <a:pt x="317" y="0"/>
                  </a:lnTo>
                  <a:lnTo>
                    <a:pt x="301" y="0"/>
                  </a:lnTo>
                  <a:lnTo>
                    <a:pt x="285" y="1"/>
                  </a:lnTo>
                  <a:lnTo>
                    <a:pt x="269" y="3"/>
                  </a:lnTo>
                  <a:lnTo>
                    <a:pt x="253" y="6"/>
                  </a:lnTo>
                  <a:lnTo>
                    <a:pt x="238" y="10"/>
                  </a:lnTo>
                  <a:lnTo>
                    <a:pt x="223" y="14"/>
                  </a:lnTo>
                  <a:lnTo>
                    <a:pt x="208" y="19"/>
                  </a:lnTo>
                  <a:lnTo>
                    <a:pt x="194" y="25"/>
                  </a:lnTo>
                  <a:lnTo>
                    <a:pt x="180" y="31"/>
                  </a:lnTo>
                  <a:lnTo>
                    <a:pt x="166" y="39"/>
                  </a:lnTo>
                  <a:lnTo>
                    <a:pt x="152" y="46"/>
                  </a:lnTo>
                  <a:lnTo>
                    <a:pt x="139" y="55"/>
                  </a:lnTo>
                  <a:lnTo>
                    <a:pt x="127" y="63"/>
                  </a:lnTo>
                  <a:lnTo>
                    <a:pt x="116" y="73"/>
                  </a:lnTo>
                  <a:lnTo>
                    <a:pt x="104" y="82"/>
                  </a:lnTo>
                  <a:lnTo>
                    <a:pt x="93" y="93"/>
                  </a:lnTo>
                  <a:lnTo>
                    <a:pt x="82" y="104"/>
                  </a:lnTo>
                  <a:lnTo>
                    <a:pt x="72" y="116"/>
                  </a:lnTo>
                  <a:lnTo>
                    <a:pt x="63" y="128"/>
                  </a:lnTo>
                  <a:lnTo>
                    <a:pt x="53" y="140"/>
                  </a:lnTo>
                  <a:lnTo>
                    <a:pt x="46" y="153"/>
                  </a:lnTo>
                  <a:lnTo>
                    <a:pt x="37" y="166"/>
                  </a:lnTo>
                  <a:lnTo>
                    <a:pt x="31" y="180"/>
                  </a:lnTo>
                  <a:lnTo>
                    <a:pt x="24" y="194"/>
                  </a:lnTo>
                  <a:lnTo>
                    <a:pt x="19" y="208"/>
                  </a:lnTo>
                  <a:lnTo>
                    <a:pt x="14" y="223"/>
                  </a:lnTo>
                  <a:lnTo>
                    <a:pt x="9" y="238"/>
                  </a:lnTo>
                  <a:lnTo>
                    <a:pt x="6" y="254"/>
                  </a:lnTo>
                  <a:lnTo>
                    <a:pt x="3" y="269"/>
                  </a:lnTo>
                  <a:lnTo>
                    <a:pt x="1" y="285"/>
                  </a:lnTo>
                  <a:lnTo>
                    <a:pt x="0" y="301"/>
                  </a:lnTo>
                  <a:lnTo>
                    <a:pt x="0" y="317"/>
                  </a:lnTo>
                  <a:lnTo>
                    <a:pt x="0" y="317"/>
                  </a:lnTo>
                  <a:lnTo>
                    <a:pt x="0" y="344"/>
                  </a:lnTo>
                  <a:lnTo>
                    <a:pt x="2" y="371"/>
                  </a:lnTo>
                  <a:lnTo>
                    <a:pt x="4" y="398"/>
                  </a:lnTo>
                  <a:lnTo>
                    <a:pt x="8" y="425"/>
                  </a:lnTo>
                  <a:lnTo>
                    <a:pt x="13" y="451"/>
                  </a:lnTo>
                  <a:lnTo>
                    <a:pt x="18" y="476"/>
                  </a:lnTo>
                  <a:lnTo>
                    <a:pt x="25" y="502"/>
                  </a:lnTo>
                  <a:lnTo>
                    <a:pt x="33" y="527"/>
                  </a:lnTo>
                  <a:lnTo>
                    <a:pt x="41" y="552"/>
                  </a:lnTo>
                  <a:lnTo>
                    <a:pt x="51" y="577"/>
                  </a:lnTo>
                  <a:lnTo>
                    <a:pt x="62" y="602"/>
                  </a:lnTo>
                  <a:lnTo>
                    <a:pt x="74" y="625"/>
                  </a:lnTo>
                  <a:lnTo>
                    <a:pt x="87" y="649"/>
                  </a:lnTo>
                  <a:lnTo>
                    <a:pt x="100" y="673"/>
                  </a:lnTo>
                  <a:lnTo>
                    <a:pt x="116" y="696"/>
                  </a:lnTo>
                  <a:lnTo>
                    <a:pt x="131" y="719"/>
                  </a:lnTo>
                  <a:lnTo>
                    <a:pt x="147" y="740"/>
                  </a:lnTo>
                  <a:lnTo>
                    <a:pt x="164" y="763"/>
                  </a:lnTo>
                  <a:lnTo>
                    <a:pt x="182" y="784"/>
                  </a:lnTo>
                  <a:lnTo>
                    <a:pt x="201" y="805"/>
                  </a:lnTo>
                  <a:lnTo>
                    <a:pt x="222" y="825"/>
                  </a:lnTo>
                  <a:lnTo>
                    <a:pt x="242" y="845"/>
                  </a:lnTo>
                  <a:lnTo>
                    <a:pt x="264" y="865"/>
                  </a:lnTo>
                  <a:lnTo>
                    <a:pt x="286" y="883"/>
                  </a:lnTo>
                  <a:lnTo>
                    <a:pt x="310" y="902"/>
                  </a:lnTo>
                  <a:lnTo>
                    <a:pt x="333" y="919"/>
                  </a:lnTo>
                  <a:lnTo>
                    <a:pt x="358" y="937"/>
                  </a:lnTo>
                  <a:lnTo>
                    <a:pt x="384" y="954"/>
                  </a:lnTo>
                  <a:lnTo>
                    <a:pt x="411" y="970"/>
                  </a:lnTo>
                  <a:lnTo>
                    <a:pt x="437" y="985"/>
                  </a:lnTo>
                  <a:lnTo>
                    <a:pt x="465" y="1000"/>
                  </a:lnTo>
                  <a:lnTo>
                    <a:pt x="494" y="1014"/>
                  </a:lnTo>
                  <a:lnTo>
                    <a:pt x="494" y="1014"/>
                  </a:lnTo>
                  <a:lnTo>
                    <a:pt x="501" y="1017"/>
                  </a:lnTo>
                  <a:lnTo>
                    <a:pt x="508" y="1017"/>
                  </a:lnTo>
                  <a:lnTo>
                    <a:pt x="508" y="1017"/>
                  </a:lnTo>
                  <a:lnTo>
                    <a:pt x="515" y="1017"/>
                  </a:lnTo>
                  <a:lnTo>
                    <a:pt x="522" y="1014"/>
                  </a:lnTo>
                  <a:lnTo>
                    <a:pt x="522" y="1014"/>
                  </a:lnTo>
                  <a:lnTo>
                    <a:pt x="550" y="1000"/>
                  </a:lnTo>
                  <a:lnTo>
                    <a:pt x="578" y="985"/>
                  </a:lnTo>
                  <a:lnTo>
                    <a:pt x="606" y="970"/>
                  </a:lnTo>
                  <a:lnTo>
                    <a:pt x="632" y="954"/>
                  </a:lnTo>
                  <a:lnTo>
                    <a:pt x="657" y="937"/>
                  </a:lnTo>
                  <a:lnTo>
                    <a:pt x="683" y="919"/>
                  </a:lnTo>
                  <a:lnTo>
                    <a:pt x="707" y="902"/>
                  </a:lnTo>
                  <a:lnTo>
                    <a:pt x="730" y="883"/>
                  </a:lnTo>
                  <a:lnTo>
                    <a:pt x="753" y="865"/>
                  </a:lnTo>
                  <a:lnTo>
                    <a:pt x="774" y="845"/>
                  </a:lnTo>
                  <a:lnTo>
                    <a:pt x="795" y="825"/>
                  </a:lnTo>
                  <a:lnTo>
                    <a:pt x="815" y="805"/>
                  </a:lnTo>
                  <a:lnTo>
                    <a:pt x="833" y="784"/>
                  </a:lnTo>
                  <a:lnTo>
                    <a:pt x="852" y="763"/>
                  </a:lnTo>
                  <a:lnTo>
                    <a:pt x="869" y="740"/>
                  </a:lnTo>
                  <a:lnTo>
                    <a:pt x="886" y="719"/>
                  </a:lnTo>
                  <a:lnTo>
                    <a:pt x="901" y="696"/>
                  </a:lnTo>
                  <a:lnTo>
                    <a:pt x="916" y="673"/>
                  </a:lnTo>
                  <a:lnTo>
                    <a:pt x="929" y="649"/>
                  </a:lnTo>
                  <a:lnTo>
                    <a:pt x="942" y="625"/>
                  </a:lnTo>
                  <a:lnTo>
                    <a:pt x="953" y="602"/>
                  </a:lnTo>
                  <a:lnTo>
                    <a:pt x="964" y="577"/>
                  </a:lnTo>
                  <a:lnTo>
                    <a:pt x="974" y="552"/>
                  </a:lnTo>
                  <a:lnTo>
                    <a:pt x="984" y="527"/>
                  </a:lnTo>
                  <a:lnTo>
                    <a:pt x="991" y="502"/>
                  </a:lnTo>
                  <a:lnTo>
                    <a:pt x="997" y="476"/>
                  </a:lnTo>
                  <a:lnTo>
                    <a:pt x="1004" y="451"/>
                  </a:lnTo>
                  <a:lnTo>
                    <a:pt x="1008" y="425"/>
                  </a:lnTo>
                  <a:lnTo>
                    <a:pt x="1013" y="398"/>
                  </a:lnTo>
                  <a:lnTo>
                    <a:pt x="1015" y="371"/>
                  </a:lnTo>
                  <a:lnTo>
                    <a:pt x="1017" y="344"/>
                  </a:lnTo>
                  <a:lnTo>
                    <a:pt x="1017" y="317"/>
                  </a:lnTo>
                  <a:lnTo>
                    <a:pt x="1017" y="317"/>
                  </a:lnTo>
                  <a:lnTo>
                    <a:pt x="1017" y="301"/>
                  </a:lnTo>
                  <a:lnTo>
                    <a:pt x="1016" y="285"/>
                  </a:lnTo>
                  <a:lnTo>
                    <a:pt x="1014" y="269"/>
                  </a:lnTo>
                  <a:lnTo>
                    <a:pt x="1010" y="254"/>
                  </a:lnTo>
                  <a:lnTo>
                    <a:pt x="1007" y="238"/>
                  </a:lnTo>
                  <a:lnTo>
                    <a:pt x="1003" y="223"/>
                  </a:lnTo>
                  <a:lnTo>
                    <a:pt x="997" y="208"/>
                  </a:lnTo>
                  <a:lnTo>
                    <a:pt x="992" y="194"/>
                  </a:lnTo>
                  <a:lnTo>
                    <a:pt x="986" y="180"/>
                  </a:lnTo>
                  <a:lnTo>
                    <a:pt x="978" y="166"/>
                  </a:lnTo>
                  <a:lnTo>
                    <a:pt x="971" y="153"/>
                  </a:lnTo>
                  <a:lnTo>
                    <a:pt x="962" y="140"/>
                  </a:lnTo>
                  <a:lnTo>
                    <a:pt x="953" y="128"/>
                  </a:lnTo>
                  <a:lnTo>
                    <a:pt x="944" y="116"/>
                  </a:lnTo>
                  <a:lnTo>
                    <a:pt x="934" y="104"/>
                  </a:lnTo>
                  <a:lnTo>
                    <a:pt x="923" y="93"/>
                  </a:lnTo>
                  <a:lnTo>
                    <a:pt x="913" y="82"/>
                  </a:lnTo>
                  <a:lnTo>
                    <a:pt x="901" y="73"/>
                  </a:lnTo>
                  <a:lnTo>
                    <a:pt x="889" y="63"/>
                  </a:lnTo>
                  <a:lnTo>
                    <a:pt x="876" y="55"/>
                  </a:lnTo>
                  <a:lnTo>
                    <a:pt x="863" y="46"/>
                  </a:lnTo>
                  <a:lnTo>
                    <a:pt x="850" y="39"/>
                  </a:lnTo>
                  <a:lnTo>
                    <a:pt x="837" y="31"/>
                  </a:lnTo>
                  <a:lnTo>
                    <a:pt x="823" y="25"/>
                  </a:lnTo>
                  <a:lnTo>
                    <a:pt x="809" y="19"/>
                  </a:lnTo>
                  <a:lnTo>
                    <a:pt x="794" y="14"/>
                  </a:lnTo>
                  <a:lnTo>
                    <a:pt x="779" y="10"/>
                  </a:lnTo>
                  <a:lnTo>
                    <a:pt x="763" y="6"/>
                  </a:lnTo>
                  <a:lnTo>
                    <a:pt x="747" y="3"/>
                  </a:lnTo>
                  <a:lnTo>
                    <a:pt x="731" y="1"/>
                  </a:lnTo>
                  <a:lnTo>
                    <a:pt x="715" y="0"/>
                  </a:lnTo>
                  <a:lnTo>
                    <a:pt x="699" y="0"/>
                  </a:lnTo>
                  <a:lnTo>
                    <a:pt x="699" y="0"/>
                  </a:lnTo>
                  <a:close/>
                  <a:moveTo>
                    <a:pt x="508" y="950"/>
                  </a:moveTo>
                  <a:lnTo>
                    <a:pt x="508" y="950"/>
                  </a:lnTo>
                  <a:lnTo>
                    <a:pt x="482" y="937"/>
                  </a:lnTo>
                  <a:lnTo>
                    <a:pt x="457" y="924"/>
                  </a:lnTo>
                  <a:lnTo>
                    <a:pt x="433" y="909"/>
                  </a:lnTo>
                  <a:lnTo>
                    <a:pt x="408" y="894"/>
                  </a:lnTo>
                  <a:lnTo>
                    <a:pt x="386" y="879"/>
                  </a:lnTo>
                  <a:lnTo>
                    <a:pt x="363" y="863"/>
                  </a:lnTo>
                  <a:lnTo>
                    <a:pt x="342" y="846"/>
                  </a:lnTo>
                  <a:lnTo>
                    <a:pt x="320" y="829"/>
                  </a:lnTo>
                  <a:lnTo>
                    <a:pt x="300" y="812"/>
                  </a:lnTo>
                  <a:lnTo>
                    <a:pt x="281" y="794"/>
                  </a:lnTo>
                  <a:lnTo>
                    <a:pt x="263" y="776"/>
                  </a:lnTo>
                  <a:lnTo>
                    <a:pt x="244" y="757"/>
                  </a:lnTo>
                  <a:lnTo>
                    <a:pt x="227" y="738"/>
                  </a:lnTo>
                  <a:lnTo>
                    <a:pt x="211" y="719"/>
                  </a:lnTo>
                  <a:lnTo>
                    <a:pt x="196" y="699"/>
                  </a:lnTo>
                  <a:lnTo>
                    <a:pt x="181" y="679"/>
                  </a:lnTo>
                  <a:lnTo>
                    <a:pt x="167" y="659"/>
                  </a:lnTo>
                  <a:lnTo>
                    <a:pt x="154" y="637"/>
                  </a:lnTo>
                  <a:lnTo>
                    <a:pt x="141" y="617"/>
                  </a:lnTo>
                  <a:lnTo>
                    <a:pt x="131" y="595"/>
                  </a:lnTo>
                  <a:lnTo>
                    <a:pt x="120" y="573"/>
                  </a:lnTo>
                  <a:lnTo>
                    <a:pt x="110" y="551"/>
                  </a:lnTo>
                  <a:lnTo>
                    <a:pt x="102" y="529"/>
                  </a:lnTo>
                  <a:lnTo>
                    <a:pt x="93" y="506"/>
                  </a:lnTo>
                  <a:lnTo>
                    <a:pt x="87" y="484"/>
                  </a:lnTo>
                  <a:lnTo>
                    <a:pt x="80" y="460"/>
                  </a:lnTo>
                  <a:lnTo>
                    <a:pt x="75" y="437"/>
                  </a:lnTo>
                  <a:lnTo>
                    <a:pt x="70" y="413"/>
                  </a:lnTo>
                  <a:lnTo>
                    <a:pt x="67" y="389"/>
                  </a:lnTo>
                  <a:lnTo>
                    <a:pt x="65" y="366"/>
                  </a:lnTo>
                  <a:lnTo>
                    <a:pt x="63" y="342"/>
                  </a:lnTo>
                  <a:lnTo>
                    <a:pt x="63" y="317"/>
                  </a:lnTo>
                  <a:lnTo>
                    <a:pt x="63" y="317"/>
                  </a:lnTo>
                  <a:lnTo>
                    <a:pt x="63" y="305"/>
                  </a:lnTo>
                  <a:lnTo>
                    <a:pt x="64" y="292"/>
                  </a:lnTo>
                  <a:lnTo>
                    <a:pt x="66" y="279"/>
                  </a:lnTo>
                  <a:lnTo>
                    <a:pt x="68" y="267"/>
                  </a:lnTo>
                  <a:lnTo>
                    <a:pt x="75" y="242"/>
                  </a:lnTo>
                  <a:lnTo>
                    <a:pt x="83" y="219"/>
                  </a:lnTo>
                  <a:lnTo>
                    <a:pt x="94" y="196"/>
                  </a:lnTo>
                  <a:lnTo>
                    <a:pt x="106" y="176"/>
                  </a:lnTo>
                  <a:lnTo>
                    <a:pt x="121" y="157"/>
                  </a:lnTo>
                  <a:lnTo>
                    <a:pt x="137" y="138"/>
                  </a:lnTo>
                  <a:lnTo>
                    <a:pt x="155" y="121"/>
                  </a:lnTo>
                  <a:lnTo>
                    <a:pt x="176" y="107"/>
                  </a:lnTo>
                  <a:lnTo>
                    <a:pt x="196" y="94"/>
                  </a:lnTo>
                  <a:lnTo>
                    <a:pt x="219" y="84"/>
                  </a:lnTo>
                  <a:lnTo>
                    <a:pt x="242" y="75"/>
                  </a:lnTo>
                  <a:lnTo>
                    <a:pt x="266" y="69"/>
                  </a:lnTo>
                  <a:lnTo>
                    <a:pt x="279" y="66"/>
                  </a:lnTo>
                  <a:lnTo>
                    <a:pt x="291" y="64"/>
                  </a:lnTo>
                  <a:lnTo>
                    <a:pt x="304" y="63"/>
                  </a:lnTo>
                  <a:lnTo>
                    <a:pt x="317" y="63"/>
                  </a:lnTo>
                  <a:lnTo>
                    <a:pt x="317" y="63"/>
                  </a:lnTo>
                  <a:lnTo>
                    <a:pt x="337" y="64"/>
                  </a:lnTo>
                  <a:lnTo>
                    <a:pt x="356" y="66"/>
                  </a:lnTo>
                  <a:lnTo>
                    <a:pt x="374" y="70"/>
                  </a:lnTo>
                  <a:lnTo>
                    <a:pt x="392" y="75"/>
                  </a:lnTo>
                  <a:lnTo>
                    <a:pt x="411" y="81"/>
                  </a:lnTo>
                  <a:lnTo>
                    <a:pt x="428" y="89"/>
                  </a:lnTo>
                  <a:lnTo>
                    <a:pt x="444" y="98"/>
                  </a:lnTo>
                  <a:lnTo>
                    <a:pt x="460" y="108"/>
                  </a:lnTo>
                  <a:lnTo>
                    <a:pt x="460" y="108"/>
                  </a:lnTo>
                  <a:lnTo>
                    <a:pt x="443" y="130"/>
                  </a:lnTo>
                  <a:lnTo>
                    <a:pt x="427" y="153"/>
                  </a:lnTo>
                  <a:lnTo>
                    <a:pt x="414" y="178"/>
                  </a:lnTo>
                  <a:lnTo>
                    <a:pt x="402" y="204"/>
                  </a:lnTo>
                  <a:lnTo>
                    <a:pt x="398" y="218"/>
                  </a:lnTo>
                  <a:lnTo>
                    <a:pt x="393" y="231"/>
                  </a:lnTo>
                  <a:lnTo>
                    <a:pt x="389" y="245"/>
                  </a:lnTo>
                  <a:lnTo>
                    <a:pt x="386" y="258"/>
                  </a:lnTo>
                  <a:lnTo>
                    <a:pt x="384" y="273"/>
                  </a:lnTo>
                  <a:lnTo>
                    <a:pt x="383" y="288"/>
                  </a:lnTo>
                  <a:lnTo>
                    <a:pt x="382" y="302"/>
                  </a:lnTo>
                  <a:lnTo>
                    <a:pt x="381" y="317"/>
                  </a:lnTo>
                  <a:lnTo>
                    <a:pt x="381" y="317"/>
                  </a:lnTo>
                  <a:lnTo>
                    <a:pt x="382" y="324"/>
                  </a:lnTo>
                  <a:lnTo>
                    <a:pt x="384" y="330"/>
                  </a:lnTo>
                  <a:lnTo>
                    <a:pt x="386" y="336"/>
                  </a:lnTo>
                  <a:lnTo>
                    <a:pt x="390" y="340"/>
                  </a:lnTo>
                  <a:lnTo>
                    <a:pt x="394" y="344"/>
                  </a:lnTo>
                  <a:lnTo>
                    <a:pt x="400" y="348"/>
                  </a:lnTo>
                  <a:lnTo>
                    <a:pt x="406" y="349"/>
                  </a:lnTo>
                  <a:lnTo>
                    <a:pt x="413" y="350"/>
                  </a:lnTo>
                  <a:lnTo>
                    <a:pt x="413" y="350"/>
                  </a:lnTo>
                  <a:lnTo>
                    <a:pt x="419" y="349"/>
                  </a:lnTo>
                  <a:lnTo>
                    <a:pt x="425" y="348"/>
                  </a:lnTo>
                  <a:lnTo>
                    <a:pt x="431" y="344"/>
                  </a:lnTo>
                  <a:lnTo>
                    <a:pt x="435" y="340"/>
                  </a:lnTo>
                  <a:lnTo>
                    <a:pt x="440" y="336"/>
                  </a:lnTo>
                  <a:lnTo>
                    <a:pt x="442" y="330"/>
                  </a:lnTo>
                  <a:lnTo>
                    <a:pt x="444" y="324"/>
                  </a:lnTo>
                  <a:lnTo>
                    <a:pt x="445" y="317"/>
                  </a:lnTo>
                  <a:lnTo>
                    <a:pt x="445" y="317"/>
                  </a:lnTo>
                  <a:lnTo>
                    <a:pt x="445" y="304"/>
                  </a:lnTo>
                  <a:lnTo>
                    <a:pt x="446" y="290"/>
                  </a:lnTo>
                  <a:lnTo>
                    <a:pt x="448" y="276"/>
                  </a:lnTo>
                  <a:lnTo>
                    <a:pt x="450" y="263"/>
                  </a:lnTo>
                  <a:lnTo>
                    <a:pt x="453" y="250"/>
                  </a:lnTo>
                  <a:lnTo>
                    <a:pt x="458" y="237"/>
                  </a:lnTo>
                  <a:lnTo>
                    <a:pt x="462" y="224"/>
                  </a:lnTo>
                  <a:lnTo>
                    <a:pt x="467" y="211"/>
                  </a:lnTo>
                  <a:lnTo>
                    <a:pt x="474" y="199"/>
                  </a:lnTo>
                  <a:lnTo>
                    <a:pt x="480" y="189"/>
                  </a:lnTo>
                  <a:lnTo>
                    <a:pt x="487" y="177"/>
                  </a:lnTo>
                  <a:lnTo>
                    <a:pt x="495" y="166"/>
                  </a:lnTo>
                  <a:lnTo>
                    <a:pt x="503" y="155"/>
                  </a:lnTo>
                  <a:lnTo>
                    <a:pt x="511" y="146"/>
                  </a:lnTo>
                  <a:lnTo>
                    <a:pt x="521" y="136"/>
                  </a:lnTo>
                  <a:lnTo>
                    <a:pt x="531" y="128"/>
                  </a:lnTo>
                  <a:lnTo>
                    <a:pt x="531" y="128"/>
                  </a:lnTo>
                  <a:lnTo>
                    <a:pt x="546" y="115"/>
                  </a:lnTo>
                  <a:lnTo>
                    <a:pt x="546" y="115"/>
                  </a:lnTo>
                  <a:lnTo>
                    <a:pt x="549" y="113"/>
                  </a:lnTo>
                  <a:lnTo>
                    <a:pt x="549" y="113"/>
                  </a:lnTo>
                  <a:lnTo>
                    <a:pt x="565" y="102"/>
                  </a:lnTo>
                  <a:lnTo>
                    <a:pt x="565" y="102"/>
                  </a:lnTo>
                  <a:lnTo>
                    <a:pt x="569" y="100"/>
                  </a:lnTo>
                  <a:lnTo>
                    <a:pt x="569" y="100"/>
                  </a:lnTo>
                  <a:lnTo>
                    <a:pt x="584" y="91"/>
                  </a:lnTo>
                  <a:lnTo>
                    <a:pt x="584" y="91"/>
                  </a:lnTo>
                  <a:lnTo>
                    <a:pt x="591" y="88"/>
                  </a:lnTo>
                  <a:lnTo>
                    <a:pt x="591" y="88"/>
                  </a:lnTo>
                  <a:lnTo>
                    <a:pt x="606" y="81"/>
                  </a:lnTo>
                  <a:lnTo>
                    <a:pt x="606" y="81"/>
                  </a:lnTo>
                  <a:lnTo>
                    <a:pt x="613" y="78"/>
                  </a:lnTo>
                  <a:lnTo>
                    <a:pt x="613" y="78"/>
                  </a:lnTo>
                  <a:lnTo>
                    <a:pt x="628" y="74"/>
                  </a:lnTo>
                  <a:lnTo>
                    <a:pt x="628" y="74"/>
                  </a:lnTo>
                  <a:lnTo>
                    <a:pt x="637" y="72"/>
                  </a:lnTo>
                  <a:lnTo>
                    <a:pt x="637" y="72"/>
                  </a:lnTo>
                  <a:lnTo>
                    <a:pt x="651" y="69"/>
                  </a:lnTo>
                  <a:lnTo>
                    <a:pt x="651" y="69"/>
                  </a:lnTo>
                  <a:lnTo>
                    <a:pt x="664" y="66"/>
                  </a:lnTo>
                  <a:lnTo>
                    <a:pt x="664" y="66"/>
                  </a:lnTo>
                  <a:lnTo>
                    <a:pt x="675" y="64"/>
                  </a:lnTo>
                  <a:lnTo>
                    <a:pt x="675" y="64"/>
                  </a:lnTo>
                  <a:lnTo>
                    <a:pt x="699" y="63"/>
                  </a:lnTo>
                  <a:lnTo>
                    <a:pt x="699" y="63"/>
                  </a:lnTo>
                  <a:lnTo>
                    <a:pt x="712" y="63"/>
                  </a:lnTo>
                  <a:lnTo>
                    <a:pt x="725" y="64"/>
                  </a:lnTo>
                  <a:lnTo>
                    <a:pt x="738" y="66"/>
                  </a:lnTo>
                  <a:lnTo>
                    <a:pt x="750" y="69"/>
                  </a:lnTo>
                  <a:lnTo>
                    <a:pt x="774" y="75"/>
                  </a:lnTo>
                  <a:lnTo>
                    <a:pt x="798" y="84"/>
                  </a:lnTo>
                  <a:lnTo>
                    <a:pt x="820" y="94"/>
                  </a:lnTo>
                  <a:lnTo>
                    <a:pt x="841" y="107"/>
                  </a:lnTo>
                  <a:lnTo>
                    <a:pt x="860" y="121"/>
                  </a:lnTo>
                  <a:lnTo>
                    <a:pt x="878" y="138"/>
                  </a:lnTo>
                  <a:lnTo>
                    <a:pt x="896" y="157"/>
                  </a:lnTo>
                  <a:lnTo>
                    <a:pt x="910" y="176"/>
                  </a:lnTo>
                  <a:lnTo>
                    <a:pt x="922" y="196"/>
                  </a:lnTo>
                  <a:lnTo>
                    <a:pt x="933" y="219"/>
                  </a:lnTo>
                  <a:lnTo>
                    <a:pt x="942" y="242"/>
                  </a:lnTo>
                  <a:lnTo>
                    <a:pt x="948" y="267"/>
                  </a:lnTo>
                  <a:lnTo>
                    <a:pt x="950" y="279"/>
                  </a:lnTo>
                  <a:lnTo>
                    <a:pt x="952" y="292"/>
                  </a:lnTo>
                  <a:lnTo>
                    <a:pt x="953" y="305"/>
                  </a:lnTo>
                  <a:lnTo>
                    <a:pt x="953" y="317"/>
                  </a:lnTo>
                  <a:lnTo>
                    <a:pt x="953" y="317"/>
                  </a:lnTo>
                  <a:lnTo>
                    <a:pt x="952" y="342"/>
                  </a:lnTo>
                  <a:lnTo>
                    <a:pt x="951" y="366"/>
                  </a:lnTo>
                  <a:lnTo>
                    <a:pt x="949" y="389"/>
                  </a:lnTo>
                  <a:lnTo>
                    <a:pt x="946" y="413"/>
                  </a:lnTo>
                  <a:lnTo>
                    <a:pt x="942" y="437"/>
                  </a:lnTo>
                  <a:lnTo>
                    <a:pt x="936" y="460"/>
                  </a:lnTo>
                  <a:lnTo>
                    <a:pt x="930" y="484"/>
                  </a:lnTo>
                  <a:lnTo>
                    <a:pt x="923" y="506"/>
                  </a:lnTo>
                  <a:lnTo>
                    <a:pt x="915" y="529"/>
                  </a:lnTo>
                  <a:lnTo>
                    <a:pt x="906" y="551"/>
                  </a:lnTo>
                  <a:lnTo>
                    <a:pt x="897" y="573"/>
                  </a:lnTo>
                  <a:lnTo>
                    <a:pt x="886" y="595"/>
                  </a:lnTo>
                  <a:lnTo>
                    <a:pt x="875" y="617"/>
                  </a:lnTo>
                  <a:lnTo>
                    <a:pt x="862" y="637"/>
                  </a:lnTo>
                  <a:lnTo>
                    <a:pt x="849" y="659"/>
                  </a:lnTo>
                  <a:lnTo>
                    <a:pt x="835" y="679"/>
                  </a:lnTo>
                  <a:lnTo>
                    <a:pt x="820" y="699"/>
                  </a:lnTo>
                  <a:lnTo>
                    <a:pt x="805" y="719"/>
                  </a:lnTo>
                  <a:lnTo>
                    <a:pt x="788" y="738"/>
                  </a:lnTo>
                  <a:lnTo>
                    <a:pt x="771" y="757"/>
                  </a:lnTo>
                  <a:lnTo>
                    <a:pt x="754" y="776"/>
                  </a:lnTo>
                  <a:lnTo>
                    <a:pt x="735" y="794"/>
                  </a:lnTo>
                  <a:lnTo>
                    <a:pt x="715" y="812"/>
                  </a:lnTo>
                  <a:lnTo>
                    <a:pt x="695" y="829"/>
                  </a:lnTo>
                  <a:lnTo>
                    <a:pt x="675" y="846"/>
                  </a:lnTo>
                  <a:lnTo>
                    <a:pt x="653" y="863"/>
                  </a:lnTo>
                  <a:lnTo>
                    <a:pt x="631" y="879"/>
                  </a:lnTo>
                  <a:lnTo>
                    <a:pt x="607" y="894"/>
                  </a:lnTo>
                  <a:lnTo>
                    <a:pt x="583" y="909"/>
                  </a:lnTo>
                  <a:lnTo>
                    <a:pt x="559" y="924"/>
                  </a:lnTo>
                  <a:lnTo>
                    <a:pt x="534" y="937"/>
                  </a:lnTo>
                  <a:lnTo>
                    <a:pt x="508" y="950"/>
                  </a:lnTo>
                  <a:lnTo>
                    <a:pt x="508" y="950"/>
                  </a:lnTo>
                  <a:close/>
                  <a:moveTo>
                    <a:pt x="699" y="126"/>
                  </a:moveTo>
                  <a:lnTo>
                    <a:pt x="699" y="126"/>
                  </a:lnTo>
                  <a:lnTo>
                    <a:pt x="693" y="128"/>
                  </a:lnTo>
                  <a:lnTo>
                    <a:pt x="686" y="130"/>
                  </a:lnTo>
                  <a:lnTo>
                    <a:pt x="681" y="132"/>
                  </a:lnTo>
                  <a:lnTo>
                    <a:pt x="677" y="136"/>
                  </a:lnTo>
                  <a:lnTo>
                    <a:pt x="672" y="140"/>
                  </a:lnTo>
                  <a:lnTo>
                    <a:pt x="669" y="147"/>
                  </a:lnTo>
                  <a:lnTo>
                    <a:pt x="668" y="152"/>
                  </a:lnTo>
                  <a:lnTo>
                    <a:pt x="667" y="159"/>
                  </a:lnTo>
                  <a:lnTo>
                    <a:pt x="667" y="159"/>
                  </a:lnTo>
                  <a:lnTo>
                    <a:pt x="668" y="165"/>
                  </a:lnTo>
                  <a:lnTo>
                    <a:pt x="669" y="172"/>
                  </a:lnTo>
                  <a:lnTo>
                    <a:pt x="672" y="177"/>
                  </a:lnTo>
                  <a:lnTo>
                    <a:pt x="677" y="181"/>
                  </a:lnTo>
                  <a:lnTo>
                    <a:pt x="681" y="185"/>
                  </a:lnTo>
                  <a:lnTo>
                    <a:pt x="686" y="188"/>
                  </a:lnTo>
                  <a:lnTo>
                    <a:pt x="693" y="190"/>
                  </a:lnTo>
                  <a:lnTo>
                    <a:pt x="699" y="191"/>
                  </a:lnTo>
                  <a:lnTo>
                    <a:pt x="699" y="191"/>
                  </a:lnTo>
                  <a:lnTo>
                    <a:pt x="712" y="191"/>
                  </a:lnTo>
                  <a:lnTo>
                    <a:pt x="725" y="193"/>
                  </a:lnTo>
                  <a:lnTo>
                    <a:pt x="737" y="196"/>
                  </a:lnTo>
                  <a:lnTo>
                    <a:pt x="749" y="201"/>
                  </a:lnTo>
                  <a:lnTo>
                    <a:pt x="759" y="206"/>
                  </a:lnTo>
                  <a:lnTo>
                    <a:pt x="770" y="212"/>
                  </a:lnTo>
                  <a:lnTo>
                    <a:pt x="780" y="220"/>
                  </a:lnTo>
                  <a:lnTo>
                    <a:pt x="789" y="227"/>
                  </a:lnTo>
                  <a:lnTo>
                    <a:pt x="797" y="237"/>
                  </a:lnTo>
                  <a:lnTo>
                    <a:pt x="804" y="247"/>
                  </a:lnTo>
                  <a:lnTo>
                    <a:pt x="811" y="257"/>
                  </a:lnTo>
                  <a:lnTo>
                    <a:pt x="816" y="268"/>
                  </a:lnTo>
                  <a:lnTo>
                    <a:pt x="820" y="280"/>
                  </a:lnTo>
                  <a:lnTo>
                    <a:pt x="824" y="292"/>
                  </a:lnTo>
                  <a:lnTo>
                    <a:pt x="826" y="305"/>
                  </a:lnTo>
                  <a:lnTo>
                    <a:pt x="826" y="317"/>
                  </a:lnTo>
                  <a:lnTo>
                    <a:pt x="826" y="317"/>
                  </a:lnTo>
                  <a:lnTo>
                    <a:pt x="827" y="324"/>
                  </a:lnTo>
                  <a:lnTo>
                    <a:pt x="829" y="330"/>
                  </a:lnTo>
                  <a:lnTo>
                    <a:pt x="831" y="336"/>
                  </a:lnTo>
                  <a:lnTo>
                    <a:pt x="835" y="340"/>
                  </a:lnTo>
                  <a:lnTo>
                    <a:pt x="840" y="344"/>
                  </a:lnTo>
                  <a:lnTo>
                    <a:pt x="845" y="348"/>
                  </a:lnTo>
                  <a:lnTo>
                    <a:pt x="852" y="349"/>
                  </a:lnTo>
                  <a:lnTo>
                    <a:pt x="858" y="350"/>
                  </a:lnTo>
                  <a:lnTo>
                    <a:pt x="858" y="350"/>
                  </a:lnTo>
                  <a:lnTo>
                    <a:pt x="864" y="349"/>
                  </a:lnTo>
                  <a:lnTo>
                    <a:pt x="870" y="348"/>
                  </a:lnTo>
                  <a:lnTo>
                    <a:pt x="876" y="344"/>
                  </a:lnTo>
                  <a:lnTo>
                    <a:pt x="881" y="340"/>
                  </a:lnTo>
                  <a:lnTo>
                    <a:pt x="885" y="336"/>
                  </a:lnTo>
                  <a:lnTo>
                    <a:pt x="887" y="330"/>
                  </a:lnTo>
                  <a:lnTo>
                    <a:pt x="889" y="324"/>
                  </a:lnTo>
                  <a:lnTo>
                    <a:pt x="890" y="317"/>
                  </a:lnTo>
                  <a:lnTo>
                    <a:pt x="890" y="317"/>
                  </a:lnTo>
                  <a:lnTo>
                    <a:pt x="889" y="298"/>
                  </a:lnTo>
                  <a:lnTo>
                    <a:pt x="886" y="279"/>
                  </a:lnTo>
                  <a:lnTo>
                    <a:pt x="882" y="261"/>
                  </a:lnTo>
                  <a:lnTo>
                    <a:pt x="875" y="243"/>
                  </a:lnTo>
                  <a:lnTo>
                    <a:pt x="867" y="227"/>
                  </a:lnTo>
                  <a:lnTo>
                    <a:pt x="857" y="211"/>
                  </a:lnTo>
                  <a:lnTo>
                    <a:pt x="846" y="196"/>
                  </a:lnTo>
                  <a:lnTo>
                    <a:pt x="833" y="183"/>
                  </a:lnTo>
                  <a:lnTo>
                    <a:pt x="820" y="170"/>
                  </a:lnTo>
                  <a:lnTo>
                    <a:pt x="805" y="160"/>
                  </a:lnTo>
                  <a:lnTo>
                    <a:pt x="789" y="150"/>
                  </a:lnTo>
                  <a:lnTo>
                    <a:pt x="773" y="142"/>
                  </a:lnTo>
                  <a:lnTo>
                    <a:pt x="756" y="135"/>
                  </a:lnTo>
                  <a:lnTo>
                    <a:pt x="738" y="131"/>
                  </a:lnTo>
                  <a:lnTo>
                    <a:pt x="719" y="128"/>
                  </a:lnTo>
                  <a:lnTo>
                    <a:pt x="699" y="126"/>
                  </a:lnTo>
                  <a:lnTo>
                    <a:pt x="699" y="12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cs typeface="+mn-ea"/>
                <a:sym typeface="+mn-lt"/>
              </a:endParaRPr>
            </a:p>
          </p:txBody>
        </p:sp>
      </p:grpSp>
      <p:grpSp>
        <p:nvGrpSpPr>
          <p:cNvPr id="21" name="组合 33"/>
          <p:cNvGrpSpPr/>
          <p:nvPr/>
        </p:nvGrpSpPr>
        <p:grpSpPr>
          <a:xfrm>
            <a:off x="4270597" y="2598516"/>
            <a:ext cx="549629" cy="549629"/>
            <a:chOff x="5694130" y="3428424"/>
            <a:chExt cx="732838" cy="732838"/>
          </a:xfrm>
        </p:grpSpPr>
        <p:sp>
          <p:nvSpPr>
            <p:cNvPr id="35" name="椭圆 34"/>
            <p:cNvSpPr/>
            <p:nvPr/>
          </p:nvSpPr>
          <p:spPr>
            <a:xfrm>
              <a:off x="5694130" y="3428424"/>
              <a:ext cx="732838" cy="732838"/>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6" name="Freeform 112"/>
            <p:cNvSpPr>
              <a:spLocks noEditPoints="1"/>
            </p:cNvSpPr>
            <p:nvPr/>
          </p:nvSpPr>
          <p:spPr bwMode="auto">
            <a:xfrm>
              <a:off x="5899418" y="3633712"/>
              <a:ext cx="322263" cy="322263"/>
            </a:xfrm>
            <a:custGeom>
              <a:avLst/>
              <a:gdLst>
                <a:gd name="T0" fmla="*/ 1016 w 1017"/>
                <a:gd name="T1" fmla="*/ 371 h 1017"/>
                <a:gd name="T2" fmla="*/ 1011 w 1017"/>
                <a:gd name="T3" fmla="*/ 363 h 1017"/>
                <a:gd name="T4" fmla="*/ 1004 w 1017"/>
                <a:gd name="T5" fmla="*/ 355 h 1017"/>
                <a:gd name="T6" fmla="*/ 996 w 1017"/>
                <a:gd name="T7" fmla="*/ 351 h 1017"/>
                <a:gd name="T8" fmla="*/ 986 w 1017"/>
                <a:gd name="T9" fmla="*/ 350 h 1017"/>
                <a:gd name="T10" fmla="*/ 539 w 1017"/>
                <a:gd name="T11" fmla="*/ 21 h 1017"/>
                <a:gd name="T12" fmla="*/ 537 w 1017"/>
                <a:gd name="T13" fmla="*/ 17 h 1017"/>
                <a:gd name="T14" fmla="*/ 531 w 1017"/>
                <a:gd name="T15" fmla="*/ 8 h 1017"/>
                <a:gd name="T16" fmla="*/ 523 w 1017"/>
                <a:gd name="T17" fmla="*/ 3 h 1017"/>
                <a:gd name="T18" fmla="*/ 514 w 1017"/>
                <a:gd name="T19" fmla="*/ 0 h 1017"/>
                <a:gd name="T20" fmla="*/ 509 w 1017"/>
                <a:gd name="T21" fmla="*/ 0 h 1017"/>
                <a:gd name="T22" fmla="*/ 499 w 1017"/>
                <a:gd name="T23" fmla="*/ 1 h 1017"/>
                <a:gd name="T24" fmla="*/ 490 w 1017"/>
                <a:gd name="T25" fmla="*/ 5 h 1017"/>
                <a:gd name="T26" fmla="*/ 483 w 1017"/>
                <a:gd name="T27" fmla="*/ 13 h 1017"/>
                <a:gd name="T28" fmla="*/ 479 w 1017"/>
                <a:gd name="T29" fmla="*/ 21 h 1017"/>
                <a:gd name="T30" fmla="*/ 31 w 1017"/>
                <a:gd name="T31" fmla="*/ 350 h 1017"/>
                <a:gd name="T32" fmla="*/ 27 w 1017"/>
                <a:gd name="T33" fmla="*/ 350 h 1017"/>
                <a:gd name="T34" fmla="*/ 17 w 1017"/>
                <a:gd name="T35" fmla="*/ 353 h 1017"/>
                <a:gd name="T36" fmla="*/ 10 w 1017"/>
                <a:gd name="T37" fmla="*/ 358 h 1017"/>
                <a:gd name="T38" fmla="*/ 3 w 1017"/>
                <a:gd name="T39" fmla="*/ 367 h 1017"/>
                <a:gd name="T40" fmla="*/ 1 w 1017"/>
                <a:gd name="T41" fmla="*/ 371 h 1017"/>
                <a:gd name="T42" fmla="*/ 0 w 1017"/>
                <a:gd name="T43" fmla="*/ 381 h 1017"/>
                <a:gd name="T44" fmla="*/ 1 w 1017"/>
                <a:gd name="T45" fmla="*/ 390 h 1017"/>
                <a:gd name="T46" fmla="*/ 5 w 1017"/>
                <a:gd name="T47" fmla="*/ 399 h 1017"/>
                <a:gd name="T48" fmla="*/ 12 w 1017"/>
                <a:gd name="T49" fmla="*/ 407 h 1017"/>
                <a:gd name="T50" fmla="*/ 160 w 1017"/>
                <a:gd name="T51" fmla="*/ 975 h 1017"/>
                <a:gd name="T52" fmla="*/ 159 w 1017"/>
                <a:gd name="T53" fmla="*/ 981 h 1017"/>
                <a:gd name="T54" fmla="*/ 159 w 1017"/>
                <a:gd name="T55" fmla="*/ 990 h 1017"/>
                <a:gd name="T56" fmla="*/ 162 w 1017"/>
                <a:gd name="T57" fmla="*/ 1000 h 1017"/>
                <a:gd name="T58" fmla="*/ 167 w 1017"/>
                <a:gd name="T59" fmla="*/ 1007 h 1017"/>
                <a:gd name="T60" fmla="*/ 172 w 1017"/>
                <a:gd name="T61" fmla="*/ 1012 h 1017"/>
                <a:gd name="T62" fmla="*/ 180 w 1017"/>
                <a:gd name="T63" fmla="*/ 1016 h 1017"/>
                <a:gd name="T64" fmla="*/ 190 w 1017"/>
                <a:gd name="T65" fmla="*/ 1017 h 1017"/>
                <a:gd name="T66" fmla="*/ 200 w 1017"/>
                <a:gd name="T67" fmla="*/ 1016 h 1017"/>
                <a:gd name="T68" fmla="*/ 209 w 1017"/>
                <a:gd name="T69" fmla="*/ 1012 h 1017"/>
                <a:gd name="T70" fmla="*/ 808 w 1017"/>
                <a:gd name="T71" fmla="*/ 1012 h 1017"/>
                <a:gd name="T72" fmla="*/ 812 w 1017"/>
                <a:gd name="T73" fmla="*/ 1014 h 1017"/>
                <a:gd name="T74" fmla="*/ 822 w 1017"/>
                <a:gd name="T75" fmla="*/ 1017 h 1017"/>
                <a:gd name="T76" fmla="*/ 826 w 1017"/>
                <a:gd name="T77" fmla="*/ 1017 h 1017"/>
                <a:gd name="T78" fmla="*/ 837 w 1017"/>
                <a:gd name="T79" fmla="*/ 1016 h 1017"/>
                <a:gd name="T80" fmla="*/ 846 w 1017"/>
                <a:gd name="T81" fmla="*/ 1012 h 1017"/>
                <a:gd name="T82" fmla="*/ 850 w 1017"/>
                <a:gd name="T83" fmla="*/ 1007 h 1017"/>
                <a:gd name="T84" fmla="*/ 855 w 1017"/>
                <a:gd name="T85" fmla="*/ 1000 h 1017"/>
                <a:gd name="T86" fmla="*/ 858 w 1017"/>
                <a:gd name="T87" fmla="*/ 990 h 1017"/>
                <a:gd name="T88" fmla="*/ 858 w 1017"/>
                <a:gd name="T89" fmla="*/ 981 h 1017"/>
                <a:gd name="T90" fmla="*/ 737 w 1017"/>
                <a:gd name="T91" fmla="*/ 616 h 1017"/>
                <a:gd name="T92" fmla="*/ 1005 w 1017"/>
                <a:gd name="T93" fmla="*/ 407 h 1017"/>
                <a:gd name="T94" fmla="*/ 1012 w 1017"/>
                <a:gd name="T95" fmla="*/ 399 h 1017"/>
                <a:gd name="T96" fmla="*/ 1016 w 1017"/>
                <a:gd name="T97" fmla="*/ 390 h 1017"/>
                <a:gd name="T98" fmla="*/ 1017 w 1017"/>
                <a:gd name="T99" fmla="*/ 381 h 1017"/>
                <a:gd name="T100" fmla="*/ 1016 w 1017"/>
                <a:gd name="T101" fmla="*/ 371 h 1017"/>
                <a:gd name="T102" fmla="*/ 124 w 1017"/>
                <a:gd name="T103" fmla="*/ 413 h 1017"/>
                <a:gd name="T104" fmla="*/ 302 w 1017"/>
                <a:gd name="T105" fmla="*/ 551 h 1017"/>
                <a:gd name="T106" fmla="*/ 766 w 1017"/>
                <a:gd name="T107" fmla="*/ 904 h 1017"/>
                <a:gd name="T108" fmla="*/ 527 w 1017"/>
                <a:gd name="T109" fmla="*/ 737 h 1017"/>
                <a:gd name="T110" fmla="*/ 518 w 1017"/>
                <a:gd name="T111" fmla="*/ 733 h 1017"/>
                <a:gd name="T112" fmla="*/ 509 w 1017"/>
                <a:gd name="T113" fmla="*/ 732 h 1017"/>
                <a:gd name="T114" fmla="*/ 504 w 1017"/>
                <a:gd name="T115" fmla="*/ 732 h 1017"/>
                <a:gd name="T116" fmla="*/ 495 w 1017"/>
                <a:gd name="T117" fmla="*/ 735 h 1017"/>
                <a:gd name="T118" fmla="*/ 251 w 1017"/>
                <a:gd name="T119" fmla="*/ 904 h 1017"/>
                <a:gd name="T120" fmla="*/ 766 w 1017"/>
                <a:gd name="T121" fmla="*/ 904 h 1017"/>
                <a:gd name="T122" fmla="*/ 670 w 1017"/>
                <a:gd name="T123" fmla="*/ 413 h 1017"/>
                <a:gd name="T124" fmla="*/ 716 w 1017"/>
                <a:gd name="T125" fmla="*/ 55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1016" y="371"/>
                  </a:moveTo>
                  <a:lnTo>
                    <a:pt x="1016" y="371"/>
                  </a:lnTo>
                  <a:lnTo>
                    <a:pt x="1014" y="367"/>
                  </a:lnTo>
                  <a:lnTo>
                    <a:pt x="1011" y="363"/>
                  </a:lnTo>
                  <a:lnTo>
                    <a:pt x="1008" y="358"/>
                  </a:lnTo>
                  <a:lnTo>
                    <a:pt x="1004" y="355"/>
                  </a:lnTo>
                  <a:lnTo>
                    <a:pt x="1000" y="353"/>
                  </a:lnTo>
                  <a:lnTo>
                    <a:pt x="996" y="351"/>
                  </a:lnTo>
                  <a:lnTo>
                    <a:pt x="990" y="350"/>
                  </a:lnTo>
                  <a:lnTo>
                    <a:pt x="986" y="350"/>
                  </a:lnTo>
                  <a:lnTo>
                    <a:pt x="648" y="350"/>
                  </a:lnTo>
                  <a:lnTo>
                    <a:pt x="539" y="21"/>
                  </a:lnTo>
                  <a:lnTo>
                    <a:pt x="539" y="21"/>
                  </a:lnTo>
                  <a:lnTo>
                    <a:pt x="537" y="17"/>
                  </a:lnTo>
                  <a:lnTo>
                    <a:pt x="534" y="13"/>
                  </a:lnTo>
                  <a:lnTo>
                    <a:pt x="531" y="8"/>
                  </a:lnTo>
                  <a:lnTo>
                    <a:pt x="527" y="5"/>
                  </a:lnTo>
                  <a:lnTo>
                    <a:pt x="523" y="3"/>
                  </a:lnTo>
                  <a:lnTo>
                    <a:pt x="518" y="1"/>
                  </a:lnTo>
                  <a:lnTo>
                    <a:pt x="514" y="0"/>
                  </a:lnTo>
                  <a:lnTo>
                    <a:pt x="509" y="0"/>
                  </a:lnTo>
                  <a:lnTo>
                    <a:pt x="509" y="0"/>
                  </a:lnTo>
                  <a:lnTo>
                    <a:pt x="503" y="0"/>
                  </a:lnTo>
                  <a:lnTo>
                    <a:pt x="499" y="1"/>
                  </a:lnTo>
                  <a:lnTo>
                    <a:pt x="495" y="3"/>
                  </a:lnTo>
                  <a:lnTo>
                    <a:pt x="490" y="5"/>
                  </a:lnTo>
                  <a:lnTo>
                    <a:pt x="486" y="8"/>
                  </a:lnTo>
                  <a:lnTo>
                    <a:pt x="483" y="13"/>
                  </a:lnTo>
                  <a:lnTo>
                    <a:pt x="481" y="17"/>
                  </a:lnTo>
                  <a:lnTo>
                    <a:pt x="479" y="21"/>
                  </a:lnTo>
                  <a:lnTo>
                    <a:pt x="369" y="350"/>
                  </a:lnTo>
                  <a:lnTo>
                    <a:pt x="31" y="350"/>
                  </a:lnTo>
                  <a:lnTo>
                    <a:pt x="31" y="350"/>
                  </a:lnTo>
                  <a:lnTo>
                    <a:pt x="27" y="350"/>
                  </a:lnTo>
                  <a:lnTo>
                    <a:pt x="21" y="351"/>
                  </a:lnTo>
                  <a:lnTo>
                    <a:pt x="17" y="353"/>
                  </a:lnTo>
                  <a:lnTo>
                    <a:pt x="13" y="355"/>
                  </a:lnTo>
                  <a:lnTo>
                    <a:pt x="10" y="358"/>
                  </a:lnTo>
                  <a:lnTo>
                    <a:pt x="6" y="363"/>
                  </a:lnTo>
                  <a:lnTo>
                    <a:pt x="3" y="367"/>
                  </a:lnTo>
                  <a:lnTo>
                    <a:pt x="1" y="371"/>
                  </a:lnTo>
                  <a:lnTo>
                    <a:pt x="1" y="371"/>
                  </a:lnTo>
                  <a:lnTo>
                    <a:pt x="0" y="375"/>
                  </a:lnTo>
                  <a:lnTo>
                    <a:pt x="0" y="381"/>
                  </a:lnTo>
                  <a:lnTo>
                    <a:pt x="0" y="386"/>
                  </a:lnTo>
                  <a:lnTo>
                    <a:pt x="1" y="390"/>
                  </a:lnTo>
                  <a:lnTo>
                    <a:pt x="3" y="395"/>
                  </a:lnTo>
                  <a:lnTo>
                    <a:pt x="5" y="399"/>
                  </a:lnTo>
                  <a:lnTo>
                    <a:pt x="9" y="403"/>
                  </a:lnTo>
                  <a:lnTo>
                    <a:pt x="12" y="407"/>
                  </a:lnTo>
                  <a:lnTo>
                    <a:pt x="280" y="616"/>
                  </a:lnTo>
                  <a:lnTo>
                    <a:pt x="160" y="975"/>
                  </a:lnTo>
                  <a:lnTo>
                    <a:pt x="160" y="975"/>
                  </a:lnTo>
                  <a:lnTo>
                    <a:pt x="159" y="981"/>
                  </a:lnTo>
                  <a:lnTo>
                    <a:pt x="159" y="986"/>
                  </a:lnTo>
                  <a:lnTo>
                    <a:pt x="159" y="990"/>
                  </a:lnTo>
                  <a:lnTo>
                    <a:pt x="160" y="996"/>
                  </a:lnTo>
                  <a:lnTo>
                    <a:pt x="162" y="1000"/>
                  </a:lnTo>
                  <a:lnTo>
                    <a:pt x="164" y="1004"/>
                  </a:lnTo>
                  <a:lnTo>
                    <a:pt x="167" y="1007"/>
                  </a:lnTo>
                  <a:lnTo>
                    <a:pt x="172" y="1012"/>
                  </a:lnTo>
                  <a:lnTo>
                    <a:pt x="172" y="1012"/>
                  </a:lnTo>
                  <a:lnTo>
                    <a:pt x="176" y="1014"/>
                  </a:lnTo>
                  <a:lnTo>
                    <a:pt x="180" y="1016"/>
                  </a:lnTo>
                  <a:lnTo>
                    <a:pt x="186" y="1017"/>
                  </a:lnTo>
                  <a:lnTo>
                    <a:pt x="190" y="1017"/>
                  </a:lnTo>
                  <a:lnTo>
                    <a:pt x="195" y="1017"/>
                  </a:lnTo>
                  <a:lnTo>
                    <a:pt x="200" y="1016"/>
                  </a:lnTo>
                  <a:lnTo>
                    <a:pt x="204" y="1014"/>
                  </a:lnTo>
                  <a:lnTo>
                    <a:pt x="209" y="1012"/>
                  </a:lnTo>
                  <a:lnTo>
                    <a:pt x="509" y="801"/>
                  </a:lnTo>
                  <a:lnTo>
                    <a:pt x="808" y="1012"/>
                  </a:lnTo>
                  <a:lnTo>
                    <a:pt x="808" y="1012"/>
                  </a:lnTo>
                  <a:lnTo>
                    <a:pt x="812" y="1014"/>
                  </a:lnTo>
                  <a:lnTo>
                    <a:pt x="818" y="1016"/>
                  </a:lnTo>
                  <a:lnTo>
                    <a:pt x="822" y="1017"/>
                  </a:lnTo>
                  <a:lnTo>
                    <a:pt x="826" y="1017"/>
                  </a:lnTo>
                  <a:lnTo>
                    <a:pt x="826" y="1017"/>
                  </a:lnTo>
                  <a:lnTo>
                    <a:pt x="832" y="1017"/>
                  </a:lnTo>
                  <a:lnTo>
                    <a:pt x="837" y="1016"/>
                  </a:lnTo>
                  <a:lnTo>
                    <a:pt x="841" y="1014"/>
                  </a:lnTo>
                  <a:lnTo>
                    <a:pt x="846" y="1012"/>
                  </a:lnTo>
                  <a:lnTo>
                    <a:pt x="846" y="1012"/>
                  </a:lnTo>
                  <a:lnTo>
                    <a:pt x="850" y="1007"/>
                  </a:lnTo>
                  <a:lnTo>
                    <a:pt x="853" y="1004"/>
                  </a:lnTo>
                  <a:lnTo>
                    <a:pt x="855" y="1000"/>
                  </a:lnTo>
                  <a:lnTo>
                    <a:pt x="857" y="996"/>
                  </a:lnTo>
                  <a:lnTo>
                    <a:pt x="858" y="990"/>
                  </a:lnTo>
                  <a:lnTo>
                    <a:pt x="858" y="986"/>
                  </a:lnTo>
                  <a:lnTo>
                    <a:pt x="858" y="981"/>
                  </a:lnTo>
                  <a:lnTo>
                    <a:pt x="857" y="975"/>
                  </a:lnTo>
                  <a:lnTo>
                    <a:pt x="737" y="616"/>
                  </a:lnTo>
                  <a:lnTo>
                    <a:pt x="1005" y="407"/>
                  </a:lnTo>
                  <a:lnTo>
                    <a:pt x="1005" y="407"/>
                  </a:lnTo>
                  <a:lnTo>
                    <a:pt x="1009" y="403"/>
                  </a:lnTo>
                  <a:lnTo>
                    <a:pt x="1012" y="399"/>
                  </a:lnTo>
                  <a:lnTo>
                    <a:pt x="1014" y="395"/>
                  </a:lnTo>
                  <a:lnTo>
                    <a:pt x="1016" y="390"/>
                  </a:lnTo>
                  <a:lnTo>
                    <a:pt x="1017" y="386"/>
                  </a:lnTo>
                  <a:lnTo>
                    <a:pt x="1017" y="381"/>
                  </a:lnTo>
                  <a:lnTo>
                    <a:pt x="1017" y="375"/>
                  </a:lnTo>
                  <a:lnTo>
                    <a:pt x="1016" y="371"/>
                  </a:lnTo>
                  <a:lnTo>
                    <a:pt x="1016" y="371"/>
                  </a:lnTo>
                  <a:close/>
                  <a:moveTo>
                    <a:pt x="124" y="413"/>
                  </a:moveTo>
                  <a:lnTo>
                    <a:pt x="348" y="413"/>
                  </a:lnTo>
                  <a:lnTo>
                    <a:pt x="302" y="551"/>
                  </a:lnTo>
                  <a:lnTo>
                    <a:pt x="124" y="413"/>
                  </a:lnTo>
                  <a:close/>
                  <a:moveTo>
                    <a:pt x="766" y="904"/>
                  </a:moveTo>
                  <a:lnTo>
                    <a:pt x="527" y="737"/>
                  </a:lnTo>
                  <a:lnTo>
                    <a:pt x="527" y="737"/>
                  </a:lnTo>
                  <a:lnTo>
                    <a:pt x="523" y="735"/>
                  </a:lnTo>
                  <a:lnTo>
                    <a:pt x="518" y="733"/>
                  </a:lnTo>
                  <a:lnTo>
                    <a:pt x="513" y="732"/>
                  </a:lnTo>
                  <a:lnTo>
                    <a:pt x="509" y="732"/>
                  </a:lnTo>
                  <a:lnTo>
                    <a:pt x="509" y="732"/>
                  </a:lnTo>
                  <a:lnTo>
                    <a:pt x="504" y="732"/>
                  </a:lnTo>
                  <a:lnTo>
                    <a:pt x="499" y="733"/>
                  </a:lnTo>
                  <a:lnTo>
                    <a:pt x="495" y="735"/>
                  </a:lnTo>
                  <a:lnTo>
                    <a:pt x="490" y="737"/>
                  </a:lnTo>
                  <a:lnTo>
                    <a:pt x="251" y="904"/>
                  </a:lnTo>
                  <a:lnTo>
                    <a:pt x="509" y="132"/>
                  </a:lnTo>
                  <a:lnTo>
                    <a:pt x="766" y="904"/>
                  </a:lnTo>
                  <a:close/>
                  <a:moveTo>
                    <a:pt x="716" y="551"/>
                  </a:moveTo>
                  <a:lnTo>
                    <a:pt x="670" y="413"/>
                  </a:lnTo>
                  <a:lnTo>
                    <a:pt x="893" y="413"/>
                  </a:lnTo>
                  <a:lnTo>
                    <a:pt x="716" y="551"/>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cs typeface="+mn-ea"/>
                <a:sym typeface="+mn-lt"/>
              </a:endParaRPr>
            </a:p>
          </p:txBody>
        </p:sp>
      </p:grpSp>
      <p:sp>
        <p:nvSpPr>
          <p:cNvPr id="49" name="TextBox 48"/>
          <p:cNvSpPr txBox="1">
            <a:spLocks noChangeArrowheads="1"/>
          </p:cNvSpPr>
          <p:nvPr/>
        </p:nvSpPr>
        <p:spPr bwMode="auto">
          <a:xfrm>
            <a:off x="1149622" y="3651870"/>
            <a:ext cx="1478162" cy="415498"/>
          </a:xfrm>
          <a:prstGeom prst="rect">
            <a:avLst/>
          </a:prstGeom>
          <a:noFill/>
          <a:ln w="9525">
            <a:noFill/>
            <a:miter lim="800000"/>
          </a:ln>
        </p:spPr>
        <p:txBody>
          <a:bodyPr wrap="square" lIns="0" tIns="0" rIns="0" bIns="0">
            <a:spAutoFit/>
          </a:bodyPr>
          <a:lstStyle/>
          <a:p>
            <a:pPr algn="just"/>
            <a:r>
              <a:rPr lang="zh-CN" altLang="en-US" sz="900" dirty="0">
                <a:solidFill>
                  <a:srgbClr val="808080"/>
                </a:solidFill>
                <a:cs typeface="+mn-ea"/>
                <a:sym typeface="+mn-lt"/>
              </a:rPr>
              <a:t>请在此处插入你需要的文字内容请在此处插入你需要的文字内容请在此处插入</a:t>
            </a:r>
            <a:endParaRPr lang="en-US" altLang="zh-CN" sz="900" dirty="0">
              <a:solidFill>
                <a:srgbClr val="808080"/>
              </a:solidFill>
              <a:cs typeface="+mn-ea"/>
              <a:sym typeface="+mn-lt"/>
            </a:endParaRPr>
          </a:p>
        </p:txBody>
      </p:sp>
      <p:sp>
        <p:nvSpPr>
          <p:cNvPr id="52" name="TextBox 51"/>
          <p:cNvSpPr txBox="1">
            <a:spLocks noChangeArrowheads="1"/>
          </p:cNvSpPr>
          <p:nvPr/>
        </p:nvSpPr>
        <p:spPr bwMode="auto">
          <a:xfrm>
            <a:off x="2627784" y="1707654"/>
            <a:ext cx="1478162" cy="415498"/>
          </a:xfrm>
          <a:prstGeom prst="rect">
            <a:avLst/>
          </a:prstGeom>
          <a:noFill/>
          <a:ln w="9525">
            <a:noFill/>
            <a:miter lim="800000"/>
          </a:ln>
        </p:spPr>
        <p:txBody>
          <a:bodyPr wrap="square" lIns="0" tIns="0" rIns="0" bIns="0">
            <a:spAutoFit/>
          </a:bodyPr>
          <a:lstStyle/>
          <a:p>
            <a:pPr algn="just"/>
            <a:r>
              <a:rPr lang="zh-CN" altLang="en-US" sz="900" dirty="0">
                <a:solidFill>
                  <a:srgbClr val="808080"/>
                </a:solidFill>
                <a:cs typeface="+mn-ea"/>
                <a:sym typeface="+mn-lt"/>
              </a:rPr>
              <a:t>请在此处插入你需要的文字内容请在此处插入你需要的文字内容请在此处插入</a:t>
            </a:r>
            <a:endParaRPr lang="en-US" altLang="zh-CN" sz="900" dirty="0">
              <a:solidFill>
                <a:srgbClr val="808080"/>
              </a:solidFill>
              <a:cs typeface="+mn-ea"/>
              <a:sym typeface="+mn-lt"/>
            </a:endParaRPr>
          </a:p>
        </p:txBody>
      </p:sp>
      <p:sp>
        <p:nvSpPr>
          <p:cNvPr id="55" name="TextBox 54"/>
          <p:cNvSpPr txBox="1">
            <a:spLocks noChangeArrowheads="1"/>
          </p:cNvSpPr>
          <p:nvPr/>
        </p:nvSpPr>
        <p:spPr bwMode="auto">
          <a:xfrm>
            <a:off x="3779912" y="3651870"/>
            <a:ext cx="1478162" cy="415498"/>
          </a:xfrm>
          <a:prstGeom prst="rect">
            <a:avLst/>
          </a:prstGeom>
          <a:noFill/>
          <a:ln w="9525">
            <a:noFill/>
            <a:miter lim="800000"/>
          </a:ln>
        </p:spPr>
        <p:txBody>
          <a:bodyPr wrap="square" lIns="0" tIns="0" rIns="0" bIns="0">
            <a:spAutoFit/>
          </a:bodyPr>
          <a:lstStyle/>
          <a:p>
            <a:pPr algn="just"/>
            <a:r>
              <a:rPr lang="zh-CN" altLang="en-US" sz="900" dirty="0">
                <a:solidFill>
                  <a:srgbClr val="808080"/>
                </a:solidFill>
                <a:cs typeface="+mn-ea"/>
                <a:sym typeface="+mn-lt"/>
              </a:rPr>
              <a:t>请在此处插入你需要的文字内容请在此处插入你需要的文字内容请在此处插入</a:t>
            </a:r>
            <a:endParaRPr lang="en-US" altLang="zh-CN" sz="900" dirty="0">
              <a:solidFill>
                <a:srgbClr val="808080"/>
              </a:solidFill>
              <a:cs typeface="+mn-ea"/>
              <a:sym typeface="+mn-lt"/>
            </a:endParaRPr>
          </a:p>
        </p:txBody>
      </p:sp>
      <p:sp>
        <p:nvSpPr>
          <p:cNvPr id="56" name="TextBox 55"/>
          <p:cNvSpPr txBox="1">
            <a:spLocks noChangeArrowheads="1"/>
          </p:cNvSpPr>
          <p:nvPr/>
        </p:nvSpPr>
        <p:spPr bwMode="auto">
          <a:xfrm>
            <a:off x="5148064" y="1707654"/>
            <a:ext cx="1478162" cy="415498"/>
          </a:xfrm>
          <a:prstGeom prst="rect">
            <a:avLst/>
          </a:prstGeom>
          <a:noFill/>
          <a:ln w="9525">
            <a:noFill/>
            <a:miter lim="800000"/>
          </a:ln>
        </p:spPr>
        <p:txBody>
          <a:bodyPr wrap="square" lIns="0" tIns="0" rIns="0" bIns="0">
            <a:spAutoFit/>
          </a:bodyPr>
          <a:lstStyle/>
          <a:p>
            <a:pPr algn="just"/>
            <a:r>
              <a:rPr lang="zh-CN" altLang="en-US" sz="900" dirty="0">
                <a:solidFill>
                  <a:srgbClr val="808080"/>
                </a:solidFill>
                <a:cs typeface="+mn-ea"/>
                <a:sym typeface="+mn-lt"/>
              </a:rPr>
              <a:t>请在此处插入你需要的文字内容请在此处插入你需要的文字内容请在此处插入</a:t>
            </a:r>
            <a:endParaRPr lang="en-US" altLang="zh-CN" sz="900" dirty="0">
              <a:solidFill>
                <a:srgbClr val="808080"/>
              </a:solidFill>
              <a:cs typeface="+mn-ea"/>
              <a:sym typeface="+mn-lt"/>
            </a:endParaRPr>
          </a:p>
        </p:txBody>
      </p:sp>
      <p:sp>
        <p:nvSpPr>
          <p:cNvPr id="57" name="TextBox 56"/>
          <p:cNvSpPr txBox="1">
            <a:spLocks noChangeArrowheads="1"/>
          </p:cNvSpPr>
          <p:nvPr/>
        </p:nvSpPr>
        <p:spPr bwMode="auto">
          <a:xfrm>
            <a:off x="6516216" y="3651870"/>
            <a:ext cx="1478162" cy="415498"/>
          </a:xfrm>
          <a:prstGeom prst="rect">
            <a:avLst/>
          </a:prstGeom>
          <a:noFill/>
          <a:ln w="9525">
            <a:noFill/>
            <a:miter lim="800000"/>
          </a:ln>
        </p:spPr>
        <p:txBody>
          <a:bodyPr wrap="square" lIns="0" tIns="0" rIns="0" bIns="0">
            <a:spAutoFit/>
          </a:bodyPr>
          <a:lstStyle/>
          <a:p>
            <a:pPr algn="just"/>
            <a:r>
              <a:rPr lang="zh-CN" altLang="en-US" sz="900" dirty="0">
                <a:solidFill>
                  <a:srgbClr val="808080"/>
                </a:solidFill>
                <a:cs typeface="+mn-ea"/>
                <a:sym typeface="+mn-lt"/>
              </a:rPr>
              <a:t>请在此处插入你需要的文字内容请在此处插入你需要的文字内容请在此处插入</a:t>
            </a:r>
            <a:endParaRPr lang="en-US" altLang="zh-CN" sz="900" dirty="0">
              <a:solidFill>
                <a:srgbClr val="808080"/>
              </a:solidFill>
              <a:cs typeface="+mn-ea"/>
              <a:sym typeface="+mn-lt"/>
            </a:endParaRPr>
          </a:p>
        </p:txBody>
      </p:sp>
    </p:spTree>
  </p:cSld>
  <p:clrMapOvr>
    <a:masterClrMapping/>
  </p:clrMapOvr>
  <p:transition spd="med"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nodeType="withEffect">
                                  <p:stCondLst>
                                    <p:cond delay="25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nodeType="withEffect">
                                  <p:stCondLst>
                                    <p:cond delay="50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16" fill="hold" nodeType="withEffect">
                                  <p:stCondLst>
                                    <p:cond delay="75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par>
                                <p:cTn id="25" presetID="53" presetClass="entr" presetSubtype="16" fill="hold" nodeType="withEffect">
                                  <p:stCondLst>
                                    <p:cond delay="100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1500"/>
                            </p:stCondLst>
                            <p:childTnLst>
                              <p:par>
                                <p:cTn id="39" presetID="22" presetClass="entr" presetSubtype="8"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500"/>
                                        <p:tgtEl>
                                          <p:spTgt spid="5"/>
                                        </p:tgtEl>
                                      </p:cBhvr>
                                    </p:animEffect>
                                  </p:childTnLst>
                                </p:cTn>
                              </p:par>
                            </p:childTnLst>
                          </p:cTn>
                        </p:par>
                        <p:par>
                          <p:cTn id="42" fill="hold">
                            <p:stCondLst>
                              <p:cond delay="2000"/>
                            </p:stCondLst>
                            <p:childTnLst>
                              <p:par>
                                <p:cTn id="43" presetID="22" presetClass="entr" presetSubtype="8"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2500"/>
                            </p:stCondLst>
                            <p:childTnLst>
                              <p:par>
                                <p:cTn id="47" presetID="22" presetClass="entr" presetSubtype="8" fill="hold"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500"/>
                                        <p:tgtEl>
                                          <p:spTgt spid="8"/>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wipe(right)">
                                      <p:cBhvr>
                                        <p:cTn id="52" dur="500"/>
                                        <p:tgtEl>
                                          <p:spTgt spid="49"/>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right)">
                                      <p:cBhvr>
                                        <p:cTn id="55" dur="500"/>
                                        <p:tgtEl>
                                          <p:spTgt spid="52"/>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wipe(right)">
                                      <p:cBhvr>
                                        <p:cTn id="58" dur="500"/>
                                        <p:tgtEl>
                                          <p:spTgt spid="55"/>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56"/>
                                        </p:tgtEl>
                                        <p:attrNameLst>
                                          <p:attrName>style.visibility</p:attrName>
                                        </p:attrNameLst>
                                      </p:cBhvr>
                                      <p:to>
                                        <p:strVal val="visible"/>
                                      </p:to>
                                    </p:set>
                                    <p:animEffect transition="in" filter="wipe(right)">
                                      <p:cBhvr>
                                        <p:cTn id="61" dur="500"/>
                                        <p:tgtEl>
                                          <p:spTgt spid="56"/>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wipe(right)">
                                      <p:cBhvr>
                                        <p:cTn id="6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2" grpId="0"/>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923178" y="1331960"/>
            <a:ext cx="3631542" cy="3423870"/>
            <a:chOff x="1230904" y="1775946"/>
            <a:chExt cx="4842056" cy="4565160"/>
          </a:xfrm>
        </p:grpSpPr>
        <p:sp>
          <p:nvSpPr>
            <p:cNvPr id="30" name="Rectangle 5"/>
            <p:cNvSpPr>
              <a:spLocks noChangeArrowheads="1"/>
            </p:cNvSpPr>
            <p:nvPr/>
          </p:nvSpPr>
          <p:spPr bwMode="auto">
            <a:xfrm>
              <a:off x="2127494" y="1989728"/>
              <a:ext cx="14817" cy="354753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cs typeface="+mn-ea"/>
                <a:sym typeface="+mn-lt"/>
              </a:endParaRPr>
            </a:p>
          </p:txBody>
        </p:sp>
        <p:sp>
          <p:nvSpPr>
            <p:cNvPr id="32" name="Rectangle 6"/>
            <p:cNvSpPr>
              <a:spLocks noChangeArrowheads="1"/>
            </p:cNvSpPr>
            <p:nvPr/>
          </p:nvSpPr>
          <p:spPr bwMode="auto">
            <a:xfrm>
              <a:off x="2404777" y="1989728"/>
              <a:ext cx="12700" cy="354753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cs typeface="+mn-ea"/>
                <a:sym typeface="+mn-lt"/>
              </a:endParaRPr>
            </a:p>
          </p:txBody>
        </p:sp>
        <p:sp>
          <p:nvSpPr>
            <p:cNvPr id="33" name="Rectangle 7"/>
            <p:cNvSpPr>
              <a:spLocks noChangeArrowheads="1"/>
            </p:cNvSpPr>
            <p:nvPr/>
          </p:nvSpPr>
          <p:spPr bwMode="auto">
            <a:xfrm>
              <a:off x="2675710" y="1989728"/>
              <a:ext cx="12700" cy="354753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cs typeface="+mn-ea"/>
                <a:sym typeface="+mn-lt"/>
              </a:endParaRPr>
            </a:p>
          </p:txBody>
        </p:sp>
        <p:sp>
          <p:nvSpPr>
            <p:cNvPr id="34" name="Rectangle 8"/>
            <p:cNvSpPr>
              <a:spLocks noChangeArrowheads="1"/>
            </p:cNvSpPr>
            <p:nvPr/>
          </p:nvSpPr>
          <p:spPr bwMode="auto">
            <a:xfrm>
              <a:off x="2942410" y="1989728"/>
              <a:ext cx="12700" cy="354753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cs typeface="+mn-ea"/>
                <a:sym typeface="+mn-lt"/>
              </a:endParaRPr>
            </a:p>
          </p:txBody>
        </p:sp>
        <p:sp>
          <p:nvSpPr>
            <p:cNvPr id="35" name="Rectangle 9"/>
            <p:cNvSpPr>
              <a:spLocks noChangeArrowheads="1"/>
            </p:cNvSpPr>
            <p:nvPr/>
          </p:nvSpPr>
          <p:spPr bwMode="auto">
            <a:xfrm>
              <a:off x="3206994" y="1989728"/>
              <a:ext cx="12700" cy="354753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cs typeface="+mn-ea"/>
                <a:sym typeface="+mn-lt"/>
              </a:endParaRPr>
            </a:p>
          </p:txBody>
        </p:sp>
        <p:sp>
          <p:nvSpPr>
            <p:cNvPr id="36" name="Rectangle 10"/>
            <p:cNvSpPr>
              <a:spLocks noChangeArrowheads="1"/>
            </p:cNvSpPr>
            <p:nvPr/>
          </p:nvSpPr>
          <p:spPr bwMode="auto">
            <a:xfrm>
              <a:off x="3484277" y="1989728"/>
              <a:ext cx="12700" cy="354753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cs typeface="+mn-ea"/>
                <a:sym typeface="+mn-lt"/>
              </a:endParaRPr>
            </a:p>
          </p:txBody>
        </p:sp>
        <p:sp>
          <p:nvSpPr>
            <p:cNvPr id="37" name="Rectangle 11"/>
            <p:cNvSpPr>
              <a:spLocks noChangeArrowheads="1"/>
            </p:cNvSpPr>
            <p:nvPr/>
          </p:nvSpPr>
          <p:spPr bwMode="auto">
            <a:xfrm>
              <a:off x="3753094" y="1989729"/>
              <a:ext cx="14817" cy="354330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cs typeface="+mn-ea"/>
                <a:sym typeface="+mn-lt"/>
              </a:endParaRPr>
            </a:p>
          </p:txBody>
        </p:sp>
        <p:sp>
          <p:nvSpPr>
            <p:cNvPr id="38" name="Rectangle 12"/>
            <p:cNvSpPr>
              <a:spLocks noChangeArrowheads="1"/>
            </p:cNvSpPr>
            <p:nvPr/>
          </p:nvSpPr>
          <p:spPr bwMode="auto">
            <a:xfrm>
              <a:off x="4017677" y="1989728"/>
              <a:ext cx="12700" cy="354753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cs typeface="+mn-ea"/>
                <a:sym typeface="+mn-lt"/>
              </a:endParaRPr>
            </a:p>
          </p:txBody>
        </p:sp>
        <p:sp>
          <p:nvSpPr>
            <p:cNvPr id="39" name="Rectangle 13"/>
            <p:cNvSpPr>
              <a:spLocks noChangeArrowheads="1"/>
            </p:cNvSpPr>
            <p:nvPr/>
          </p:nvSpPr>
          <p:spPr bwMode="auto">
            <a:xfrm>
              <a:off x="4288610" y="1989729"/>
              <a:ext cx="12700" cy="354330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cs typeface="+mn-ea"/>
                <a:sym typeface="+mn-lt"/>
              </a:endParaRPr>
            </a:p>
          </p:txBody>
        </p:sp>
        <p:sp>
          <p:nvSpPr>
            <p:cNvPr id="40" name="Rectangle 14"/>
            <p:cNvSpPr>
              <a:spLocks noChangeArrowheads="1"/>
            </p:cNvSpPr>
            <p:nvPr/>
          </p:nvSpPr>
          <p:spPr bwMode="auto">
            <a:xfrm>
              <a:off x="4568010" y="1989729"/>
              <a:ext cx="12700" cy="354330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cs typeface="+mn-ea"/>
                <a:sym typeface="+mn-lt"/>
              </a:endParaRPr>
            </a:p>
          </p:txBody>
        </p:sp>
        <p:sp>
          <p:nvSpPr>
            <p:cNvPr id="41" name="Rectangle 15"/>
            <p:cNvSpPr>
              <a:spLocks noChangeArrowheads="1"/>
            </p:cNvSpPr>
            <p:nvPr/>
          </p:nvSpPr>
          <p:spPr bwMode="auto">
            <a:xfrm>
              <a:off x="4838944" y="1989728"/>
              <a:ext cx="14817" cy="354753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cs typeface="+mn-ea"/>
                <a:sym typeface="+mn-lt"/>
              </a:endParaRPr>
            </a:p>
          </p:txBody>
        </p:sp>
        <p:sp>
          <p:nvSpPr>
            <p:cNvPr id="42" name="Rectangle 16"/>
            <p:cNvSpPr>
              <a:spLocks noChangeArrowheads="1"/>
            </p:cNvSpPr>
            <p:nvPr/>
          </p:nvSpPr>
          <p:spPr bwMode="auto">
            <a:xfrm>
              <a:off x="5103527" y="1989729"/>
              <a:ext cx="12700" cy="354330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cs typeface="+mn-ea"/>
                <a:sym typeface="+mn-lt"/>
              </a:endParaRPr>
            </a:p>
          </p:txBody>
        </p:sp>
        <p:sp>
          <p:nvSpPr>
            <p:cNvPr id="43" name="Rectangle 17"/>
            <p:cNvSpPr>
              <a:spLocks noChangeArrowheads="1"/>
            </p:cNvSpPr>
            <p:nvPr/>
          </p:nvSpPr>
          <p:spPr bwMode="auto">
            <a:xfrm>
              <a:off x="5374461" y="1989728"/>
              <a:ext cx="12700" cy="354753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cs typeface="+mn-ea"/>
                <a:sym typeface="+mn-lt"/>
              </a:endParaRPr>
            </a:p>
          </p:txBody>
        </p:sp>
        <p:sp>
          <p:nvSpPr>
            <p:cNvPr id="44" name="Freeform 18"/>
            <p:cNvSpPr/>
            <p:nvPr/>
          </p:nvSpPr>
          <p:spPr bwMode="auto">
            <a:xfrm>
              <a:off x="1805760" y="5217646"/>
              <a:ext cx="4125384" cy="16933"/>
            </a:xfrm>
            <a:custGeom>
              <a:avLst/>
              <a:gdLst>
                <a:gd name="T0" fmla="*/ 1949 w 1949"/>
                <a:gd name="T1" fmla="*/ 2 h 8"/>
                <a:gd name="T2" fmla="*/ 1949 w 1949"/>
                <a:gd name="T3" fmla="*/ 8 h 8"/>
                <a:gd name="T4" fmla="*/ 0 w 1949"/>
                <a:gd name="T5" fmla="*/ 8 h 8"/>
                <a:gd name="T6" fmla="*/ 0 w 1949"/>
                <a:gd name="T7" fmla="*/ 0 h 8"/>
                <a:gd name="T8" fmla="*/ 1949 w 1949"/>
                <a:gd name="T9" fmla="*/ 2 h 8"/>
              </a:gdLst>
              <a:ahLst/>
              <a:cxnLst>
                <a:cxn ang="0">
                  <a:pos x="T0" y="T1"/>
                </a:cxn>
                <a:cxn ang="0">
                  <a:pos x="T2" y="T3"/>
                </a:cxn>
                <a:cxn ang="0">
                  <a:pos x="T4" y="T5"/>
                </a:cxn>
                <a:cxn ang="0">
                  <a:pos x="T6" y="T7"/>
                </a:cxn>
                <a:cxn ang="0">
                  <a:pos x="T8" y="T9"/>
                </a:cxn>
              </a:cxnLst>
              <a:rect l="0" t="0" r="r" b="b"/>
              <a:pathLst>
                <a:path w="1949" h="8">
                  <a:moveTo>
                    <a:pt x="1949" y="2"/>
                  </a:moveTo>
                  <a:lnTo>
                    <a:pt x="1949" y="8"/>
                  </a:lnTo>
                  <a:lnTo>
                    <a:pt x="0" y="8"/>
                  </a:lnTo>
                  <a:lnTo>
                    <a:pt x="0" y="0"/>
                  </a:lnTo>
                  <a:lnTo>
                    <a:pt x="1949" y="2"/>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cs typeface="+mn-ea"/>
                <a:sym typeface="+mn-lt"/>
              </a:endParaRPr>
            </a:p>
          </p:txBody>
        </p:sp>
        <p:sp>
          <p:nvSpPr>
            <p:cNvPr id="45" name="Rectangle 19"/>
            <p:cNvSpPr>
              <a:spLocks noChangeArrowheads="1"/>
            </p:cNvSpPr>
            <p:nvPr/>
          </p:nvSpPr>
          <p:spPr bwMode="auto">
            <a:xfrm>
              <a:off x="1805761" y="4948829"/>
              <a:ext cx="4121151" cy="1270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cs typeface="+mn-ea"/>
                <a:sym typeface="+mn-lt"/>
              </a:endParaRPr>
            </a:p>
          </p:txBody>
        </p:sp>
        <p:sp>
          <p:nvSpPr>
            <p:cNvPr id="46" name="Rectangle 20"/>
            <p:cNvSpPr>
              <a:spLocks noChangeArrowheads="1"/>
            </p:cNvSpPr>
            <p:nvPr/>
          </p:nvSpPr>
          <p:spPr bwMode="auto">
            <a:xfrm>
              <a:off x="1805761" y="4671546"/>
              <a:ext cx="4119033" cy="1270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cs typeface="+mn-ea"/>
                <a:sym typeface="+mn-lt"/>
              </a:endParaRPr>
            </a:p>
          </p:txBody>
        </p:sp>
        <p:sp>
          <p:nvSpPr>
            <p:cNvPr id="47" name="Rectangle 21"/>
            <p:cNvSpPr>
              <a:spLocks noChangeArrowheads="1"/>
            </p:cNvSpPr>
            <p:nvPr/>
          </p:nvSpPr>
          <p:spPr bwMode="auto">
            <a:xfrm>
              <a:off x="1805760" y="4400613"/>
              <a:ext cx="4125384" cy="1270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cs typeface="+mn-ea"/>
                <a:sym typeface="+mn-lt"/>
              </a:endParaRPr>
            </a:p>
          </p:txBody>
        </p:sp>
        <p:sp>
          <p:nvSpPr>
            <p:cNvPr id="48" name="Rectangle 22"/>
            <p:cNvSpPr>
              <a:spLocks noChangeArrowheads="1"/>
            </p:cNvSpPr>
            <p:nvPr/>
          </p:nvSpPr>
          <p:spPr bwMode="auto">
            <a:xfrm>
              <a:off x="1805760" y="4140262"/>
              <a:ext cx="4125384" cy="1270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cs typeface="+mn-ea"/>
                <a:sym typeface="+mn-lt"/>
              </a:endParaRPr>
            </a:p>
          </p:txBody>
        </p:sp>
        <p:sp>
          <p:nvSpPr>
            <p:cNvPr id="49" name="Rectangle 23"/>
            <p:cNvSpPr>
              <a:spLocks noChangeArrowheads="1"/>
            </p:cNvSpPr>
            <p:nvPr/>
          </p:nvSpPr>
          <p:spPr bwMode="auto">
            <a:xfrm>
              <a:off x="1820577" y="3869328"/>
              <a:ext cx="4110567" cy="1693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cs typeface="+mn-ea"/>
                <a:sym typeface="+mn-lt"/>
              </a:endParaRPr>
            </a:p>
          </p:txBody>
        </p:sp>
        <p:sp>
          <p:nvSpPr>
            <p:cNvPr id="50" name="Rectangle 24"/>
            <p:cNvSpPr>
              <a:spLocks noChangeArrowheads="1"/>
            </p:cNvSpPr>
            <p:nvPr/>
          </p:nvSpPr>
          <p:spPr bwMode="auto">
            <a:xfrm>
              <a:off x="1820576" y="3594162"/>
              <a:ext cx="4106333" cy="1270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cs typeface="+mn-ea"/>
                <a:sym typeface="+mn-lt"/>
              </a:endParaRPr>
            </a:p>
          </p:txBody>
        </p:sp>
        <p:sp>
          <p:nvSpPr>
            <p:cNvPr id="51" name="Rectangle 25"/>
            <p:cNvSpPr>
              <a:spLocks noChangeArrowheads="1"/>
            </p:cNvSpPr>
            <p:nvPr/>
          </p:nvSpPr>
          <p:spPr bwMode="auto">
            <a:xfrm>
              <a:off x="1820577" y="3323229"/>
              <a:ext cx="4110567" cy="1270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cs typeface="+mn-ea"/>
                <a:sym typeface="+mn-lt"/>
              </a:endParaRPr>
            </a:p>
          </p:txBody>
        </p:sp>
        <p:sp>
          <p:nvSpPr>
            <p:cNvPr id="52" name="Rectangle 26"/>
            <p:cNvSpPr>
              <a:spLocks noChangeArrowheads="1"/>
            </p:cNvSpPr>
            <p:nvPr/>
          </p:nvSpPr>
          <p:spPr bwMode="auto">
            <a:xfrm>
              <a:off x="1820577" y="3058646"/>
              <a:ext cx="4104217" cy="1270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cs typeface="+mn-ea"/>
                <a:sym typeface="+mn-lt"/>
              </a:endParaRPr>
            </a:p>
          </p:txBody>
        </p:sp>
        <p:sp>
          <p:nvSpPr>
            <p:cNvPr id="53" name="Rectangle 27"/>
            <p:cNvSpPr>
              <a:spLocks noChangeArrowheads="1"/>
            </p:cNvSpPr>
            <p:nvPr/>
          </p:nvSpPr>
          <p:spPr bwMode="auto">
            <a:xfrm>
              <a:off x="1820576" y="2785595"/>
              <a:ext cx="4106333" cy="1270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cs typeface="+mn-ea"/>
                <a:sym typeface="+mn-lt"/>
              </a:endParaRPr>
            </a:p>
          </p:txBody>
        </p:sp>
        <p:sp>
          <p:nvSpPr>
            <p:cNvPr id="54" name="Rectangle 28"/>
            <p:cNvSpPr>
              <a:spLocks noChangeArrowheads="1"/>
            </p:cNvSpPr>
            <p:nvPr/>
          </p:nvSpPr>
          <p:spPr bwMode="auto">
            <a:xfrm>
              <a:off x="1820576" y="2510429"/>
              <a:ext cx="4106333" cy="1270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cs typeface="+mn-ea"/>
                <a:sym typeface="+mn-lt"/>
              </a:endParaRPr>
            </a:p>
          </p:txBody>
        </p:sp>
        <p:sp>
          <p:nvSpPr>
            <p:cNvPr id="55" name="Rectangle 29"/>
            <p:cNvSpPr>
              <a:spLocks noChangeArrowheads="1"/>
            </p:cNvSpPr>
            <p:nvPr/>
          </p:nvSpPr>
          <p:spPr bwMode="auto">
            <a:xfrm>
              <a:off x="1820577" y="2239495"/>
              <a:ext cx="4104217" cy="1270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cs typeface="+mn-ea"/>
                <a:sym typeface="+mn-lt"/>
              </a:endParaRPr>
            </a:p>
          </p:txBody>
        </p:sp>
        <p:sp>
          <p:nvSpPr>
            <p:cNvPr id="56" name="Rectangle 30"/>
            <p:cNvSpPr>
              <a:spLocks noChangeArrowheads="1"/>
            </p:cNvSpPr>
            <p:nvPr/>
          </p:nvSpPr>
          <p:spPr bwMode="auto">
            <a:xfrm>
              <a:off x="1820576" y="1981262"/>
              <a:ext cx="4106333" cy="1270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cs typeface="+mn-ea"/>
                <a:sym typeface="+mn-lt"/>
              </a:endParaRPr>
            </a:p>
          </p:txBody>
        </p:sp>
        <p:sp>
          <p:nvSpPr>
            <p:cNvPr id="57" name="Rectangle 31"/>
            <p:cNvSpPr>
              <a:spLocks noChangeArrowheads="1"/>
            </p:cNvSpPr>
            <p:nvPr/>
          </p:nvSpPr>
          <p:spPr bwMode="auto">
            <a:xfrm>
              <a:off x="5647510" y="1983379"/>
              <a:ext cx="12700" cy="354330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cs typeface="+mn-ea"/>
                <a:sym typeface="+mn-lt"/>
              </a:endParaRPr>
            </a:p>
          </p:txBody>
        </p:sp>
        <p:sp>
          <p:nvSpPr>
            <p:cNvPr id="58" name="Rectangle 32"/>
            <p:cNvSpPr>
              <a:spLocks noChangeArrowheads="1"/>
            </p:cNvSpPr>
            <p:nvPr/>
          </p:nvSpPr>
          <p:spPr bwMode="auto">
            <a:xfrm>
              <a:off x="5918443" y="1983379"/>
              <a:ext cx="12700" cy="354753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cs typeface="+mn-ea"/>
                <a:sym typeface="+mn-lt"/>
              </a:endParaRPr>
            </a:p>
          </p:txBody>
        </p:sp>
        <p:sp>
          <p:nvSpPr>
            <p:cNvPr id="59" name="Freeform 33"/>
            <p:cNvSpPr/>
            <p:nvPr/>
          </p:nvSpPr>
          <p:spPr bwMode="auto">
            <a:xfrm>
              <a:off x="1786710" y="1775946"/>
              <a:ext cx="82551" cy="3795183"/>
            </a:xfrm>
            <a:custGeom>
              <a:avLst/>
              <a:gdLst>
                <a:gd name="T0" fmla="*/ 26 w 26"/>
                <a:gd name="T1" fmla="*/ 1189 h 1202"/>
                <a:gd name="T2" fmla="*/ 13 w 26"/>
                <a:gd name="T3" fmla="*/ 1202 h 1202"/>
                <a:gd name="T4" fmla="*/ 13 w 26"/>
                <a:gd name="T5" fmla="*/ 1202 h 1202"/>
                <a:gd name="T6" fmla="*/ 0 w 26"/>
                <a:gd name="T7" fmla="*/ 1189 h 1202"/>
                <a:gd name="T8" fmla="*/ 0 w 26"/>
                <a:gd name="T9" fmla="*/ 13 h 1202"/>
                <a:gd name="T10" fmla="*/ 13 w 26"/>
                <a:gd name="T11" fmla="*/ 0 h 1202"/>
                <a:gd name="T12" fmla="*/ 13 w 26"/>
                <a:gd name="T13" fmla="*/ 0 h 1202"/>
                <a:gd name="T14" fmla="*/ 26 w 26"/>
                <a:gd name="T15" fmla="*/ 13 h 1202"/>
                <a:gd name="T16" fmla="*/ 26 w 26"/>
                <a:gd name="T17" fmla="*/ 1189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202">
                  <a:moveTo>
                    <a:pt x="26" y="1189"/>
                  </a:moveTo>
                  <a:cubicBezTo>
                    <a:pt x="26" y="1196"/>
                    <a:pt x="20" y="1202"/>
                    <a:pt x="13" y="1202"/>
                  </a:cubicBezTo>
                  <a:cubicBezTo>
                    <a:pt x="13" y="1202"/>
                    <a:pt x="13" y="1202"/>
                    <a:pt x="13" y="1202"/>
                  </a:cubicBezTo>
                  <a:cubicBezTo>
                    <a:pt x="6" y="1202"/>
                    <a:pt x="0" y="1196"/>
                    <a:pt x="0" y="1189"/>
                  </a:cubicBezTo>
                  <a:cubicBezTo>
                    <a:pt x="0" y="13"/>
                    <a:pt x="0" y="13"/>
                    <a:pt x="0" y="13"/>
                  </a:cubicBezTo>
                  <a:cubicBezTo>
                    <a:pt x="0" y="5"/>
                    <a:pt x="6" y="0"/>
                    <a:pt x="13" y="0"/>
                  </a:cubicBezTo>
                  <a:cubicBezTo>
                    <a:pt x="13" y="0"/>
                    <a:pt x="13" y="0"/>
                    <a:pt x="13" y="0"/>
                  </a:cubicBezTo>
                  <a:cubicBezTo>
                    <a:pt x="20" y="0"/>
                    <a:pt x="26" y="5"/>
                    <a:pt x="26" y="13"/>
                  </a:cubicBezTo>
                  <a:lnTo>
                    <a:pt x="26" y="1189"/>
                  </a:lnTo>
                  <a:close/>
                </a:path>
              </a:pathLst>
            </a:custGeom>
            <a:solidFill>
              <a:schemeClr val="tx1">
                <a:lumMod val="25000"/>
                <a:lumOff val="75000"/>
              </a:schemeClr>
            </a:solidFill>
            <a:ln>
              <a:noFill/>
            </a:ln>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cs typeface="+mn-ea"/>
                <a:sym typeface="+mn-lt"/>
              </a:endParaRPr>
            </a:p>
          </p:txBody>
        </p:sp>
        <p:sp>
          <p:nvSpPr>
            <p:cNvPr id="60" name="Freeform 34"/>
            <p:cNvSpPr/>
            <p:nvPr/>
          </p:nvSpPr>
          <p:spPr bwMode="auto">
            <a:xfrm>
              <a:off x="1786709" y="5497046"/>
              <a:ext cx="4286251" cy="78316"/>
            </a:xfrm>
            <a:custGeom>
              <a:avLst/>
              <a:gdLst>
                <a:gd name="T0" fmla="*/ 1344 w 1358"/>
                <a:gd name="T1" fmla="*/ 0 h 25"/>
                <a:gd name="T2" fmla="*/ 1358 w 1358"/>
                <a:gd name="T3" fmla="*/ 12 h 25"/>
                <a:gd name="T4" fmla="*/ 1358 w 1358"/>
                <a:gd name="T5" fmla="*/ 12 h 25"/>
                <a:gd name="T6" fmla="*/ 1344 w 1358"/>
                <a:gd name="T7" fmla="*/ 25 h 25"/>
                <a:gd name="T8" fmla="*/ 15 w 1358"/>
                <a:gd name="T9" fmla="*/ 25 h 25"/>
                <a:gd name="T10" fmla="*/ 0 w 1358"/>
                <a:gd name="T11" fmla="*/ 12 h 25"/>
                <a:gd name="T12" fmla="*/ 0 w 1358"/>
                <a:gd name="T13" fmla="*/ 12 h 25"/>
                <a:gd name="T14" fmla="*/ 15 w 1358"/>
                <a:gd name="T15" fmla="*/ 0 h 25"/>
                <a:gd name="T16" fmla="*/ 1344 w 1358"/>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8" h="25">
                  <a:moveTo>
                    <a:pt x="1344" y="0"/>
                  </a:moveTo>
                  <a:cubicBezTo>
                    <a:pt x="1352" y="0"/>
                    <a:pt x="1358" y="5"/>
                    <a:pt x="1358" y="12"/>
                  </a:cubicBezTo>
                  <a:cubicBezTo>
                    <a:pt x="1358" y="12"/>
                    <a:pt x="1358" y="12"/>
                    <a:pt x="1358" y="12"/>
                  </a:cubicBezTo>
                  <a:cubicBezTo>
                    <a:pt x="1358" y="19"/>
                    <a:pt x="1352" y="25"/>
                    <a:pt x="1344" y="25"/>
                  </a:cubicBezTo>
                  <a:cubicBezTo>
                    <a:pt x="15" y="25"/>
                    <a:pt x="15" y="25"/>
                    <a:pt x="15" y="25"/>
                  </a:cubicBezTo>
                  <a:cubicBezTo>
                    <a:pt x="7" y="25"/>
                    <a:pt x="0" y="19"/>
                    <a:pt x="0" y="12"/>
                  </a:cubicBezTo>
                  <a:cubicBezTo>
                    <a:pt x="0" y="12"/>
                    <a:pt x="0" y="12"/>
                    <a:pt x="0" y="12"/>
                  </a:cubicBezTo>
                  <a:cubicBezTo>
                    <a:pt x="0" y="5"/>
                    <a:pt x="7" y="0"/>
                    <a:pt x="15" y="0"/>
                  </a:cubicBezTo>
                  <a:lnTo>
                    <a:pt x="1344" y="0"/>
                  </a:lnTo>
                  <a:close/>
                </a:path>
              </a:pathLst>
            </a:custGeom>
            <a:solidFill>
              <a:schemeClr val="tx1">
                <a:lumMod val="25000"/>
                <a:lumOff val="75000"/>
              </a:schemeClr>
            </a:solidFill>
            <a:ln>
              <a:noFill/>
            </a:ln>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cs typeface="+mn-ea"/>
                <a:sym typeface="+mn-lt"/>
              </a:endParaRPr>
            </a:p>
          </p:txBody>
        </p:sp>
        <p:sp>
          <p:nvSpPr>
            <p:cNvPr id="61" name="Freeform 35"/>
            <p:cNvSpPr/>
            <p:nvPr/>
          </p:nvSpPr>
          <p:spPr bwMode="auto">
            <a:xfrm>
              <a:off x="1869261" y="3335928"/>
              <a:ext cx="4061884" cy="2156883"/>
            </a:xfrm>
            <a:custGeom>
              <a:avLst/>
              <a:gdLst>
                <a:gd name="T0" fmla="*/ 1919 w 1919"/>
                <a:gd name="T1" fmla="*/ 1019 h 1019"/>
                <a:gd name="T2" fmla="*/ 1716 w 1919"/>
                <a:gd name="T3" fmla="*/ 258 h 1019"/>
                <a:gd name="T4" fmla="*/ 1533 w 1919"/>
                <a:gd name="T5" fmla="*/ 892 h 1019"/>
                <a:gd name="T6" fmla="*/ 1299 w 1919"/>
                <a:gd name="T7" fmla="*/ 0 h 1019"/>
                <a:gd name="T8" fmla="*/ 1023 w 1919"/>
                <a:gd name="T9" fmla="*/ 897 h 1019"/>
                <a:gd name="T10" fmla="*/ 642 w 1919"/>
                <a:gd name="T11" fmla="*/ 255 h 1019"/>
                <a:gd name="T12" fmla="*/ 384 w 1919"/>
                <a:gd name="T13" fmla="*/ 767 h 1019"/>
                <a:gd name="T14" fmla="*/ 256 w 1919"/>
                <a:gd name="T15" fmla="*/ 504 h 1019"/>
                <a:gd name="T16" fmla="*/ 128 w 1919"/>
                <a:gd name="T17" fmla="*/ 767 h 1019"/>
                <a:gd name="T18" fmla="*/ 0 w 1919"/>
                <a:gd name="T19" fmla="*/ 506 h 1019"/>
                <a:gd name="T20" fmla="*/ 0 w 1919"/>
                <a:gd name="T21" fmla="*/ 1019 h 1019"/>
                <a:gd name="T22" fmla="*/ 1919 w 1919"/>
                <a:gd name="T23" fmla="*/ 1019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9" h="1019">
                  <a:moveTo>
                    <a:pt x="1919" y="1019"/>
                  </a:moveTo>
                  <a:lnTo>
                    <a:pt x="1716" y="258"/>
                  </a:lnTo>
                  <a:lnTo>
                    <a:pt x="1533" y="892"/>
                  </a:lnTo>
                  <a:lnTo>
                    <a:pt x="1299" y="0"/>
                  </a:lnTo>
                  <a:lnTo>
                    <a:pt x="1023" y="897"/>
                  </a:lnTo>
                  <a:lnTo>
                    <a:pt x="642" y="255"/>
                  </a:lnTo>
                  <a:lnTo>
                    <a:pt x="384" y="767"/>
                  </a:lnTo>
                  <a:lnTo>
                    <a:pt x="256" y="504"/>
                  </a:lnTo>
                  <a:lnTo>
                    <a:pt x="128" y="767"/>
                  </a:lnTo>
                  <a:lnTo>
                    <a:pt x="0" y="506"/>
                  </a:lnTo>
                  <a:lnTo>
                    <a:pt x="0" y="1019"/>
                  </a:lnTo>
                  <a:lnTo>
                    <a:pt x="1919" y="1019"/>
                  </a:lnTo>
                  <a:close/>
                </a:path>
              </a:pathLst>
            </a:custGeom>
            <a:solidFill>
              <a:srgbClr val="0075BF"/>
            </a:solidFill>
            <a:ln>
              <a:noFill/>
            </a:ln>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cs typeface="+mn-ea"/>
                <a:sym typeface="+mn-lt"/>
              </a:endParaRPr>
            </a:p>
          </p:txBody>
        </p:sp>
        <p:sp>
          <p:nvSpPr>
            <p:cNvPr id="62" name="Freeform 36"/>
            <p:cNvSpPr/>
            <p:nvPr/>
          </p:nvSpPr>
          <p:spPr bwMode="auto">
            <a:xfrm>
              <a:off x="1869261" y="3875679"/>
              <a:ext cx="4061884" cy="1617133"/>
            </a:xfrm>
            <a:custGeom>
              <a:avLst/>
              <a:gdLst>
                <a:gd name="T0" fmla="*/ 0 w 1919"/>
                <a:gd name="T1" fmla="*/ 764 h 764"/>
                <a:gd name="T2" fmla="*/ 253 w 1919"/>
                <a:gd name="T3" fmla="*/ 379 h 764"/>
                <a:gd name="T4" fmla="*/ 384 w 1919"/>
                <a:gd name="T5" fmla="*/ 637 h 764"/>
                <a:gd name="T6" fmla="*/ 632 w 1919"/>
                <a:gd name="T7" fmla="*/ 251 h 764"/>
                <a:gd name="T8" fmla="*/ 894 w 1919"/>
                <a:gd name="T9" fmla="*/ 642 h 764"/>
                <a:gd name="T10" fmla="*/ 1275 w 1919"/>
                <a:gd name="T11" fmla="*/ 0 h 764"/>
                <a:gd name="T12" fmla="*/ 1533 w 1919"/>
                <a:gd name="T13" fmla="*/ 512 h 764"/>
                <a:gd name="T14" fmla="*/ 1658 w 1919"/>
                <a:gd name="T15" fmla="*/ 379 h 764"/>
                <a:gd name="T16" fmla="*/ 1789 w 1919"/>
                <a:gd name="T17" fmla="*/ 512 h 764"/>
                <a:gd name="T18" fmla="*/ 1919 w 1919"/>
                <a:gd name="T19" fmla="*/ 251 h 764"/>
                <a:gd name="T20" fmla="*/ 1919 w 1919"/>
                <a:gd name="T21" fmla="*/ 764 h 764"/>
                <a:gd name="T22" fmla="*/ 0 w 1919"/>
                <a:gd name="T23"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9" h="764">
                  <a:moveTo>
                    <a:pt x="0" y="764"/>
                  </a:moveTo>
                  <a:lnTo>
                    <a:pt x="253" y="379"/>
                  </a:lnTo>
                  <a:lnTo>
                    <a:pt x="384" y="637"/>
                  </a:lnTo>
                  <a:lnTo>
                    <a:pt x="632" y="251"/>
                  </a:lnTo>
                  <a:lnTo>
                    <a:pt x="894" y="642"/>
                  </a:lnTo>
                  <a:lnTo>
                    <a:pt x="1275" y="0"/>
                  </a:lnTo>
                  <a:lnTo>
                    <a:pt x="1533" y="512"/>
                  </a:lnTo>
                  <a:lnTo>
                    <a:pt x="1658" y="379"/>
                  </a:lnTo>
                  <a:lnTo>
                    <a:pt x="1789" y="512"/>
                  </a:lnTo>
                  <a:lnTo>
                    <a:pt x="1919" y="251"/>
                  </a:lnTo>
                  <a:lnTo>
                    <a:pt x="1919" y="764"/>
                  </a:lnTo>
                  <a:lnTo>
                    <a:pt x="0" y="764"/>
                  </a:lnTo>
                  <a:close/>
                </a:path>
              </a:pathLst>
            </a:custGeom>
            <a:solidFill>
              <a:schemeClr val="accent2"/>
            </a:solidFill>
            <a:ln>
              <a:noFill/>
            </a:ln>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cs typeface="+mn-ea"/>
                <a:sym typeface="+mn-lt"/>
              </a:endParaRPr>
            </a:p>
          </p:txBody>
        </p:sp>
        <p:sp>
          <p:nvSpPr>
            <p:cNvPr id="63" name="Rectangle 104"/>
            <p:cNvSpPr>
              <a:spLocks noChangeArrowheads="1"/>
            </p:cNvSpPr>
            <p:nvPr/>
          </p:nvSpPr>
          <p:spPr bwMode="auto">
            <a:xfrm>
              <a:off x="1777170" y="6135003"/>
              <a:ext cx="212501" cy="113397"/>
            </a:xfrm>
            <a:prstGeom prst="rect">
              <a:avLst/>
            </a:prstGeom>
            <a:solidFill>
              <a:schemeClr val="accent2"/>
            </a:solidFill>
            <a:ln>
              <a:noFill/>
            </a:ln>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schemeClr val="tx1">
                    <a:lumMod val="50000"/>
                    <a:lumOff val="50000"/>
                  </a:schemeClr>
                </a:solidFill>
                <a:cs typeface="+mn-ea"/>
                <a:sym typeface="+mn-lt"/>
              </a:endParaRPr>
            </a:p>
          </p:txBody>
        </p:sp>
        <p:sp>
          <p:nvSpPr>
            <p:cNvPr id="64" name="文本框 63"/>
            <p:cNvSpPr txBox="1"/>
            <p:nvPr/>
          </p:nvSpPr>
          <p:spPr>
            <a:xfrm>
              <a:off x="1354275" y="5389435"/>
              <a:ext cx="323165" cy="287259"/>
            </a:xfrm>
            <a:prstGeom prst="rect">
              <a:avLst/>
            </a:prstGeom>
            <a:noFill/>
          </p:spPr>
          <p:txBody>
            <a:bodyPr wrap="none" rtlCol="0">
              <a:spAutoFit/>
            </a:bodyPr>
            <a:lstStyle/>
            <a:p>
              <a:pPr defTabSz="914400" eaLnBrk="0" fontAlgn="base" hangingPunct="0">
                <a:spcBef>
                  <a:spcPct val="0"/>
                </a:spcBef>
                <a:spcAft>
                  <a:spcPct val="0"/>
                </a:spcAft>
              </a:pPr>
              <a:r>
                <a:rPr lang="en-US" altLang="zh-CN" sz="800" dirty="0">
                  <a:solidFill>
                    <a:prstClr val="black">
                      <a:lumMod val="50000"/>
                      <a:lumOff val="50000"/>
                    </a:prstClr>
                  </a:solidFill>
                  <a:cs typeface="+mn-ea"/>
                  <a:sym typeface="+mn-lt"/>
                </a:rPr>
                <a:t>0</a:t>
              </a:r>
              <a:endParaRPr lang="zh-CN" altLang="en-US" sz="800" dirty="0">
                <a:solidFill>
                  <a:prstClr val="black">
                    <a:lumMod val="50000"/>
                    <a:lumOff val="50000"/>
                  </a:prstClr>
                </a:solidFill>
                <a:cs typeface="+mn-ea"/>
                <a:sym typeface="+mn-lt"/>
              </a:endParaRPr>
            </a:p>
          </p:txBody>
        </p:sp>
        <p:sp>
          <p:nvSpPr>
            <p:cNvPr id="65" name="文本框 64"/>
            <p:cNvSpPr txBox="1"/>
            <p:nvPr/>
          </p:nvSpPr>
          <p:spPr>
            <a:xfrm>
              <a:off x="1289125" y="5122855"/>
              <a:ext cx="400109" cy="287259"/>
            </a:xfrm>
            <a:prstGeom prst="rect">
              <a:avLst/>
            </a:prstGeom>
            <a:noFill/>
          </p:spPr>
          <p:txBody>
            <a:bodyPr wrap="none" rtlCol="0">
              <a:spAutoFit/>
            </a:bodyPr>
            <a:lstStyle/>
            <a:p>
              <a:pPr defTabSz="914400" eaLnBrk="0" fontAlgn="base" hangingPunct="0">
                <a:spcBef>
                  <a:spcPct val="0"/>
                </a:spcBef>
                <a:spcAft>
                  <a:spcPct val="0"/>
                </a:spcAft>
              </a:pPr>
              <a:r>
                <a:rPr lang="en-US" altLang="zh-CN" sz="800" dirty="0">
                  <a:solidFill>
                    <a:prstClr val="black">
                      <a:lumMod val="50000"/>
                      <a:lumOff val="50000"/>
                    </a:prstClr>
                  </a:solidFill>
                  <a:cs typeface="+mn-ea"/>
                  <a:sym typeface="+mn-lt"/>
                </a:rPr>
                <a:t>10</a:t>
              </a:r>
              <a:endParaRPr lang="zh-CN" altLang="en-US" sz="800" dirty="0">
                <a:solidFill>
                  <a:prstClr val="black">
                    <a:lumMod val="50000"/>
                    <a:lumOff val="50000"/>
                  </a:prstClr>
                </a:solidFill>
                <a:cs typeface="+mn-ea"/>
                <a:sym typeface="+mn-lt"/>
              </a:endParaRPr>
            </a:p>
          </p:txBody>
        </p:sp>
        <p:sp>
          <p:nvSpPr>
            <p:cNvPr id="66" name="文本框 65"/>
            <p:cNvSpPr txBox="1"/>
            <p:nvPr/>
          </p:nvSpPr>
          <p:spPr>
            <a:xfrm>
              <a:off x="1289125" y="4806208"/>
              <a:ext cx="400109" cy="287259"/>
            </a:xfrm>
            <a:prstGeom prst="rect">
              <a:avLst/>
            </a:prstGeom>
            <a:noFill/>
          </p:spPr>
          <p:txBody>
            <a:bodyPr wrap="none" rtlCol="0">
              <a:spAutoFit/>
            </a:bodyPr>
            <a:lstStyle/>
            <a:p>
              <a:pPr defTabSz="914400" eaLnBrk="0" fontAlgn="base" hangingPunct="0">
                <a:spcBef>
                  <a:spcPct val="0"/>
                </a:spcBef>
                <a:spcAft>
                  <a:spcPct val="0"/>
                </a:spcAft>
              </a:pPr>
              <a:r>
                <a:rPr lang="en-US" altLang="zh-CN" sz="800" dirty="0">
                  <a:solidFill>
                    <a:prstClr val="black">
                      <a:lumMod val="50000"/>
                      <a:lumOff val="50000"/>
                    </a:prstClr>
                  </a:solidFill>
                  <a:cs typeface="+mn-ea"/>
                  <a:sym typeface="+mn-lt"/>
                </a:rPr>
                <a:t>20</a:t>
              </a:r>
              <a:endParaRPr lang="zh-CN" altLang="en-US" sz="800" dirty="0">
                <a:solidFill>
                  <a:prstClr val="black">
                    <a:lumMod val="50000"/>
                    <a:lumOff val="50000"/>
                  </a:prstClr>
                </a:solidFill>
                <a:cs typeface="+mn-ea"/>
                <a:sym typeface="+mn-lt"/>
              </a:endParaRPr>
            </a:p>
          </p:txBody>
        </p:sp>
        <p:sp>
          <p:nvSpPr>
            <p:cNvPr id="67" name="文本框 66"/>
            <p:cNvSpPr txBox="1"/>
            <p:nvPr/>
          </p:nvSpPr>
          <p:spPr>
            <a:xfrm>
              <a:off x="1289125" y="4539628"/>
              <a:ext cx="400109" cy="287259"/>
            </a:xfrm>
            <a:prstGeom prst="rect">
              <a:avLst/>
            </a:prstGeom>
            <a:noFill/>
          </p:spPr>
          <p:txBody>
            <a:bodyPr wrap="none" rtlCol="0">
              <a:spAutoFit/>
            </a:bodyPr>
            <a:lstStyle/>
            <a:p>
              <a:pPr defTabSz="914400" eaLnBrk="0" fontAlgn="base" hangingPunct="0">
                <a:spcBef>
                  <a:spcPct val="0"/>
                </a:spcBef>
                <a:spcAft>
                  <a:spcPct val="0"/>
                </a:spcAft>
              </a:pPr>
              <a:r>
                <a:rPr lang="en-US" altLang="zh-CN" sz="800" dirty="0">
                  <a:solidFill>
                    <a:prstClr val="black">
                      <a:lumMod val="50000"/>
                      <a:lumOff val="50000"/>
                    </a:prstClr>
                  </a:solidFill>
                  <a:cs typeface="+mn-ea"/>
                  <a:sym typeface="+mn-lt"/>
                </a:rPr>
                <a:t>30</a:t>
              </a:r>
              <a:endParaRPr lang="zh-CN" altLang="en-US" sz="800" dirty="0">
                <a:solidFill>
                  <a:prstClr val="black">
                    <a:lumMod val="50000"/>
                    <a:lumOff val="50000"/>
                  </a:prstClr>
                </a:solidFill>
                <a:cs typeface="+mn-ea"/>
                <a:sym typeface="+mn-lt"/>
              </a:endParaRPr>
            </a:p>
          </p:txBody>
        </p:sp>
        <p:sp>
          <p:nvSpPr>
            <p:cNvPr id="68" name="文本框 67"/>
            <p:cNvSpPr txBox="1"/>
            <p:nvPr/>
          </p:nvSpPr>
          <p:spPr>
            <a:xfrm>
              <a:off x="1289125" y="4262710"/>
              <a:ext cx="400109" cy="287259"/>
            </a:xfrm>
            <a:prstGeom prst="rect">
              <a:avLst/>
            </a:prstGeom>
            <a:noFill/>
          </p:spPr>
          <p:txBody>
            <a:bodyPr wrap="none" rtlCol="0">
              <a:spAutoFit/>
            </a:bodyPr>
            <a:lstStyle/>
            <a:p>
              <a:pPr defTabSz="914400" eaLnBrk="0" fontAlgn="base" hangingPunct="0">
                <a:spcBef>
                  <a:spcPct val="0"/>
                </a:spcBef>
                <a:spcAft>
                  <a:spcPct val="0"/>
                </a:spcAft>
              </a:pPr>
              <a:r>
                <a:rPr lang="en-US" altLang="zh-CN" sz="800" dirty="0">
                  <a:solidFill>
                    <a:prstClr val="black">
                      <a:lumMod val="50000"/>
                      <a:lumOff val="50000"/>
                    </a:prstClr>
                  </a:solidFill>
                  <a:cs typeface="+mn-ea"/>
                  <a:sym typeface="+mn-lt"/>
                </a:rPr>
                <a:t>40</a:t>
              </a:r>
              <a:endParaRPr lang="zh-CN" altLang="en-US" sz="800" dirty="0">
                <a:solidFill>
                  <a:prstClr val="black">
                    <a:lumMod val="50000"/>
                    <a:lumOff val="50000"/>
                  </a:prstClr>
                </a:solidFill>
                <a:cs typeface="+mn-ea"/>
                <a:sym typeface="+mn-lt"/>
              </a:endParaRPr>
            </a:p>
          </p:txBody>
        </p:sp>
        <p:sp>
          <p:nvSpPr>
            <p:cNvPr id="69" name="文本框 68"/>
            <p:cNvSpPr txBox="1"/>
            <p:nvPr/>
          </p:nvSpPr>
          <p:spPr>
            <a:xfrm>
              <a:off x="1289125" y="4009333"/>
              <a:ext cx="400109" cy="287259"/>
            </a:xfrm>
            <a:prstGeom prst="rect">
              <a:avLst/>
            </a:prstGeom>
            <a:noFill/>
          </p:spPr>
          <p:txBody>
            <a:bodyPr wrap="none" rtlCol="0">
              <a:spAutoFit/>
            </a:bodyPr>
            <a:lstStyle/>
            <a:p>
              <a:pPr defTabSz="914400" eaLnBrk="0" fontAlgn="base" hangingPunct="0">
                <a:spcBef>
                  <a:spcPct val="0"/>
                </a:spcBef>
                <a:spcAft>
                  <a:spcPct val="0"/>
                </a:spcAft>
              </a:pPr>
              <a:r>
                <a:rPr lang="en-US" altLang="zh-CN" sz="800" dirty="0">
                  <a:solidFill>
                    <a:prstClr val="black">
                      <a:lumMod val="50000"/>
                      <a:lumOff val="50000"/>
                    </a:prstClr>
                  </a:solidFill>
                  <a:cs typeface="+mn-ea"/>
                  <a:sym typeface="+mn-lt"/>
                </a:rPr>
                <a:t>50</a:t>
              </a:r>
              <a:endParaRPr lang="zh-CN" altLang="en-US" sz="800" dirty="0">
                <a:solidFill>
                  <a:prstClr val="black">
                    <a:lumMod val="50000"/>
                    <a:lumOff val="50000"/>
                  </a:prstClr>
                </a:solidFill>
                <a:cs typeface="+mn-ea"/>
                <a:sym typeface="+mn-lt"/>
              </a:endParaRPr>
            </a:p>
          </p:txBody>
        </p:sp>
        <p:sp>
          <p:nvSpPr>
            <p:cNvPr id="70" name="文本框 69"/>
            <p:cNvSpPr txBox="1"/>
            <p:nvPr/>
          </p:nvSpPr>
          <p:spPr>
            <a:xfrm>
              <a:off x="1289125" y="3723369"/>
              <a:ext cx="400109" cy="287259"/>
            </a:xfrm>
            <a:prstGeom prst="rect">
              <a:avLst/>
            </a:prstGeom>
            <a:noFill/>
          </p:spPr>
          <p:txBody>
            <a:bodyPr wrap="none" rtlCol="0">
              <a:spAutoFit/>
            </a:bodyPr>
            <a:lstStyle/>
            <a:p>
              <a:pPr defTabSz="914400" eaLnBrk="0" fontAlgn="base" hangingPunct="0">
                <a:spcBef>
                  <a:spcPct val="0"/>
                </a:spcBef>
                <a:spcAft>
                  <a:spcPct val="0"/>
                </a:spcAft>
              </a:pPr>
              <a:r>
                <a:rPr lang="en-US" altLang="zh-CN" sz="800" dirty="0">
                  <a:solidFill>
                    <a:prstClr val="black">
                      <a:lumMod val="50000"/>
                      <a:lumOff val="50000"/>
                    </a:prstClr>
                  </a:solidFill>
                  <a:cs typeface="+mn-ea"/>
                  <a:sym typeface="+mn-lt"/>
                </a:rPr>
                <a:t>60</a:t>
              </a:r>
              <a:endParaRPr lang="zh-CN" altLang="en-US" sz="800" dirty="0">
                <a:solidFill>
                  <a:prstClr val="black">
                    <a:lumMod val="50000"/>
                    <a:lumOff val="50000"/>
                  </a:prstClr>
                </a:solidFill>
                <a:cs typeface="+mn-ea"/>
                <a:sym typeface="+mn-lt"/>
              </a:endParaRPr>
            </a:p>
          </p:txBody>
        </p:sp>
        <p:sp>
          <p:nvSpPr>
            <p:cNvPr id="71" name="文本框 70"/>
            <p:cNvSpPr txBox="1"/>
            <p:nvPr/>
          </p:nvSpPr>
          <p:spPr>
            <a:xfrm>
              <a:off x="1289125" y="3463233"/>
              <a:ext cx="400109" cy="287259"/>
            </a:xfrm>
            <a:prstGeom prst="rect">
              <a:avLst/>
            </a:prstGeom>
            <a:noFill/>
          </p:spPr>
          <p:txBody>
            <a:bodyPr wrap="none" rtlCol="0">
              <a:spAutoFit/>
            </a:bodyPr>
            <a:lstStyle/>
            <a:p>
              <a:pPr defTabSz="914400" eaLnBrk="0" fontAlgn="base" hangingPunct="0">
                <a:spcBef>
                  <a:spcPct val="0"/>
                </a:spcBef>
                <a:spcAft>
                  <a:spcPct val="0"/>
                </a:spcAft>
              </a:pPr>
              <a:r>
                <a:rPr lang="en-US" altLang="zh-CN" sz="800" dirty="0">
                  <a:solidFill>
                    <a:prstClr val="black">
                      <a:lumMod val="50000"/>
                      <a:lumOff val="50000"/>
                    </a:prstClr>
                  </a:solidFill>
                  <a:cs typeface="+mn-ea"/>
                  <a:sym typeface="+mn-lt"/>
                </a:rPr>
                <a:t>70</a:t>
              </a:r>
              <a:endParaRPr lang="zh-CN" altLang="en-US" sz="800" dirty="0">
                <a:solidFill>
                  <a:prstClr val="black">
                    <a:lumMod val="50000"/>
                    <a:lumOff val="50000"/>
                  </a:prstClr>
                </a:solidFill>
                <a:cs typeface="+mn-ea"/>
                <a:sym typeface="+mn-lt"/>
              </a:endParaRPr>
            </a:p>
          </p:txBody>
        </p:sp>
        <p:sp>
          <p:nvSpPr>
            <p:cNvPr id="72" name="文本框 71"/>
            <p:cNvSpPr txBox="1"/>
            <p:nvPr/>
          </p:nvSpPr>
          <p:spPr>
            <a:xfrm>
              <a:off x="1289125" y="3178977"/>
              <a:ext cx="400109" cy="287259"/>
            </a:xfrm>
            <a:prstGeom prst="rect">
              <a:avLst/>
            </a:prstGeom>
            <a:noFill/>
          </p:spPr>
          <p:txBody>
            <a:bodyPr wrap="none" rtlCol="0">
              <a:spAutoFit/>
            </a:bodyPr>
            <a:lstStyle/>
            <a:p>
              <a:pPr defTabSz="914400" eaLnBrk="0" fontAlgn="base" hangingPunct="0">
                <a:spcBef>
                  <a:spcPct val="0"/>
                </a:spcBef>
                <a:spcAft>
                  <a:spcPct val="0"/>
                </a:spcAft>
              </a:pPr>
              <a:r>
                <a:rPr lang="en-US" altLang="zh-CN" sz="800" dirty="0">
                  <a:solidFill>
                    <a:prstClr val="black">
                      <a:lumMod val="50000"/>
                      <a:lumOff val="50000"/>
                    </a:prstClr>
                  </a:solidFill>
                  <a:cs typeface="+mn-ea"/>
                  <a:sym typeface="+mn-lt"/>
                </a:rPr>
                <a:t>80</a:t>
              </a:r>
              <a:endParaRPr lang="zh-CN" altLang="en-US" sz="800" dirty="0">
                <a:solidFill>
                  <a:prstClr val="black">
                    <a:lumMod val="50000"/>
                    <a:lumOff val="50000"/>
                  </a:prstClr>
                </a:solidFill>
                <a:cs typeface="+mn-ea"/>
                <a:sym typeface="+mn-lt"/>
              </a:endParaRPr>
            </a:p>
          </p:txBody>
        </p:sp>
        <p:sp>
          <p:nvSpPr>
            <p:cNvPr id="73" name="文本框 72"/>
            <p:cNvSpPr txBox="1"/>
            <p:nvPr/>
          </p:nvSpPr>
          <p:spPr>
            <a:xfrm>
              <a:off x="1289125" y="2925599"/>
              <a:ext cx="400109" cy="287259"/>
            </a:xfrm>
            <a:prstGeom prst="rect">
              <a:avLst/>
            </a:prstGeom>
            <a:noFill/>
          </p:spPr>
          <p:txBody>
            <a:bodyPr wrap="none" rtlCol="0">
              <a:spAutoFit/>
            </a:bodyPr>
            <a:lstStyle/>
            <a:p>
              <a:pPr defTabSz="914400" eaLnBrk="0" fontAlgn="base" hangingPunct="0">
                <a:spcBef>
                  <a:spcPct val="0"/>
                </a:spcBef>
                <a:spcAft>
                  <a:spcPct val="0"/>
                </a:spcAft>
              </a:pPr>
              <a:r>
                <a:rPr lang="en-US" altLang="zh-CN" sz="800" dirty="0">
                  <a:solidFill>
                    <a:prstClr val="black">
                      <a:lumMod val="50000"/>
                      <a:lumOff val="50000"/>
                    </a:prstClr>
                  </a:solidFill>
                  <a:cs typeface="+mn-ea"/>
                  <a:sym typeface="+mn-lt"/>
                </a:rPr>
                <a:t>90</a:t>
              </a:r>
              <a:endParaRPr lang="zh-CN" altLang="en-US" sz="800" dirty="0">
                <a:solidFill>
                  <a:prstClr val="black">
                    <a:lumMod val="50000"/>
                    <a:lumOff val="50000"/>
                  </a:prstClr>
                </a:solidFill>
                <a:cs typeface="+mn-ea"/>
                <a:sym typeface="+mn-lt"/>
              </a:endParaRPr>
            </a:p>
          </p:txBody>
        </p:sp>
        <p:sp>
          <p:nvSpPr>
            <p:cNvPr id="74" name="文本框 73"/>
            <p:cNvSpPr txBox="1"/>
            <p:nvPr/>
          </p:nvSpPr>
          <p:spPr>
            <a:xfrm>
              <a:off x="1230904" y="2639635"/>
              <a:ext cx="477053" cy="287259"/>
            </a:xfrm>
            <a:prstGeom prst="rect">
              <a:avLst/>
            </a:prstGeom>
            <a:noFill/>
          </p:spPr>
          <p:txBody>
            <a:bodyPr wrap="none" rtlCol="0">
              <a:spAutoFit/>
            </a:bodyPr>
            <a:lstStyle/>
            <a:p>
              <a:pPr defTabSz="914400" eaLnBrk="0" fontAlgn="base" hangingPunct="0">
                <a:spcBef>
                  <a:spcPct val="0"/>
                </a:spcBef>
                <a:spcAft>
                  <a:spcPct val="0"/>
                </a:spcAft>
              </a:pPr>
              <a:r>
                <a:rPr lang="en-US" altLang="zh-CN" sz="800" dirty="0">
                  <a:solidFill>
                    <a:prstClr val="black">
                      <a:lumMod val="50000"/>
                      <a:lumOff val="50000"/>
                    </a:prstClr>
                  </a:solidFill>
                  <a:cs typeface="+mn-ea"/>
                  <a:sym typeface="+mn-lt"/>
                </a:rPr>
                <a:t>100</a:t>
              </a:r>
              <a:endParaRPr lang="zh-CN" altLang="en-US" sz="800" dirty="0">
                <a:solidFill>
                  <a:prstClr val="black">
                    <a:lumMod val="50000"/>
                    <a:lumOff val="50000"/>
                  </a:prstClr>
                </a:solidFill>
                <a:cs typeface="+mn-ea"/>
                <a:sym typeface="+mn-lt"/>
              </a:endParaRPr>
            </a:p>
          </p:txBody>
        </p:sp>
        <p:sp>
          <p:nvSpPr>
            <p:cNvPr id="75" name="文本框 74"/>
            <p:cNvSpPr txBox="1"/>
            <p:nvPr/>
          </p:nvSpPr>
          <p:spPr>
            <a:xfrm>
              <a:off x="1230904" y="2360235"/>
              <a:ext cx="477053" cy="287259"/>
            </a:xfrm>
            <a:prstGeom prst="rect">
              <a:avLst/>
            </a:prstGeom>
            <a:noFill/>
          </p:spPr>
          <p:txBody>
            <a:bodyPr wrap="none" rtlCol="0">
              <a:spAutoFit/>
            </a:bodyPr>
            <a:lstStyle/>
            <a:p>
              <a:pPr defTabSz="914400" eaLnBrk="0" fontAlgn="base" hangingPunct="0">
                <a:spcBef>
                  <a:spcPct val="0"/>
                </a:spcBef>
                <a:spcAft>
                  <a:spcPct val="0"/>
                </a:spcAft>
              </a:pPr>
              <a:r>
                <a:rPr lang="en-US" altLang="zh-CN" sz="800" dirty="0">
                  <a:solidFill>
                    <a:prstClr val="black">
                      <a:lumMod val="50000"/>
                      <a:lumOff val="50000"/>
                    </a:prstClr>
                  </a:solidFill>
                  <a:cs typeface="+mn-ea"/>
                  <a:sym typeface="+mn-lt"/>
                </a:rPr>
                <a:t>110</a:t>
              </a:r>
              <a:endParaRPr lang="zh-CN" altLang="en-US" sz="800" dirty="0">
                <a:solidFill>
                  <a:prstClr val="black">
                    <a:lumMod val="50000"/>
                    <a:lumOff val="50000"/>
                  </a:prstClr>
                </a:solidFill>
                <a:cs typeface="+mn-ea"/>
                <a:sym typeface="+mn-lt"/>
              </a:endParaRPr>
            </a:p>
          </p:txBody>
        </p:sp>
        <p:sp>
          <p:nvSpPr>
            <p:cNvPr id="76" name="文本框 75"/>
            <p:cNvSpPr txBox="1"/>
            <p:nvPr/>
          </p:nvSpPr>
          <p:spPr>
            <a:xfrm>
              <a:off x="1230904" y="2089302"/>
              <a:ext cx="477053" cy="287259"/>
            </a:xfrm>
            <a:prstGeom prst="rect">
              <a:avLst/>
            </a:prstGeom>
            <a:noFill/>
          </p:spPr>
          <p:txBody>
            <a:bodyPr wrap="none" rtlCol="0">
              <a:spAutoFit/>
            </a:bodyPr>
            <a:lstStyle/>
            <a:p>
              <a:pPr defTabSz="914400" eaLnBrk="0" fontAlgn="base" hangingPunct="0">
                <a:spcBef>
                  <a:spcPct val="0"/>
                </a:spcBef>
                <a:spcAft>
                  <a:spcPct val="0"/>
                </a:spcAft>
              </a:pPr>
              <a:r>
                <a:rPr lang="en-US" altLang="zh-CN" sz="800" dirty="0">
                  <a:solidFill>
                    <a:prstClr val="black">
                      <a:lumMod val="50000"/>
                      <a:lumOff val="50000"/>
                    </a:prstClr>
                  </a:solidFill>
                  <a:cs typeface="+mn-ea"/>
                  <a:sym typeface="+mn-lt"/>
                </a:rPr>
                <a:t>110</a:t>
              </a:r>
              <a:endParaRPr lang="zh-CN" altLang="en-US" sz="800" dirty="0">
                <a:solidFill>
                  <a:prstClr val="black">
                    <a:lumMod val="50000"/>
                    <a:lumOff val="50000"/>
                  </a:prstClr>
                </a:solidFill>
                <a:cs typeface="+mn-ea"/>
                <a:sym typeface="+mn-lt"/>
              </a:endParaRPr>
            </a:p>
          </p:txBody>
        </p:sp>
        <p:sp>
          <p:nvSpPr>
            <p:cNvPr id="77" name="文本框 76"/>
            <p:cNvSpPr txBox="1"/>
            <p:nvPr/>
          </p:nvSpPr>
          <p:spPr>
            <a:xfrm>
              <a:off x="1230904" y="1826835"/>
              <a:ext cx="477053" cy="287259"/>
            </a:xfrm>
            <a:prstGeom prst="rect">
              <a:avLst/>
            </a:prstGeom>
            <a:noFill/>
          </p:spPr>
          <p:txBody>
            <a:bodyPr wrap="none" rtlCol="0">
              <a:spAutoFit/>
            </a:bodyPr>
            <a:lstStyle/>
            <a:p>
              <a:pPr defTabSz="914400" eaLnBrk="0" fontAlgn="base" hangingPunct="0">
                <a:spcBef>
                  <a:spcPct val="0"/>
                </a:spcBef>
                <a:spcAft>
                  <a:spcPct val="0"/>
                </a:spcAft>
              </a:pPr>
              <a:r>
                <a:rPr lang="en-US" altLang="zh-CN" sz="800" dirty="0">
                  <a:solidFill>
                    <a:prstClr val="black">
                      <a:lumMod val="50000"/>
                      <a:lumOff val="50000"/>
                    </a:prstClr>
                  </a:solidFill>
                  <a:cs typeface="+mn-ea"/>
                  <a:sym typeface="+mn-lt"/>
                </a:rPr>
                <a:t>120</a:t>
              </a:r>
              <a:endParaRPr lang="zh-CN" altLang="en-US" sz="800" dirty="0">
                <a:solidFill>
                  <a:prstClr val="black">
                    <a:lumMod val="50000"/>
                    <a:lumOff val="50000"/>
                  </a:prstClr>
                </a:solidFill>
                <a:cs typeface="+mn-ea"/>
                <a:sym typeface="+mn-lt"/>
              </a:endParaRPr>
            </a:p>
          </p:txBody>
        </p:sp>
        <p:sp>
          <p:nvSpPr>
            <p:cNvPr id="78" name="文本框 77"/>
            <p:cNvSpPr txBox="1"/>
            <p:nvPr/>
          </p:nvSpPr>
          <p:spPr>
            <a:xfrm>
              <a:off x="1915659" y="5596988"/>
              <a:ext cx="400109" cy="287259"/>
            </a:xfrm>
            <a:prstGeom prst="rect">
              <a:avLst/>
            </a:prstGeom>
            <a:noFill/>
          </p:spPr>
          <p:txBody>
            <a:bodyPr wrap="none" rtlCol="0">
              <a:spAutoFit/>
            </a:bodyPr>
            <a:lstStyle/>
            <a:p>
              <a:pPr defTabSz="914400" eaLnBrk="0" fontAlgn="base" hangingPunct="0">
                <a:spcBef>
                  <a:spcPct val="0"/>
                </a:spcBef>
                <a:spcAft>
                  <a:spcPct val="0"/>
                </a:spcAft>
              </a:pPr>
              <a:r>
                <a:rPr lang="en-US" altLang="zh-CN" sz="800" dirty="0">
                  <a:solidFill>
                    <a:prstClr val="black">
                      <a:lumMod val="50000"/>
                      <a:lumOff val="50000"/>
                    </a:prstClr>
                  </a:solidFill>
                  <a:cs typeface="+mn-ea"/>
                  <a:sym typeface="+mn-lt"/>
                </a:rPr>
                <a:t>10</a:t>
              </a:r>
              <a:endParaRPr lang="zh-CN" altLang="en-US" sz="800" dirty="0">
                <a:solidFill>
                  <a:prstClr val="black">
                    <a:lumMod val="50000"/>
                    <a:lumOff val="50000"/>
                  </a:prstClr>
                </a:solidFill>
                <a:cs typeface="+mn-ea"/>
                <a:sym typeface="+mn-lt"/>
              </a:endParaRPr>
            </a:p>
          </p:txBody>
        </p:sp>
        <p:sp>
          <p:nvSpPr>
            <p:cNvPr id="79" name="文本框 78"/>
            <p:cNvSpPr txBox="1"/>
            <p:nvPr/>
          </p:nvSpPr>
          <p:spPr>
            <a:xfrm>
              <a:off x="2211992" y="5596988"/>
              <a:ext cx="400109" cy="287259"/>
            </a:xfrm>
            <a:prstGeom prst="rect">
              <a:avLst/>
            </a:prstGeom>
            <a:noFill/>
          </p:spPr>
          <p:txBody>
            <a:bodyPr wrap="none" rtlCol="0">
              <a:spAutoFit/>
            </a:bodyPr>
            <a:lstStyle/>
            <a:p>
              <a:pPr defTabSz="914400" eaLnBrk="0" fontAlgn="base" hangingPunct="0">
                <a:spcBef>
                  <a:spcPct val="0"/>
                </a:spcBef>
                <a:spcAft>
                  <a:spcPct val="0"/>
                </a:spcAft>
              </a:pPr>
              <a:r>
                <a:rPr lang="en-US" altLang="zh-CN" sz="800" dirty="0">
                  <a:solidFill>
                    <a:prstClr val="black">
                      <a:lumMod val="50000"/>
                      <a:lumOff val="50000"/>
                    </a:prstClr>
                  </a:solidFill>
                  <a:cs typeface="+mn-ea"/>
                  <a:sym typeface="+mn-lt"/>
                </a:rPr>
                <a:t>20</a:t>
              </a:r>
              <a:endParaRPr lang="zh-CN" altLang="en-US" sz="800" dirty="0">
                <a:solidFill>
                  <a:prstClr val="black">
                    <a:lumMod val="50000"/>
                    <a:lumOff val="50000"/>
                  </a:prstClr>
                </a:solidFill>
                <a:cs typeface="+mn-ea"/>
                <a:sym typeface="+mn-lt"/>
              </a:endParaRPr>
            </a:p>
          </p:txBody>
        </p:sp>
        <p:sp>
          <p:nvSpPr>
            <p:cNvPr id="80" name="文本框 79"/>
            <p:cNvSpPr txBox="1"/>
            <p:nvPr/>
          </p:nvSpPr>
          <p:spPr>
            <a:xfrm>
              <a:off x="2465992" y="5596988"/>
              <a:ext cx="400109" cy="287259"/>
            </a:xfrm>
            <a:prstGeom prst="rect">
              <a:avLst/>
            </a:prstGeom>
            <a:noFill/>
          </p:spPr>
          <p:txBody>
            <a:bodyPr wrap="none" rtlCol="0">
              <a:spAutoFit/>
            </a:bodyPr>
            <a:lstStyle/>
            <a:p>
              <a:pPr defTabSz="914400" eaLnBrk="0" fontAlgn="base" hangingPunct="0">
                <a:spcBef>
                  <a:spcPct val="0"/>
                </a:spcBef>
                <a:spcAft>
                  <a:spcPct val="0"/>
                </a:spcAft>
              </a:pPr>
              <a:r>
                <a:rPr lang="en-US" altLang="zh-CN" sz="800" dirty="0">
                  <a:solidFill>
                    <a:prstClr val="black">
                      <a:lumMod val="50000"/>
                      <a:lumOff val="50000"/>
                    </a:prstClr>
                  </a:solidFill>
                  <a:cs typeface="+mn-ea"/>
                  <a:sym typeface="+mn-lt"/>
                </a:rPr>
                <a:t>30</a:t>
              </a:r>
              <a:endParaRPr lang="zh-CN" altLang="en-US" sz="800" dirty="0">
                <a:solidFill>
                  <a:prstClr val="black">
                    <a:lumMod val="50000"/>
                    <a:lumOff val="50000"/>
                  </a:prstClr>
                </a:solidFill>
                <a:cs typeface="+mn-ea"/>
                <a:sym typeface="+mn-lt"/>
              </a:endParaRPr>
            </a:p>
          </p:txBody>
        </p:sp>
        <p:sp>
          <p:nvSpPr>
            <p:cNvPr id="81" name="文本框 80"/>
            <p:cNvSpPr txBox="1"/>
            <p:nvPr/>
          </p:nvSpPr>
          <p:spPr>
            <a:xfrm>
              <a:off x="2762325" y="5596988"/>
              <a:ext cx="400109" cy="287259"/>
            </a:xfrm>
            <a:prstGeom prst="rect">
              <a:avLst/>
            </a:prstGeom>
            <a:noFill/>
          </p:spPr>
          <p:txBody>
            <a:bodyPr wrap="none" rtlCol="0">
              <a:spAutoFit/>
            </a:bodyPr>
            <a:lstStyle/>
            <a:p>
              <a:pPr defTabSz="914400" eaLnBrk="0" fontAlgn="base" hangingPunct="0">
                <a:spcBef>
                  <a:spcPct val="0"/>
                </a:spcBef>
                <a:spcAft>
                  <a:spcPct val="0"/>
                </a:spcAft>
              </a:pPr>
              <a:r>
                <a:rPr lang="en-US" altLang="zh-CN" sz="800" dirty="0">
                  <a:solidFill>
                    <a:prstClr val="black">
                      <a:lumMod val="50000"/>
                      <a:lumOff val="50000"/>
                    </a:prstClr>
                  </a:solidFill>
                  <a:cs typeface="+mn-ea"/>
                  <a:sym typeface="+mn-lt"/>
                </a:rPr>
                <a:t>40</a:t>
              </a:r>
              <a:endParaRPr lang="zh-CN" altLang="en-US" sz="800" dirty="0">
                <a:solidFill>
                  <a:prstClr val="black">
                    <a:lumMod val="50000"/>
                    <a:lumOff val="50000"/>
                  </a:prstClr>
                </a:solidFill>
                <a:cs typeface="+mn-ea"/>
                <a:sym typeface="+mn-lt"/>
              </a:endParaRPr>
            </a:p>
          </p:txBody>
        </p:sp>
        <p:sp>
          <p:nvSpPr>
            <p:cNvPr id="82" name="文本框 81"/>
            <p:cNvSpPr txBox="1"/>
            <p:nvPr/>
          </p:nvSpPr>
          <p:spPr>
            <a:xfrm>
              <a:off x="3033259" y="5596988"/>
              <a:ext cx="400109" cy="287259"/>
            </a:xfrm>
            <a:prstGeom prst="rect">
              <a:avLst/>
            </a:prstGeom>
            <a:noFill/>
          </p:spPr>
          <p:txBody>
            <a:bodyPr wrap="none" rtlCol="0">
              <a:spAutoFit/>
            </a:bodyPr>
            <a:lstStyle/>
            <a:p>
              <a:pPr defTabSz="914400" eaLnBrk="0" fontAlgn="base" hangingPunct="0">
                <a:spcBef>
                  <a:spcPct val="0"/>
                </a:spcBef>
                <a:spcAft>
                  <a:spcPct val="0"/>
                </a:spcAft>
              </a:pPr>
              <a:r>
                <a:rPr lang="en-US" altLang="zh-CN" sz="800" dirty="0">
                  <a:solidFill>
                    <a:prstClr val="black">
                      <a:lumMod val="50000"/>
                      <a:lumOff val="50000"/>
                    </a:prstClr>
                  </a:solidFill>
                  <a:cs typeface="+mn-ea"/>
                  <a:sym typeface="+mn-lt"/>
                </a:rPr>
                <a:t>50</a:t>
              </a:r>
              <a:endParaRPr lang="zh-CN" altLang="en-US" sz="800" dirty="0">
                <a:solidFill>
                  <a:prstClr val="black">
                    <a:lumMod val="50000"/>
                    <a:lumOff val="50000"/>
                  </a:prstClr>
                </a:solidFill>
                <a:cs typeface="+mn-ea"/>
                <a:sym typeface="+mn-lt"/>
              </a:endParaRPr>
            </a:p>
          </p:txBody>
        </p:sp>
        <p:sp>
          <p:nvSpPr>
            <p:cNvPr id="83" name="文本框 82"/>
            <p:cNvSpPr txBox="1"/>
            <p:nvPr/>
          </p:nvSpPr>
          <p:spPr>
            <a:xfrm>
              <a:off x="3312659" y="5596988"/>
              <a:ext cx="400109" cy="287259"/>
            </a:xfrm>
            <a:prstGeom prst="rect">
              <a:avLst/>
            </a:prstGeom>
            <a:noFill/>
          </p:spPr>
          <p:txBody>
            <a:bodyPr wrap="none" rtlCol="0">
              <a:spAutoFit/>
            </a:bodyPr>
            <a:lstStyle/>
            <a:p>
              <a:pPr defTabSz="914400" eaLnBrk="0" fontAlgn="base" hangingPunct="0">
                <a:spcBef>
                  <a:spcPct val="0"/>
                </a:spcBef>
                <a:spcAft>
                  <a:spcPct val="0"/>
                </a:spcAft>
              </a:pPr>
              <a:r>
                <a:rPr lang="en-US" altLang="zh-CN" sz="800" dirty="0">
                  <a:solidFill>
                    <a:prstClr val="black">
                      <a:lumMod val="50000"/>
                      <a:lumOff val="50000"/>
                    </a:prstClr>
                  </a:solidFill>
                  <a:cs typeface="+mn-ea"/>
                  <a:sym typeface="+mn-lt"/>
                </a:rPr>
                <a:t>60</a:t>
              </a:r>
              <a:endParaRPr lang="zh-CN" altLang="en-US" sz="800" dirty="0">
                <a:solidFill>
                  <a:prstClr val="black">
                    <a:lumMod val="50000"/>
                    <a:lumOff val="50000"/>
                  </a:prstClr>
                </a:solidFill>
                <a:cs typeface="+mn-ea"/>
                <a:sym typeface="+mn-lt"/>
              </a:endParaRPr>
            </a:p>
          </p:txBody>
        </p:sp>
        <p:sp>
          <p:nvSpPr>
            <p:cNvPr id="84" name="文本框 83"/>
            <p:cNvSpPr txBox="1"/>
            <p:nvPr/>
          </p:nvSpPr>
          <p:spPr>
            <a:xfrm>
              <a:off x="3558192" y="5596988"/>
              <a:ext cx="400109" cy="287259"/>
            </a:xfrm>
            <a:prstGeom prst="rect">
              <a:avLst/>
            </a:prstGeom>
            <a:noFill/>
          </p:spPr>
          <p:txBody>
            <a:bodyPr wrap="none" rtlCol="0">
              <a:spAutoFit/>
            </a:bodyPr>
            <a:lstStyle/>
            <a:p>
              <a:pPr defTabSz="914400" eaLnBrk="0" fontAlgn="base" hangingPunct="0">
                <a:spcBef>
                  <a:spcPct val="0"/>
                </a:spcBef>
                <a:spcAft>
                  <a:spcPct val="0"/>
                </a:spcAft>
              </a:pPr>
              <a:r>
                <a:rPr lang="en-US" altLang="zh-CN" sz="800" dirty="0">
                  <a:solidFill>
                    <a:prstClr val="black">
                      <a:lumMod val="50000"/>
                      <a:lumOff val="50000"/>
                    </a:prstClr>
                  </a:solidFill>
                  <a:cs typeface="+mn-ea"/>
                  <a:sym typeface="+mn-lt"/>
                </a:rPr>
                <a:t>70</a:t>
              </a:r>
              <a:endParaRPr lang="zh-CN" altLang="en-US" sz="800" dirty="0">
                <a:solidFill>
                  <a:prstClr val="black">
                    <a:lumMod val="50000"/>
                    <a:lumOff val="50000"/>
                  </a:prstClr>
                </a:solidFill>
                <a:cs typeface="+mn-ea"/>
                <a:sym typeface="+mn-lt"/>
              </a:endParaRPr>
            </a:p>
          </p:txBody>
        </p:sp>
        <p:sp>
          <p:nvSpPr>
            <p:cNvPr id="85" name="文本框 84"/>
            <p:cNvSpPr txBox="1"/>
            <p:nvPr/>
          </p:nvSpPr>
          <p:spPr>
            <a:xfrm>
              <a:off x="3854525" y="5596988"/>
              <a:ext cx="400109" cy="287259"/>
            </a:xfrm>
            <a:prstGeom prst="rect">
              <a:avLst/>
            </a:prstGeom>
            <a:noFill/>
          </p:spPr>
          <p:txBody>
            <a:bodyPr wrap="none" rtlCol="0">
              <a:spAutoFit/>
            </a:bodyPr>
            <a:lstStyle/>
            <a:p>
              <a:pPr defTabSz="914400" eaLnBrk="0" fontAlgn="base" hangingPunct="0">
                <a:spcBef>
                  <a:spcPct val="0"/>
                </a:spcBef>
                <a:spcAft>
                  <a:spcPct val="0"/>
                </a:spcAft>
              </a:pPr>
              <a:r>
                <a:rPr lang="en-US" altLang="zh-CN" sz="800" dirty="0">
                  <a:solidFill>
                    <a:prstClr val="black">
                      <a:lumMod val="50000"/>
                      <a:lumOff val="50000"/>
                    </a:prstClr>
                  </a:solidFill>
                  <a:cs typeface="+mn-ea"/>
                  <a:sym typeface="+mn-lt"/>
                </a:rPr>
                <a:t>80</a:t>
              </a:r>
              <a:endParaRPr lang="zh-CN" altLang="en-US" sz="800" dirty="0">
                <a:solidFill>
                  <a:prstClr val="black">
                    <a:lumMod val="50000"/>
                    <a:lumOff val="50000"/>
                  </a:prstClr>
                </a:solidFill>
                <a:cs typeface="+mn-ea"/>
                <a:sym typeface="+mn-lt"/>
              </a:endParaRPr>
            </a:p>
          </p:txBody>
        </p:sp>
        <p:sp>
          <p:nvSpPr>
            <p:cNvPr id="86" name="文本框 85"/>
            <p:cNvSpPr txBox="1"/>
            <p:nvPr/>
          </p:nvSpPr>
          <p:spPr>
            <a:xfrm>
              <a:off x="4135135" y="5596988"/>
              <a:ext cx="400109" cy="287259"/>
            </a:xfrm>
            <a:prstGeom prst="rect">
              <a:avLst/>
            </a:prstGeom>
            <a:noFill/>
          </p:spPr>
          <p:txBody>
            <a:bodyPr wrap="none" rtlCol="0">
              <a:spAutoFit/>
            </a:bodyPr>
            <a:lstStyle/>
            <a:p>
              <a:pPr defTabSz="914400" eaLnBrk="0" fontAlgn="base" hangingPunct="0">
                <a:spcBef>
                  <a:spcPct val="0"/>
                </a:spcBef>
                <a:spcAft>
                  <a:spcPct val="0"/>
                </a:spcAft>
              </a:pPr>
              <a:r>
                <a:rPr lang="en-US" altLang="zh-CN" sz="800" dirty="0">
                  <a:solidFill>
                    <a:prstClr val="black">
                      <a:lumMod val="50000"/>
                      <a:lumOff val="50000"/>
                    </a:prstClr>
                  </a:solidFill>
                  <a:cs typeface="+mn-ea"/>
                  <a:sym typeface="+mn-lt"/>
                </a:rPr>
                <a:t>90</a:t>
              </a:r>
              <a:endParaRPr lang="zh-CN" altLang="en-US" sz="800" dirty="0">
                <a:solidFill>
                  <a:prstClr val="black">
                    <a:lumMod val="50000"/>
                    <a:lumOff val="50000"/>
                  </a:prstClr>
                </a:solidFill>
                <a:cs typeface="+mn-ea"/>
                <a:sym typeface="+mn-lt"/>
              </a:endParaRPr>
            </a:p>
          </p:txBody>
        </p:sp>
        <p:sp>
          <p:nvSpPr>
            <p:cNvPr id="87" name="文本框 86"/>
            <p:cNvSpPr txBox="1"/>
            <p:nvPr/>
          </p:nvSpPr>
          <p:spPr>
            <a:xfrm>
              <a:off x="4367363" y="5596988"/>
              <a:ext cx="477053" cy="287259"/>
            </a:xfrm>
            <a:prstGeom prst="rect">
              <a:avLst/>
            </a:prstGeom>
            <a:noFill/>
          </p:spPr>
          <p:txBody>
            <a:bodyPr wrap="none" rtlCol="0">
              <a:spAutoFit/>
            </a:bodyPr>
            <a:lstStyle/>
            <a:p>
              <a:pPr defTabSz="914400" eaLnBrk="0" fontAlgn="base" hangingPunct="0">
                <a:spcBef>
                  <a:spcPct val="0"/>
                </a:spcBef>
                <a:spcAft>
                  <a:spcPct val="0"/>
                </a:spcAft>
              </a:pPr>
              <a:r>
                <a:rPr lang="en-US" altLang="zh-CN" sz="800" dirty="0">
                  <a:solidFill>
                    <a:prstClr val="black">
                      <a:lumMod val="50000"/>
                      <a:lumOff val="50000"/>
                    </a:prstClr>
                  </a:solidFill>
                  <a:cs typeface="+mn-ea"/>
                  <a:sym typeface="+mn-lt"/>
                </a:rPr>
                <a:t>100</a:t>
              </a:r>
              <a:endParaRPr lang="zh-CN" altLang="en-US" sz="800" dirty="0">
                <a:solidFill>
                  <a:prstClr val="black">
                    <a:lumMod val="50000"/>
                    <a:lumOff val="50000"/>
                  </a:prstClr>
                </a:solidFill>
                <a:cs typeface="+mn-ea"/>
                <a:sym typeface="+mn-lt"/>
              </a:endParaRPr>
            </a:p>
          </p:txBody>
        </p:sp>
        <p:sp>
          <p:nvSpPr>
            <p:cNvPr id="88" name="文本框 87"/>
            <p:cNvSpPr txBox="1"/>
            <p:nvPr/>
          </p:nvSpPr>
          <p:spPr>
            <a:xfrm>
              <a:off x="4650560" y="5596988"/>
              <a:ext cx="477053" cy="287259"/>
            </a:xfrm>
            <a:prstGeom prst="rect">
              <a:avLst/>
            </a:prstGeom>
            <a:noFill/>
          </p:spPr>
          <p:txBody>
            <a:bodyPr wrap="none" rtlCol="0">
              <a:spAutoFit/>
            </a:bodyPr>
            <a:lstStyle/>
            <a:p>
              <a:pPr defTabSz="914400" eaLnBrk="0" fontAlgn="base" hangingPunct="0">
                <a:spcBef>
                  <a:spcPct val="0"/>
                </a:spcBef>
                <a:spcAft>
                  <a:spcPct val="0"/>
                </a:spcAft>
              </a:pPr>
              <a:r>
                <a:rPr lang="en-US" altLang="zh-CN" sz="800" dirty="0">
                  <a:solidFill>
                    <a:prstClr val="black">
                      <a:lumMod val="50000"/>
                      <a:lumOff val="50000"/>
                    </a:prstClr>
                  </a:solidFill>
                  <a:cs typeface="+mn-ea"/>
                  <a:sym typeface="+mn-lt"/>
                </a:rPr>
                <a:t>110</a:t>
              </a:r>
              <a:endParaRPr lang="zh-CN" altLang="en-US" sz="800" dirty="0">
                <a:solidFill>
                  <a:prstClr val="black">
                    <a:lumMod val="50000"/>
                    <a:lumOff val="50000"/>
                  </a:prstClr>
                </a:solidFill>
                <a:cs typeface="+mn-ea"/>
                <a:sym typeface="+mn-lt"/>
              </a:endParaRPr>
            </a:p>
          </p:txBody>
        </p:sp>
        <p:sp>
          <p:nvSpPr>
            <p:cNvPr id="89" name="文本框 88"/>
            <p:cNvSpPr txBox="1"/>
            <p:nvPr/>
          </p:nvSpPr>
          <p:spPr>
            <a:xfrm>
              <a:off x="5366597" y="5596988"/>
              <a:ext cx="477053" cy="287259"/>
            </a:xfrm>
            <a:prstGeom prst="rect">
              <a:avLst/>
            </a:prstGeom>
            <a:noFill/>
          </p:spPr>
          <p:txBody>
            <a:bodyPr wrap="none" rtlCol="0">
              <a:spAutoFit/>
            </a:bodyPr>
            <a:lstStyle/>
            <a:p>
              <a:pPr defTabSz="914400" eaLnBrk="0" fontAlgn="base" hangingPunct="0">
                <a:spcBef>
                  <a:spcPct val="0"/>
                </a:spcBef>
                <a:spcAft>
                  <a:spcPct val="0"/>
                </a:spcAft>
              </a:pPr>
              <a:r>
                <a:rPr lang="en-US" altLang="zh-CN" sz="800" dirty="0">
                  <a:solidFill>
                    <a:prstClr val="black">
                      <a:lumMod val="50000"/>
                      <a:lumOff val="50000"/>
                    </a:prstClr>
                  </a:solidFill>
                  <a:cs typeface="+mn-ea"/>
                  <a:sym typeface="+mn-lt"/>
                </a:rPr>
                <a:t>130</a:t>
              </a:r>
              <a:endParaRPr lang="zh-CN" altLang="en-US" sz="800" dirty="0">
                <a:solidFill>
                  <a:prstClr val="black">
                    <a:lumMod val="50000"/>
                    <a:lumOff val="50000"/>
                  </a:prstClr>
                </a:solidFill>
                <a:cs typeface="+mn-ea"/>
                <a:sym typeface="+mn-lt"/>
              </a:endParaRPr>
            </a:p>
          </p:txBody>
        </p:sp>
        <p:sp>
          <p:nvSpPr>
            <p:cNvPr id="90" name="文本框 89"/>
            <p:cNvSpPr txBox="1"/>
            <p:nvPr/>
          </p:nvSpPr>
          <p:spPr>
            <a:xfrm>
              <a:off x="4998901" y="5596988"/>
              <a:ext cx="477053" cy="287259"/>
            </a:xfrm>
            <a:prstGeom prst="rect">
              <a:avLst/>
            </a:prstGeom>
            <a:noFill/>
          </p:spPr>
          <p:txBody>
            <a:bodyPr wrap="none" rtlCol="0">
              <a:spAutoFit/>
            </a:bodyPr>
            <a:lstStyle/>
            <a:p>
              <a:pPr defTabSz="914400" eaLnBrk="0" fontAlgn="base" hangingPunct="0">
                <a:spcBef>
                  <a:spcPct val="0"/>
                </a:spcBef>
                <a:spcAft>
                  <a:spcPct val="0"/>
                </a:spcAft>
              </a:pPr>
              <a:r>
                <a:rPr lang="en-US" altLang="zh-CN" sz="800" dirty="0">
                  <a:solidFill>
                    <a:prstClr val="black">
                      <a:lumMod val="50000"/>
                      <a:lumOff val="50000"/>
                    </a:prstClr>
                  </a:solidFill>
                  <a:cs typeface="+mn-ea"/>
                  <a:sym typeface="+mn-lt"/>
                </a:rPr>
                <a:t>120</a:t>
              </a:r>
              <a:endParaRPr lang="zh-CN" altLang="en-US" sz="800" dirty="0">
                <a:solidFill>
                  <a:prstClr val="black">
                    <a:lumMod val="50000"/>
                    <a:lumOff val="50000"/>
                  </a:prstClr>
                </a:solidFill>
                <a:cs typeface="+mn-ea"/>
                <a:sym typeface="+mn-lt"/>
              </a:endParaRPr>
            </a:p>
          </p:txBody>
        </p:sp>
        <p:sp>
          <p:nvSpPr>
            <p:cNvPr id="91" name="矩形 90"/>
            <p:cNvSpPr/>
            <p:nvPr/>
          </p:nvSpPr>
          <p:spPr>
            <a:xfrm>
              <a:off x="2023385" y="6053847"/>
              <a:ext cx="793380" cy="287259"/>
            </a:xfrm>
            <a:prstGeom prst="rect">
              <a:avLst/>
            </a:prstGeom>
          </p:spPr>
          <p:txBody>
            <a:bodyPr wrap="none">
              <a:spAutoFit/>
            </a:bodyPr>
            <a:lstStyle/>
            <a:p>
              <a:pPr defTabSz="914400" eaLnBrk="0" fontAlgn="base" hangingPunct="0">
                <a:spcBef>
                  <a:spcPct val="0"/>
                </a:spcBef>
                <a:spcAft>
                  <a:spcPct val="0"/>
                </a:spcAft>
              </a:pPr>
              <a:r>
                <a:rPr lang="zh-CN" altLang="en-US" sz="800" dirty="0">
                  <a:solidFill>
                    <a:schemeClr val="tx1">
                      <a:lumMod val="50000"/>
                      <a:lumOff val="50000"/>
                    </a:schemeClr>
                  </a:solidFill>
                  <a:cs typeface="+mn-ea"/>
                  <a:sym typeface="+mn-lt"/>
                </a:rPr>
                <a:t>数据分析</a:t>
              </a:r>
              <a:endParaRPr lang="zh-CN" altLang="en-US" sz="1800" dirty="0">
                <a:solidFill>
                  <a:schemeClr val="tx1">
                    <a:lumMod val="50000"/>
                    <a:lumOff val="50000"/>
                  </a:schemeClr>
                </a:solidFill>
                <a:cs typeface="+mn-ea"/>
                <a:sym typeface="+mn-lt"/>
              </a:endParaRPr>
            </a:p>
          </p:txBody>
        </p:sp>
        <p:sp>
          <p:nvSpPr>
            <p:cNvPr id="92" name="Rectangle 104"/>
            <p:cNvSpPr>
              <a:spLocks noChangeArrowheads="1"/>
            </p:cNvSpPr>
            <p:nvPr/>
          </p:nvSpPr>
          <p:spPr bwMode="auto">
            <a:xfrm>
              <a:off x="3646610" y="6135003"/>
              <a:ext cx="212501" cy="113397"/>
            </a:xfrm>
            <a:prstGeom prst="rect">
              <a:avLst/>
            </a:prstGeom>
            <a:solidFill>
              <a:srgbClr val="0075BF"/>
            </a:solidFill>
            <a:ln>
              <a:solidFill>
                <a:srgbClr val="5C78F3"/>
              </a:solidFill>
            </a:ln>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schemeClr val="tx1">
                    <a:lumMod val="50000"/>
                    <a:lumOff val="50000"/>
                  </a:schemeClr>
                </a:solidFill>
                <a:cs typeface="+mn-ea"/>
                <a:sym typeface="+mn-lt"/>
              </a:endParaRPr>
            </a:p>
          </p:txBody>
        </p:sp>
        <p:sp>
          <p:nvSpPr>
            <p:cNvPr id="93" name="矩形 92"/>
            <p:cNvSpPr/>
            <p:nvPr/>
          </p:nvSpPr>
          <p:spPr>
            <a:xfrm>
              <a:off x="3892825" y="6053847"/>
              <a:ext cx="793380" cy="287259"/>
            </a:xfrm>
            <a:prstGeom prst="rect">
              <a:avLst/>
            </a:prstGeom>
          </p:spPr>
          <p:txBody>
            <a:bodyPr wrap="none">
              <a:spAutoFit/>
            </a:bodyPr>
            <a:lstStyle/>
            <a:p>
              <a:pPr defTabSz="914400" eaLnBrk="0" fontAlgn="base" hangingPunct="0">
                <a:spcBef>
                  <a:spcPct val="0"/>
                </a:spcBef>
                <a:spcAft>
                  <a:spcPct val="0"/>
                </a:spcAft>
              </a:pPr>
              <a:r>
                <a:rPr lang="zh-CN" altLang="en-US" sz="800" dirty="0">
                  <a:solidFill>
                    <a:schemeClr val="tx1">
                      <a:lumMod val="50000"/>
                      <a:lumOff val="50000"/>
                    </a:schemeClr>
                  </a:solidFill>
                  <a:cs typeface="+mn-ea"/>
                  <a:sym typeface="+mn-lt"/>
                </a:rPr>
                <a:t>数据分析</a:t>
              </a:r>
              <a:endParaRPr lang="zh-CN" altLang="en-US" dirty="0">
                <a:solidFill>
                  <a:schemeClr val="tx1">
                    <a:lumMod val="50000"/>
                    <a:lumOff val="50000"/>
                  </a:schemeClr>
                </a:solidFill>
                <a:cs typeface="+mn-ea"/>
                <a:sym typeface="+mn-lt"/>
              </a:endParaRPr>
            </a:p>
          </p:txBody>
        </p:sp>
      </p:grpSp>
      <p:grpSp>
        <p:nvGrpSpPr>
          <p:cNvPr id="94" name="组合 93"/>
          <p:cNvGrpSpPr/>
          <p:nvPr/>
        </p:nvGrpSpPr>
        <p:grpSpPr>
          <a:xfrm>
            <a:off x="5040679" y="1840845"/>
            <a:ext cx="673100" cy="674688"/>
            <a:chOff x="7562850" y="1152525"/>
            <a:chExt cx="673100" cy="674688"/>
          </a:xfrm>
          <a:effectLst/>
        </p:grpSpPr>
        <p:sp>
          <p:nvSpPr>
            <p:cNvPr id="95" name="Freeform 12"/>
            <p:cNvSpPr/>
            <p:nvPr/>
          </p:nvSpPr>
          <p:spPr bwMode="auto">
            <a:xfrm>
              <a:off x="7562850" y="1152525"/>
              <a:ext cx="673100" cy="674688"/>
            </a:xfrm>
            <a:custGeom>
              <a:avLst/>
              <a:gdLst>
                <a:gd name="T0" fmla="*/ 32 w 262"/>
                <a:gd name="T1" fmla="*/ 188 h 262"/>
                <a:gd name="T2" fmla="*/ 74 w 262"/>
                <a:gd name="T3" fmla="*/ 31 h 262"/>
                <a:gd name="T4" fmla="*/ 230 w 262"/>
                <a:gd name="T5" fmla="*/ 73 h 262"/>
                <a:gd name="T6" fmla="*/ 189 w 262"/>
                <a:gd name="T7" fmla="*/ 230 h 262"/>
                <a:gd name="T8" fmla="*/ 32 w 262"/>
                <a:gd name="T9" fmla="*/ 188 h 262"/>
              </a:gdLst>
              <a:ahLst/>
              <a:cxnLst>
                <a:cxn ang="0">
                  <a:pos x="T0" y="T1"/>
                </a:cxn>
                <a:cxn ang="0">
                  <a:pos x="T2" y="T3"/>
                </a:cxn>
                <a:cxn ang="0">
                  <a:pos x="T4" y="T5"/>
                </a:cxn>
                <a:cxn ang="0">
                  <a:pos x="T6" y="T7"/>
                </a:cxn>
                <a:cxn ang="0">
                  <a:pos x="T8" y="T9"/>
                </a:cxn>
              </a:cxnLst>
              <a:rect l="0" t="0" r="r" b="b"/>
              <a:pathLst>
                <a:path w="262" h="262">
                  <a:moveTo>
                    <a:pt x="32" y="188"/>
                  </a:moveTo>
                  <a:cubicBezTo>
                    <a:pt x="0" y="133"/>
                    <a:pt x="19" y="63"/>
                    <a:pt x="74" y="31"/>
                  </a:cubicBezTo>
                  <a:cubicBezTo>
                    <a:pt x="128" y="0"/>
                    <a:pt x="199" y="18"/>
                    <a:pt x="230" y="73"/>
                  </a:cubicBezTo>
                  <a:cubicBezTo>
                    <a:pt x="262" y="129"/>
                    <a:pt x="243" y="198"/>
                    <a:pt x="189" y="230"/>
                  </a:cubicBezTo>
                  <a:cubicBezTo>
                    <a:pt x="133" y="262"/>
                    <a:pt x="64" y="243"/>
                    <a:pt x="32" y="188"/>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cs typeface="+mn-ea"/>
                <a:sym typeface="+mn-lt"/>
              </a:endParaRPr>
            </a:p>
          </p:txBody>
        </p:sp>
        <p:sp>
          <p:nvSpPr>
            <p:cNvPr id="96" name="Freeform 13"/>
            <p:cNvSpPr>
              <a:spLocks noEditPoints="1"/>
            </p:cNvSpPr>
            <p:nvPr/>
          </p:nvSpPr>
          <p:spPr bwMode="auto">
            <a:xfrm>
              <a:off x="7907338" y="1341438"/>
              <a:ext cx="287338" cy="444500"/>
            </a:xfrm>
            <a:custGeom>
              <a:avLst/>
              <a:gdLst>
                <a:gd name="T0" fmla="*/ 11 w 112"/>
                <a:gd name="T1" fmla="*/ 172 h 173"/>
                <a:gd name="T2" fmla="*/ 0 w 112"/>
                <a:gd name="T3" fmla="*/ 173 h 173"/>
                <a:gd name="T4" fmla="*/ 0 w 112"/>
                <a:gd name="T5" fmla="*/ 173 h 173"/>
                <a:gd name="T6" fmla="*/ 11 w 112"/>
                <a:gd name="T7" fmla="*/ 172 h 173"/>
                <a:gd name="T8" fmla="*/ 96 w 112"/>
                <a:gd name="T9" fmla="*/ 0 h 173"/>
                <a:gd name="T10" fmla="*/ 96 w 112"/>
                <a:gd name="T11" fmla="*/ 0 h 173"/>
                <a:gd name="T12" fmla="*/ 112 w 112"/>
                <a:gd name="T13" fmla="*/ 58 h 173"/>
                <a:gd name="T14" fmla="*/ 96 w 112"/>
                <a:gd name="T15" fmla="*/ 0 h 173"/>
                <a:gd name="T16" fmla="*/ 96 w 112"/>
                <a:gd name="T17"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73">
                  <a:moveTo>
                    <a:pt x="11" y="172"/>
                  </a:moveTo>
                  <a:cubicBezTo>
                    <a:pt x="8" y="172"/>
                    <a:pt x="4" y="172"/>
                    <a:pt x="0" y="173"/>
                  </a:cubicBezTo>
                  <a:cubicBezTo>
                    <a:pt x="0" y="173"/>
                    <a:pt x="0" y="173"/>
                    <a:pt x="0" y="173"/>
                  </a:cubicBezTo>
                  <a:cubicBezTo>
                    <a:pt x="4" y="173"/>
                    <a:pt x="8" y="172"/>
                    <a:pt x="11" y="172"/>
                  </a:cubicBezTo>
                  <a:moveTo>
                    <a:pt x="96" y="0"/>
                  </a:moveTo>
                  <a:cubicBezTo>
                    <a:pt x="96" y="0"/>
                    <a:pt x="96" y="0"/>
                    <a:pt x="96" y="0"/>
                  </a:cubicBezTo>
                  <a:cubicBezTo>
                    <a:pt x="107" y="18"/>
                    <a:pt x="112" y="38"/>
                    <a:pt x="112" y="58"/>
                  </a:cubicBezTo>
                  <a:cubicBezTo>
                    <a:pt x="112" y="38"/>
                    <a:pt x="107" y="18"/>
                    <a:pt x="96" y="0"/>
                  </a:cubicBezTo>
                  <a:cubicBezTo>
                    <a:pt x="96" y="0"/>
                    <a:pt x="96" y="0"/>
                    <a:pt x="96" y="0"/>
                  </a:cubicBezTo>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cs typeface="+mn-ea"/>
                <a:sym typeface="+mn-lt"/>
              </a:endParaRPr>
            </a:p>
          </p:txBody>
        </p:sp>
        <p:sp>
          <p:nvSpPr>
            <p:cNvPr id="97" name="Freeform 15"/>
            <p:cNvSpPr>
              <a:spLocks noEditPoints="1"/>
            </p:cNvSpPr>
            <p:nvPr/>
          </p:nvSpPr>
          <p:spPr bwMode="auto">
            <a:xfrm>
              <a:off x="7745413" y="1343025"/>
              <a:ext cx="307975" cy="290513"/>
            </a:xfrm>
            <a:custGeom>
              <a:avLst/>
              <a:gdLst>
                <a:gd name="T0" fmla="*/ 176 w 194"/>
                <a:gd name="T1" fmla="*/ 175 h 183"/>
                <a:gd name="T2" fmla="*/ 100 w 194"/>
                <a:gd name="T3" fmla="*/ 23 h 183"/>
                <a:gd name="T4" fmla="*/ 111 w 194"/>
                <a:gd name="T5" fmla="*/ 0 h 183"/>
                <a:gd name="T6" fmla="*/ 107 w 194"/>
                <a:gd name="T7" fmla="*/ 0 h 183"/>
                <a:gd name="T8" fmla="*/ 99 w 194"/>
                <a:gd name="T9" fmla="*/ 18 h 183"/>
                <a:gd name="T10" fmla="*/ 97 w 194"/>
                <a:gd name="T11" fmla="*/ 20 h 183"/>
                <a:gd name="T12" fmla="*/ 95 w 194"/>
                <a:gd name="T13" fmla="*/ 18 h 183"/>
                <a:gd name="T14" fmla="*/ 94 w 194"/>
                <a:gd name="T15" fmla="*/ 15 h 183"/>
                <a:gd name="T16" fmla="*/ 87 w 194"/>
                <a:gd name="T17" fmla="*/ 0 h 183"/>
                <a:gd name="T18" fmla="*/ 82 w 194"/>
                <a:gd name="T19" fmla="*/ 0 h 183"/>
                <a:gd name="T20" fmla="*/ 94 w 194"/>
                <a:gd name="T21" fmla="*/ 23 h 183"/>
                <a:gd name="T22" fmla="*/ 18 w 194"/>
                <a:gd name="T23" fmla="*/ 175 h 183"/>
                <a:gd name="T24" fmla="*/ 0 w 194"/>
                <a:gd name="T25" fmla="*/ 175 h 183"/>
                <a:gd name="T26" fmla="*/ 0 w 194"/>
                <a:gd name="T27" fmla="*/ 183 h 183"/>
                <a:gd name="T28" fmla="*/ 194 w 194"/>
                <a:gd name="T29" fmla="*/ 183 h 183"/>
                <a:gd name="T30" fmla="*/ 194 w 194"/>
                <a:gd name="T31" fmla="*/ 175 h 183"/>
                <a:gd name="T32" fmla="*/ 176 w 194"/>
                <a:gd name="T33" fmla="*/ 175 h 183"/>
                <a:gd name="T34" fmla="*/ 73 w 194"/>
                <a:gd name="T35" fmla="*/ 175 h 183"/>
                <a:gd name="T36" fmla="*/ 94 w 194"/>
                <a:gd name="T37" fmla="*/ 130 h 183"/>
                <a:gd name="T38" fmla="*/ 97 w 194"/>
                <a:gd name="T39" fmla="*/ 125 h 183"/>
                <a:gd name="T40" fmla="*/ 123 w 194"/>
                <a:gd name="T41" fmla="*/ 175 h 183"/>
                <a:gd name="T42" fmla="*/ 73 w 194"/>
                <a:gd name="T43" fmla="*/ 17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4" h="183">
                  <a:moveTo>
                    <a:pt x="176" y="175"/>
                  </a:moveTo>
                  <a:lnTo>
                    <a:pt x="100" y="23"/>
                  </a:lnTo>
                  <a:lnTo>
                    <a:pt x="111" y="0"/>
                  </a:lnTo>
                  <a:lnTo>
                    <a:pt x="107" y="0"/>
                  </a:lnTo>
                  <a:lnTo>
                    <a:pt x="99" y="18"/>
                  </a:lnTo>
                  <a:lnTo>
                    <a:pt x="97" y="20"/>
                  </a:lnTo>
                  <a:lnTo>
                    <a:pt x="95" y="18"/>
                  </a:lnTo>
                  <a:lnTo>
                    <a:pt x="94" y="15"/>
                  </a:lnTo>
                  <a:lnTo>
                    <a:pt x="87" y="0"/>
                  </a:lnTo>
                  <a:lnTo>
                    <a:pt x="82" y="0"/>
                  </a:lnTo>
                  <a:lnTo>
                    <a:pt x="94" y="23"/>
                  </a:lnTo>
                  <a:lnTo>
                    <a:pt x="18" y="175"/>
                  </a:lnTo>
                  <a:lnTo>
                    <a:pt x="0" y="175"/>
                  </a:lnTo>
                  <a:lnTo>
                    <a:pt x="0" y="183"/>
                  </a:lnTo>
                  <a:lnTo>
                    <a:pt x="194" y="183"/>
                  </a:lnTo>
                  <a:lnTo>
                    <a:pt x="194" y="175"/>
                  </a:lnTo>
                  <a:lnTo>
                    <a:pt x="176" y="175"/>
                  </a:lnTo>
                  <a:close/>
                  <a:moveTo>
                    <a:pt x="73" y="175"/>
                  </a:moveTo>
                  <a:lnTo>
                    <a:pt x="94" y="130"/>
                  </a:lnTo>
                  <a:lnTo>
                    <a:pt x="97" y="125"/>
                  </a:lnTo>
                  <a:lnTo>
                    <a:pt x="123" y="175"/>
                  </a:lnTo>
                  <a:lnTo>
                    <a:pt x="73" y="175"/>
                  </a:lnTo>
                  <a:close/>
                </a:path>
              </a:pathLst>
            </a:custGeom>
            <a:solidFill>
              <a:srgbClr val="0075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cs typeface="+mn-ea"/>
                <a:sym typeface="+mn-lt"/>
              </a:endParaRPr>
            </a:p>
          </p:txBody>
        </p:sp>
        <p:sp>
          <p:nvSpPr>
            <p:cNvPr id="98" name="Freeform 16"/>
            <p:cNvSpPr>
              <a:spLocks noEditPoints="1"/>
            </p:cNvSpPr>
            <p:nvPr/>
          </p:nvSpPr>
          <p:spPr bwMode="auto">
            <a:xfrm>
              <a:off x="7578725" y="1165225"/>
              <a:ext cx="641350" cy="646113"/>
            </a:xfrm>
            <a:custGeom>
              <a:avLst/>
              <a:gdLst>
                <a:gd name="T0" fmla="*/ 154 w 250"/>
                <a:gd name="T1" fmla="*/ 244 h 251"/>
                <a:gd name="T2" fmla="*/ 134 w 250"/>
                <a:gd name="T3" fmla="*/ 251 h 251"/>
                <a:gd name="T4" fmla="*/ 92 w 250"/>
                <a:gd name="T5" fmla="*/ 247 h 251"/>
                <a:gd name="T6" fmla="*/ 114 w 250"/>
                <a:gd name="T7" fmla="*/ 247 h 251"/>
                <a:gd name="T8" fmla="*/ 92 w 250"/>
                <a:gd name="T9" fmla="*/ 247 h 251"/>
                <a:gd name="T10" fmla="*/ 190 w 250"/>
                <a:gd name="T11" fmla="*/ 228 h 251"/>
                <a:gd name="T12" fmla="*/ 174 w 250"/>
                <a:gd name="T13" fmla="*/ 241 h 251"/>
                <a:gd name="T14" fmla="*/ 55 w 250"/>
                <a:gd name="T15" fmla="*/ 230 h 251"/>
                <a:gd name="T16" fmla="*/ 75 w 250"/>
                <a:gd name="T17" fmla="*/ 236 h 251"/>
                <a:gd name="T18" fmla="*/ 55 w 250"/>
                <a:gd name="T19" fmla="*/ 230 h 251"/>
                <a:gd name="T20" fmla="*/ 190 w 250"/>
                <a:gd name="T21" fmla="*/ 228 h 251"/>
                <a:gd name="T22" fmla="*/ 221 w 250"/>
                <a:gd name="T23" fmla="*/ 201 h 251"/>
                <a:gd name="T24" fmla="*/ 209 w 250"/>
                <a:gd name="T25" fmla="*/ 219 h 251"/>
                <a:gd name="T26" fmla="*/ 25 w 250"/>
                <a:gd name="T27" fmla="*/ 201 h 251"/>
                <a:gd name="T28" fmla="*/ 41 w 250"/>
                <a:gd name="T29" fmla="*/ 214 h 251"/>
                <a:gd name="T30" fmla="*/ 25 w 250"/>
                <a:gd name="T31" fmla="*/ 201 h 251"/>
                <a:gd name="T32" fmla="*/ 240 w 250"/>
                <a:gd name="T33" fmla="*/ 165 h 251"/>
                <a:gd name="T34" fmla="*/ 235 w 250"/>
                <a:gd name="T35" fmla="*/ 186 h 251"/>
                <a:gd name="T36" fmla="*/ 6 w 250"/>
                <a:gd name="T37" fmla="*/ 164 h 251"/>
                <a:gd name="T38" fmla="*/ 17 w 250"/>
                <a:gd name="T39" fmla="*/ 182 h 251"/>
                <a:gd name="T40" fmla="*/ 6 w 250"/>
                <a:gd name="T41" fmla="*/ 164 h 251"/>
                <a:gd name="T42" fmla="*/ 246 w 250"/>
                <a:gd name="T43" fmla="*/ 126 h 251"/>
                <a:gd name="T44" fmla="*/ 249 w 250"/>
                <a:gd name="T45" fmla="*/ 147 h 251"/>
                <a:gd name="T46" fmla="*/ 0 w 250"/>
                <a:gd name="T47" fmla="*/ 126 h 251"/>
                <a:gd name="T48" fmla="*/ 4 w 250"/>
                <a:gd name="T49" fmla="*/ 123 h 251"/>
                <a:gd name="T50" fmla="*/ 5 w 250"/>
                <a:gd name="T51" fmla="*/ 143 h 251"/>
                <a:gd name="T52" fmla="*/ 0 w 250"/>
                <a:gd name="T53" fmla="*/ 126 h 251"/>
                <a:gd name="T54" fmla="*/ 246 w 250"/>
                <a:gd name="T55" fmla="*/ 90 h 251"/>
                <a:gd name="T56" fmla="*/ 246 w 250"/>
                <a:gd name="T57" fmla="*/ 112 h 251"/>
                <a:gd name="T58" fmla="*/ 2 w 250"/>
                <a:gd name="T59" fmla="*/ 102 h 251"/>
                <a:gd name="T60" fmla="*/ 12 w 250"/>
                <a:gd name="T61" fmla="*/ 84 h 251"/>
                <a:gd name="T62" fmla="*/ 2 w 250"/>
                <a:gd name="T63" fmla="*/ 102 h 251"/>
                <a:gd name="T64" fmla="*/ 227 w 250"/>
                <a:gd name="T65" fmla="*/ 53 h 251"/>
                <a:gd name="T66" fmla="*/ 234 w 250"/>
                <a:gd name="T67" fmla="*/ 73 h 251"/>
                <a:gd name="T68" fmla="*/ 17 w 250"/>
                <a:gd name="T69" fmla="*/ 63 h 251"/>
                <a:gd name="T70" fmla="*/ 32 w 250"/>
                <a:gd name="T71" fmla="*/ 49 h 251"/>
                <a:gd name="T72" fmla="*/ 17 w 250"/>
                <a:gd name="T73" fmla="*/ 63 h 251"/>
                <a:gd name="T74" fmla="*/ 195 w 250"/>
                <a:gd name="T75" fmla="*/ 27 h 251"/>
                <a:gd name="T76" fmla="*/ 214 w 250"/>
                <a:gd name="T77" fmla="*/ 37 h 251"/>
                <a:gd name="T78" fmla="*/ 195 w 250"/>
                <a:gd name="T79" fmla="*/ 27 h 251"/>
                <a:gd name="T80" fmla="*/ 60 w 250"/>
                <a:gd name="T81" fmla="*/ 19 h 251"/>
                <a:gd name="T82" fmla="*/ 46 w 250"/>
                <a:gd name="T83" fmla="*/ 34 h 251"/>
                <a:gd name="T84" fmla="*/ 159 w 250"/>
                <a:gd name="T85" fmla="*/ 10 h 251"/>
                <a:gd name="T86" fmla="*/ 179 w 250"/>
                <a:gd name="T87" fmla="*/ 13 h 251"/>
                <a:gd name="T88" fmla="*/ 159 w 250"/>
                <a:gd name="T89" fmla="*/ 10 h 251"/>
                <a:gd name="T90" fmla="*/ 98 w 250"/>
                <a:gd name="T91" fmla="*/ 3 h 251"/>
                <a:gd name="T92" fmla="*/ 80 w 250"/>
                <a:gd name="T93" fmla="*/ 13 h 251"/>
                <a:gd name="T94" fmla="*/ 125 w 250"/>
                <a:gd name="T95" fmla="*/ 5 h 251"/>
                <a:gd name="T96" fmla="*/ 119 w 250"/>
                <a:gd name="T97" fmla="*/ 1 h 251"/>
                <a:gd name="T98" fmla="*/ 140 w 250"/>
                <a:gd name="T99" fmla="*/ 1 h 251"/>
                <a:gd name="T100" fmla="*/ 125 w 250"/>
                <a:gd name="T101" fmla="*/ 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0" h="251">
                  <a:moveTo>
                    <a:pt x="134" y="247"/>
                  </a:moveTo>
                  <a:cubicBezTo>
                    <a:pt x="141" y="246"/>
                    <a:pt x="147" y="245"/>
                    <a:pt x="154" y="244"/>
                  </a:cubicBezTo>
                  <a:cubicBezTo>
                    <a:pt x="155" y="247"/>
                    <a:pt x="155" y="247"/>
                    <a:pt x="155" y="247"/>
                  </a:cubicBezTo>
                  <a:cubicBezTo>
                    <a:pt x="148" y="250"/>
                    <a:pt x="141" y="250"/>
                    <a:pt x="134" y="251"/>
                  </a:cubicBezTo>
                  <a:lnTo>
                    <a:pt x="134" y="247"/>
                  </a:lnTo>
                  <a:close/>
                  <a:moveTo>
                    <a:pt x="92" y="247"/>
                  </a:moveTo>
                  <a:cubicBezTo>
                    <a:pt x="94" y="243"/>
                    <a:pt x="94" y="243"/>
                    <a:pt x="94" y="243"/>
                  </a:cubicBezTo>
                  <a:cubicBezTo>
                    <a:pt x="100" y="245"/>
                    <a:pt x="107" y="246"/>
                    <a:pt x="114" y="247"/>
                  </a:cubicBezTo>
                  <a:cubicBezTo>
                    <a:pt x="113" y="250"/>
                    <a:pt x="113" y="250"/>
                    <a:pt x="113" y="250"/>
                  </a:cubicBezTo>
                  <a:cubicBezTo>
                    <a:pt x="106" y="250"/>
                    <a:pt x="99" y="249"/>
                    <a:pt x="92" y="247"/>
                  </a:cubicBezTo>
                  <a:close/>
                  <a:moveTo>
                    <a:pt x="173" y="237"/>
                  </a:moveTo>
                  <a:cubicBezTo>
                    <a:pt x="179" y="235"/>
                    <a:pt x="185" y="232"/>
                    <a:pt x="190" y="228"/>
                  </a:cubicBezTo>
                  <a:cubicBezTo>
                    <a:pt x="193" y="231"/>
                    <a:pt x="193" y="231"/>
                    <a:pt x="193" y="231"/>
                  </a:cubicBezTo>
                  <a:cubicBezTo>
                    <a:pt x="187" y="235"/>
                    <a:pt x="181" y="238"/>
                    <a:pt x="174" y="241"/>
                  </a:cubicBezTo>
                  <a:lnTo>
                    <a:pt x="173" y="237"/>
                  </a:lnTo>
                  <a:close/>
                  <a:moveTo>
                    <a:pt x="55" y="230"/>
                  </a:moveTo>
                  <a:cubicBezTo>
                    <a:pt x="57" y="226"/>
                    <a:pt x="57" y="226"/>
                    <a:pt x="57" y="226"/>
                  </a:cubicBezTo>
                  <a:cubicBezTo>
                    <a:pt x="62" y="230"/>
                    <a:pt x="68" y="233"/>
                    <a:pt x="75" y="236"/>
                  </a:cubicBezTo>
                  <a:cubicBezTo>
                    <a:pt x="73" y="240"/>
                    <a:pt x="73" y="240"/>
                    <a:pt x="73" y="240"/>
                  </a:cubicBezTo>
                  <a:cubicBezTo>
                    <a:pt x="67" y="237"/>
                    <a:pt x="60" y="234"/>
                    <a:pt x="55" y="230"/>
                  </a:cubicBezTo>
                  <a:close/>
                  <a:moveTo>
                    <a:pt x="190" y="228"/>
                  </a:moveTo>
                  <a:cubicBezTo>
                    <a:pt x="190" y="228"/>
                    <a:pt x="190" y="228"/>
                    <a:pt x="190" y="228"/>
                  </a:cubicBezTo>
                  <a:moveTo>
                    <a:pt x="207" y="216"/>
                  </a:moveTo>
                  <a:cubicBezTo>
                    <a:pt x="211" y="211"/>
                    <a:pt x="216" y="206"/>
                    <a:pt x="221" y="201"/>
                  </a:cubicBezTo>
                  <a:cubicBezTo>
                    <a:pt x="223" y="203"/>
                    <a:pt x="223" y="203"/>
                    <a:pt x="223" y="203"/>
                  </a:cubicBezTo>
                  <a:cubicBezTo>
                    <a:pt x="219" y="209"/>
                    <a:pt x="215" y="214"/>
                    <a:pt x="209" y="219"/>
                  </a:cubicBezTo>
                  <a:lnTo>
                    <a:pt x="207" y="216"/>
                  </a:lnTo>
                  <a:close/>
                  <a:moveTo>
                    <a:pt x="25" y="201"/>
                  </a:moveTo>
                  <a:cubicBezTo>
                    <a:pt x="28" y="198"/>
                    <a:pt x="28" y="198"/>
                    <a:pt x="28" y="198"/>
                  </a:cubicBezTo>
                  <a:cubicBezTo>
                    <a:pt x="32" y="204"/>
                    <a:pt x="37" y="209"/>
                    <a:pt x="41" y="214"/>
                  </a:cubicBezTo>
                  <a:cubicBezTo>
                    <a:pt x="39" y="216"/>
                    <a:pt x="39" y="216"/>
                    <a:pt x="39" y="216"/>
                  </a:cubicBezTo>
                  <a:cubicBezTo>
                    <a:pt x="34" y="211"/>
                    <a:pt x="29" y="207"/>
                    <a:pt x="25" y="201"/>
                  </a:cubicBezTo>
                  <a:close/>
                  <a:moveTo>
                    <a:pt x="231" y="184"/>
                  </a:moveTo>
                  <a:cubicBezTo>
                    <a:pt x="234" y="178"/>
                    <a:pt x="237" y="172"/>
                    <a:pt x="240" y="165"/>
                  </a:cubicBezTo>
                  <a:cubicBezTo>
                    <a:pt x="244" y="167"/>
                    <a:pt x="244" y="167"/>
                    <a:pt x="244" y="167"/>
                  </a:cubicBezTo>
                  <a:cubicBezTo>
                    <a:pt x="241" y="174"/>
                    <a:pt x="238" y="180"/>
                    <a:pt x="235" y="186"/>
                  </a:cubicBezTo>
                  <a:lnTo>
                    <a:pt x="231" y="184"/>
                  </a:lnTo>
                  <a:close/>
                  <a:moveTo>
                    <a:pt x="6" y="164"/>
                  </a:moveTo>
                  <a:cubicBezTo>
                    <a:pt x="10" y="163"/>
                    <a:pt x="10" y="163"/>
                    <a:pt x="10" y="163"/>
                  </a:cubicBezTo>
                  <a:cubicBezTo>
                    <a:pt x="12" y="169"/>
                    <a:pt x="14" y="176"/>
                    <a:pt x="17" y="182"/>
                  </a:cubicBezTo>
                  <a:cubicBezTo>
                    <a:pt x="14" y="183"/>
                    <a:pt x="14" y="183"/>
                    <a:pt x="14" y="183"/>
                  </a:cubicBezTo>
                  <a:cubicBezTo>
                    <a:pt x="11" y="177"/>
                    <a:pt x="8" y="171"/>
                    <a:pt x="6" y="164"/>
                  </a:cubicBezTo>
                  <a:close/>
                  <a:moveTo>
                    <a:pt x="245" y="146"/>
                  </a:moveTo>
                  <a:cubicBezTo>
                    <a:pt x="246" y="140"/>
                    <a:pt x="246" y="133"/>
                    <a:pt x="246" y="126"/>
                  </a:cubicBezTo>
                  <a:cubicBezTo>
                    <a:pt x="250" y="126"/>
                    <a:pt x="250" y="126"/>
                    <a:pt x="250" y="126"/>
                  </a:cubicBezTo>
                  <a:cubicBezTo>
                    <a:pt x="250" y="133"/>
                    <a:pt x="250" y="140"/>
                    <a:pt x="249" y="147"/>
                  </a:cubicBezTo>
                  <a:lnTo>
                    <a:pt x="245" y="146"/>
                  </a:lnTo>
                  <a:close/>
                  <a:moveTo>
                    <a:pt x="0" y="126"/>
                  </a:moveTo>
                  <a:cubicBezTo>
                    <a:pt x="0" y="125"/>
                    <a:pt x="0" y="124"/>
                    <a:pt x="0" y="123"/>
                  </a:cubicBezTo>
                  <a:cubicBezTo>
                    <a:pt x="4" y="123"/>
                    <a:pt x="4" y="123"/>
                    <a:pt x="4" y="123"/>
                  </a:cubicBezTo>
                  <a:cubicBezTo>
                    <a:pt x="4" y="124"/>
                    <a:pt x="4" y="125"/>
                    <a:pt x="4" y="126"/>
                  </a:cubicBezTo>
                  <a:cubicBezTo>
                    <a:pt x="4" y="132"/>
                    <a:pt x="4" y="137"/>
                    <a:pt x="5" y="143"/>
                  </a:cubicBezTo>
                  <a:cubicBezTo>
                    <a:pt x="1" y="144"/>
                    <a:pt x="1" y="144"/>
                    <a:pt x="1" y="144"/>
                  </a:cubicBezTo>
                  <a:cubicBezTo>
                    <a:pt x="0" y="138"/>
                    <a:pt x="0" y="132"/>
                    <a:pt x="0" y="126"/>
                  </a:cubicBezTo>
                  <a:close/>
                  <a:moveTo>
                    <a:pt x="241" y="92"/>
                  </a:moveTo>
                  <a:cubicBezTo>
                    <a:pt x="246" y="90"/>
                    <a:pt x="246" y="90"/>
                    <a:pt x="246" y="90"/>
                  </a:cubicBezTo>
                  <a:cubicBezTo>
                    <a:pt x="247" y="97"/>
                    <a:pt x="249" y="104"/>
                    <a:pt x="250" y="111"/>
                  </a:cubicBezTo>
                  <a:cubicBezTo>
                    <a:pt x="246" y="112"/>
                    <a:pt x="246" y="112"/>
                    <a:pt x="246" y="112"/>
                  </a:cubicBezTo>
                  <a:cubicBezTo>
                    <a:pt x="245" y="105"/>
                    <a:pt x="243" y="98"/>
                    <a:pt x="241" y="92"/>
                  </a:cubicBezTo>
                  <a:close/>
                  <a:moveTo>
                    <a:pt x="2" y="102"/>
                  </a:moveTo>
                  <a:cubicBezTo>
                    <a:pt x="3" y="95"/>
                    <a:pt x="5" y="88"/>
                    <a:pt x="8" y="82"/>
                  </a:cubicBezTo>
                  <a:cubicBezTo>
                    <a:pt x="12" y="84"/>
                    <a:pt x="12" y="84"/>
                    <a:pt x="12" y="84"/>
                  </a:cubicBezTo>
                  <a:cubicBezTo>
                    <a:pt x="9" y="90"/>
                    <a:pt x="7" y="96"/>
                    <a:pt x="6" y="103"/>
                  </a:cubicBezTo>
                  <a:lnTo>
                    <a:pt x="2" y="102"/>
                  </a:lnTo>
                  <a:close/>
                  <a:moveTo>
                    <a:pt x="224" y="55"/>
                  </a:moveTo>
                  <a:cubicBezTo>
                    <a:pt x="227" y="53"/>
                    <a:pt x="227" y="53"/>
                    <a:pt x="227" y="53"/>
                  </a:cubicBezTo>
                  <a:cubicBezTo>
                    <a:pt x="231" y="59"/>
                    <a:pt x="234" y="65"/>
                    <a:pt x="238" y="71"/>
                  </a:cubicBezTo>
                  <a:cubicBezTo>
                    <a:pt x="234" y="73"/>
                    <a:pt x="234" y="73"/>
                    <a:pt x="234" y="73"/>
                  </a:cubicBezTo>
                  <a:cubicBezTo>
                    <a:pt x="231" y="67"/>
                    <a:pt x="228" y="61"/>
                    <a:pt x="224" y="55"/>
                  </a:cubicBezTo>
                  <a:close/>
                  <a:moveTo>
                    <a:pt x="17" y="63"/>
                  </a:moveTo>
                  <a:cubicBezTo>
                    <a:pt x="20" y="57"/>
                    <a:pt x="24" y="52"/>
                    <a:pt x="28" y="46"/>
                  </a:cubicBezTo>
                  <a:cubicBezTo>
                    <a:pt x="32" y="49"/>
                    <a:pt x="32" y="49"/>
                    <a:pt x="32" y="49"/>
                  </a:cubicBezTo>
                  <a:cubicBezTo>
                    <a:pt x="27" y="54"/>
                    <a:pt x="24" y="60"/>
                    <a:pt x="20" y="65"/>
                  </a:cubicBezTo>
                  <a:lnTo>
                    <a:pt x="17" y="63"/>
                  </a:lnTo>
                  <a:close/>
                  <a:moveTo>
                    <a:pt x="195" y="27"/>
                  </a:moveTo>
                  <a:cubicBezTo>
                    <a:pt x="195" y="27"/>
                    <a:pt x="195" y="27"/>
                    <a:pt x="195" y="27"/>
                  </a:cubicBezTo>
                  <a:cubicBezTo>
                    <a:pt x="198" y="24"/>
                    <a:pt x="198" y="24"/>
                    <a:pt x="198" y="24"/>
                  </a:cubicBezTo>
                  <a:cubicBezTo>
                    <a:pt x="203" y="28"/>
                    <a:pt x="209" y="32"/>
                    <a:pt x="214" y="37"/>
                  </a:cubicBezTo>
                  <a:cubicBezTo>
                    <a:pt x="211" y="40"/>
                    <a:pt x="211" y="40"/>
                    <a:pt x="211" y="40"/>
                  </a:cubicBezTo>
                  <a:cubicBezTo>
                    <a:pt x="206" y="35"/>
                    <a:pt x="201" y="31"/>
                    <a:pt x="195" y="27"/>
                  </a:cubicBezTo>
                  <a:close/>
                  <a:moveTo>
                    <a:pt x="43" y="31"/>
                  </a:moveTo>
                  <a:cubicBezTo>
                    <a:pt x="48" y="26"/>
                    <a:pt x="54" y="23"/>
                    <a:pt x="60" y="19"/>
                  </a:cubicBezTo>
                  <a:cubicBezTo>
                    <a:pt x="62" y="23"/>
                    <a:pt x="62" y="23"/>
                    <a:pt x="62" y="23"/>
                  </a:cubicBezTo>
                  <a:cubicBezTo>
                    <a:pt x="56" y="26"/>
                    <a:pt x="51" y="30"/>
                    <a:pt x="46" y="34"/>
                  </a:cubicBezTo>
                  <a:lnTo>
                    <a:pt x="43" y="31"/>
                  </a:lnTo>
                  <a:close/>
                  <a:moveTo>
                    <a:pt x="159" y="10"/>
                  </a:moveTo>
                  <a:cubicBezTo>
                    <a:pt x="160" y="6"/>
                    <a:pt x="160" y="6"/>
                    <a:pt x="160" y="6"/>
                  </a:cubicBezTo>
                  <a:cubicBezTo>
                    <a:pt x="167" y="8"/>
                    <a:pt x="174" y="10"/>
                    <a:pt x="179" y="13"/>
                  </a:cubicBezTo>
                  <a:cubicBezTo>
                    <a:pt x="178" y="17"/>
                    <a:pt x="178" y="17"/>
                    <a:pt x="178" y="17"/>
                  </a:cubicBezTo>
                  <a:cubicBezTo>
                    <a:pt x="172" y="14"/>
                    <a:pt x="166" y="12"/>
                    <a:pt x="159" y="10"/>
                  </a:cubicBezTo>
                  <a:close/>
                  <a:moveTo>
                    <a:pt x="79" y="10"/>
                  </a:moveTo>
                  <a:cubicBezTo>
                    <a:pt x="85" y="7"/>
                    <a:pt x="92" y="5"/>
                    <a:pt x="98" y="3"/>
                  </a:cubicBezTo>
                  <a:cubicBezTo>
                    <a:pt x="99" y="7"/>
                    <a:pt x="99" y="7"/>
                    <a:pt x="99" y="7"/>
                  </a:cubicBezTo>
                  <a:cubicBezTo>
                    <a:pt x="92" y="9"/>
                    <a:pt x="86" y="11"/>
                    <a:pt x="80" y="13"/>
                  </a:cubicBezTo>
                  <a:lnTo>
                    <a:pt x="79" y="10"/>
                  </a:lnTo>
                  <a:close/>
                  <a:moveTo>
                    <a:pt x="125" y="5"/>
                  </a:moveTo>
                  <a:cubicBezTo>
                    <a:pt x="123" y="5"/>
                    <a:pt x="121" y="5"/>
                    <a:pt x="120" y="5"/>
                  </a:cubicBezTo>
                  <a:cubicBezTo>
                    <a:pt x="119" y="1"/>
                    <a:pt x="119" y="1"/>
                    <a:pt x="119" y="1"/>
                  </a:cubicBezTo>
                  <a:cubicBezTo>
                    <a:pt x="121" y="1"/>
                    <a:pt x="123" y="0"/>
                    <a:pt x="125" y="0"/>
                  </a:cubicBezTo>
                  <a:cubicBezTo>
                    <a:pt x="130" y="0"/>
                    <a:pt x="135" y="1"/>
                    <a:pt x="140" y="1"/>
                  </a:cubicBezTo>
                  <a:cubicBezTo>
                    <a:pt x="140" y="6"/>
                    <a:pt x="140" y="6"/>
                    <a:pt x="140" y="6"/>
                  </a:cubicBezTo>
                  <a:cubicBezTo>
                    <a:pt x="135" y="5"/>
                    <a:pt x="130" y="5"/>
                    <a:pt x="125" y="5"/>
                  </a:cubicBezTo>
                  <a:close/>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cs typeface="+mn-ea"/>
                <a:sym typeface="+mn-lt"/>
              </a:endParaRPr>
            </a:p>
          </p:txBody>
        </p:sp>
      </p:grpSp>
      <p:grpSp>
        <p:nvGrpSpPr>
          <p:cNvPr id="99" name="组合 98"/>
          <p:cNvGrpSpPr/>
          <p:nvPr/>
        </p:nvGrpSpPr>
        <p:grpSpPr>
          <a:xfrm>
            <a:off x="5048433" y="3326622"/>
            <a:ext cx="641350" cy="644525"/>
            <a:chOff x="7578725" y="2559050"/>
            <a:chExt cx="641350" cy="644525"/>
          </a:xfrm>
          <a:effectLst/>
        </p:grpSpPr>
        <p:sp>
          <p:nvSpPr>
            <p:cNvPr id="100" name="Oval 48"/>
            <p:cNvSpPr>
              <a:spLocks noChangeArrowheads="1"/>
            </p:cNvSpPr>
            <p:nvPr/>
          </p:nvSpPr>
          <p:spPr bwMode="auto">
            <a:xfrm>
              <a:off x="7604125" y="2587625"/>
              <a:ext cx="590550" cy="59055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cs typeface="+mn-ea"/>
                <a:sym typeface="+mn-lt"/>
              </a:endParaRPr>
            </a:p>
          </p:txBody>
        </p:sp>
        <p:sp>
          <p:nvSpPr>
            <p:cNvPr id="101" name="Freeform 49"/>
            <p:cNvSpPr/>
            <p:nvPr/>
          </p:nvSpPr>
          <p:spPr bwMode="auto">
            <a:xfrm>
              <a:off x="7907338" y="3157538"/>
              <a:ext cx="96838" cy="20638"/>
            </a:xfrm>
            <a:custGeom>
              <a:avLst/>
              <a:gdLst>
                <a:gd name="T0" fmla="*/ 38 w 38"/>
                <a:gd name="T1" fmla="*/ 0 h 8"/>
                <a:gd name="T2" fmla="*/ 0 w 38"/>
                <a:gd name="T3" fmla="*/ 8 h 8"/>
                <a:gd name="T4" fmla="*/ 0 w 38"/>
                <a:gd name="T5" fmla="*/ 8 h 8"/>
                <a:gd name="T6" fmla="*/ 38 w 38"/>
                <a:gd name="T7" fmla="*/ 0 h 8"/>
              </a:gdLst>
              <a:ahLst/>
              <a:cxnLst>
                <a:cxn ang="0">
                  <a:pos x="T0" y="T1"/>
                </a:cxn>
                <a:cxn ang="0">
                  <a:pos x="T2" y="T3"/>
                </a:cxn>
                <a:cxn ang="0">
                  <a:pos x="T4" y="T5"/>
                </a:cxn>
                <a:cxn ang="0">
                  <a:pos x="T6" y="T7"/>
                </a:cxn>
              </a:cxnLst>
              <a:rect l="0" t="0" r="r" b="b"/>
              <a:pathLst>
                <a:path w="38" h="8">
                  <a:moveTo>
                    <a:pt x="38" y="0"/>
                  </a:moveTo>
                  <a:cubicBezTo>
                    <a:pt x="27" y="4"/>
                    <a:pt x="14" y="7"/>
                    <a:pt x="0" y="8"/>
                  </a:cubicBezTo>
                  <a:cubicBezTo>
                    <a:pt x="0" y="8"/>
                    <a:pt x="0" y="8"/>
                    <a:pt x="0" y="8"/>
                  </a:cubicBezTo>
                  <a:cubicBezTo>
                    <a:pt x="13" y="7"/>
                    <a:pt x="26" y="5"/>
                    <a:pt x="38" y="0"/>
                  </a:cubicBezTo>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cs typeface="+mn-ea"/>
                <a:sym typeface="+mn-lt"/>
              </a:endParaRPr>
            </a:p>
          </p:txBody>
        </p:sp>
        <p:sp>
          <p:nvSpPr>
            <p:cNvPr id="102" name="Freeform 51"/>
            <p:cNvSpPr/>
            <p:nvPr/>
          </p:nvSpPr>
          <p:spPr bwMode="auto">
            <a:xfrm>
              <a:off x="7694613" y="2674938"/>
              <a:ext cx="409575" cy="414338"/>
            </a:xfrm>
            <a:custGeom>
              <a:avLst/>
              <a:gdLst>
                <a:gd name="T0" fmla="*/ 141 w 160"/>
                <a:gd name="T1" fmla="*/ 77 h 161"/>
                <a:gd name="T2" fmla="*/ 141 w 160"/>
                <a:gd name="T3" fmla="*/ 67 h 161"/>
                <a:gd name="T4" fmla="*/ 131 w 160"/>
                <a:gd name="T5" fmla="*/ 67 h 161"/>
                <a:gd name="T6" fmla="*/ 131 w 160"/>
                <a:gd name="T7" fmla="*/ 71 h 161"/>
                <a:gd name="T8" fmla="*/ 117 w 160"/>
                <a:gd name="T9" fmla="*/ 64 h 161"/>
                <a:gd name="T10" fmla="*/ 117 w 160"/>
                <a:gd name="T11" fmla="*/ 55 h 161"/>
                <a:gd name="T12" fmla="*/ 107 w 160"/>
                <a:gd name="T13" fmla="*/ 55 h 161"/>
                <a:gd name="T14" fmla="*/ 107 w 160"/>
                <a:gd name="T15" fmla="*/ 59 h 161"/>
                <a:gd name="T16" fmla="*/ 89 w 160"/>
                <a:gd name="T17" fmla="*/ 49 h 161"/>
                <a:gd name="T18" fmla="*/ 89 w 160"/>
                <a:gd name="T19" fmla="*/ 18 h 161"/>
                <a:gd name="T20" fmla="*/ 81 w 160"/>
                <a:gd name="T21" fmla="*/ 0 h 161"/>
                <a:gd name="T22" fmla="*/ 80 w 160"/>
                <a:gd name="T23" fmla="*/ 0 h 161"/>
                <a:gd name="T24" fmla="*/ 79 w 160"/>
                <a:gd name="T25" fmla="*/ 0 h 161"/>
                <a:gd name="T26" fmla="*/ 71 w 160"/>
                <a:gd name="T27" fmla="*/ 18 h 161"/>
                <a:gd name="T28" fmla="*/ 71 w 160"/>
                <a:gd name="T29" fmla="*/ 49 h 161"/>
                <a:gd name="T30" fmla="*/ 53 w 160"/>
                <a:gd name="T31" fmla="*/ 59 h 161"/>
                <a:gd name="T32" fmla="*/ 53 w 160"/>
                <a:gd name="T33" fmla="*/ 55 h 161"/>
                <a:gd name="T34" fmla="*/ 44 w 160"/>
                <a:gd name="T35" fmla="*/ 55 h 161"/>
                <a:gd name="T36" fmla="*/ 44 w 160"/>
                <a:gd name="T37" fmla="*/ 64 h 161"/>
                <a:gd name="T38" fmla="*/ 30 w 160"/>
                <a:gd name="T39" fmla="*/ 72 h 161"/>
                <a:gd name="T40" fmla="*/ 30 w 160"/>
                <a:gd name="T41" fmla="*/ 67 h 161"/>
                <a:gd name="T42" fmla="*/ 20 w 160"/>
                <a:gd name="T43" fmla="*/ 67 h 161"/>
                <a:gd name="T44" fmla="*/ 20 w 160"/>
                <a:gd name="T45" fmla="*/ 77 h 161"/>
                <a:gd name="T46" fmla="*/ 0 w 160"/>
                <a:gd name="T47" fmla="*/ 88 h 161"/>
                <a:gd name="T48" fmla="*/ 0 w 160"/>
                <a:gd name="T49" fmla="*/ 97 h 161"/>
                <a:gd name="T50" fmla="*/ 48 w 160"/>
                <a:gd name="T51" fmla="*/ 81 h 161"/>
                <a:gd name="T52" fmla="*/ 71 w 160"/>
                <a:gd name="T53" fmla="*/ 81 h 161"/>
                <a:gd name="T54" fmla="*/ 71 w 160"/>
                <a:gd name="T55" fmla="*/ 87 h 161"/>
                <a:gd name="T56" fmla="*/ 76 w 160"/>
                <a:gd name="T57" fmla="*/ 131 h 161"/>
                <a:gd name="T58" fmla="*/ 51 w 160"/>
                <a:gd name="T59" fmla="*/ 149 h 161"/>
                <a:gd name="T60" fmla="*/ 51 w 160"/>
                <a:gd name="T61" fmla="*/ 157 h 161"/>
                <a:gd name="T62" fmla="*/ 79 w 160"/>
                <a:gd name="T63" fmla="*/ 147 h 161"/>
                <a:gd name="T64" fmla="*/ 79 w 160"/>
                <a:gd name="T65" fmla="*/ 161 h 161"/>
                <a:gd name="T66" fmla="*/ 82 w 160"/>
                <a:gd name="T67" fmla="*/ 161 h 161"/>
                <a:gd name="T68" fmla="*/ 82 w 160"/>
                <a:gd name="T69" fmla="*/ 147 h 161"/>
                <a:gd name="T70" fmla="*/ 110 w 160"/>
                <a:gd name="T71" fmla="*/ 156 h 161"/>
                <a:gd name="T72" fmla="*/ 110 w 160"/>
                <a:gd name="T73" fmla="*/ 149 h 161"/>
                <a:gd name="T74" fmla="*/ 85 w 160"/>
                <a:gd name="T75" fmla="*/ 131 h 161"/>
                <a:gd name="T76" fmla="*/ 89 w 160"/>
                <a:gd name="T77" fmla="*/ 87 h 161"/>
                <a:gd name="T78" fmla="*/ 89 w 160"/>
                <a:gd name="T79" fmla="*/ 81 h 161"/>
                <a:gd name="T80" fmla="*/ 113 w 160"/>
                <a:gd name="T81" fmla="*/ 81 h 161"/>
                <a:gd name="T82" fmla="*/ 160 w 160"/>
                <a:gd name="T83" fmla="*/ 97 h 161"/>
                <a:gd name="T84" fmla="*/ 160 w 160"/>
                <a:gd name="T85" fmla="*/ 88 h 161"/>
                <a:gd name="T86" fmla="*/ 141 w 160"/>
                <a:gd name="T87" fmla="*/ 7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61">
                  <a:moveTo>
                    <a:pt x="141" y="77"/>
                  </a:moveTo>
                  <a:cubicBezTo>
                    <a:pt x="141" y="67"/>
                    <a:pt x="141" y="67"/>
                    <a:pt x="141" y="67"/>
                  </a:cubicBezTo>
                  <a:cubicBezTo>
                    <a:pt x="131" y="67"/>
                    <a:pt x="131" y="67"/>
                    <a:pt x="131" y="67"/>
                  </a:cubicBezTo>
                  <a:cubicBezTo>
                    <a:pt x="131" y="71"/>
                    <a:pt x="131" y="71"/>
                    <a:pt x="131" y="71"/>
                  </a:cubicBezTo>
                  <a:cubicBezTo>
                    <a:pt x="117" y="64"/>
                    <a:pt x="117" y="64"/>
                    <a:pt x="117" y="64"/>
                  </a:cubicBezTo>
                  <a:cubicBezTo>
                    <a:pt x="117" y="55"/>
                    <a:pt x="117" y="55"/>
                    <a:pt x="117" y="55"/>
                  </a:cubicBezTo>
                  <a:cubicBezTo>
                    <a:pt x="107" y="55"/>
                    <a:pt x="107" y="55"/>
                    <a:pt x="107" y="55"/>
                  </a:cubicBezTo>
                  <a:cubicBezTo>
                    <a:pt x="107" y="59"/>
                    <a:pt x="107" y="59"/>
                    <a:pt x="107" y="59"/>
                  </a:cubicBezTo>
                  <a:cubicBezTo>
                    <a:pt x="89" y="49"/>
                    <a:pt x="89" y="49"/>
                    <a:pt x="89" y="49"/>
                  </a:cubicBezTo>
                  <a:cubicBezTo>
                    <a:pt x="89" y="18"/>
                    <a:pt x="89" y="18"/>
                    <a:pt x="89" y="18"/>
                  </a:cubicBezTo>
                  <a:cubicBezTo>
                    <a:pt x="89" y="4"/>
                    <a:pt x="82" y="1"/>
                    <a:pt x="81" y="0"/>
                  </a:cubicBezTo>
                  <a:cubicBezTo>
                    <a:pt x="80" y="0"/>
                    <a:pt x="80" y="0"/>
                    <a:pt x="80" y="0"/>
                  </a:cubicBezTo>
                  <a:cubicBezTo>
                    <a:pt x="79" y="0"/>
                    <a:pt x="79" y="0"/>
                    <a:pt x="79" y="0"/>
                  </a:cubicBezTo>
                  <a:cubicBezTo>
                    <a:pt x="78" y="1"/>
                    <a:pt x="71" y="4"/>
                    <a:pt x="71" y="18"/>
                  </a:cubicBezTo>
                  <a:cubicBezTo>
                    <a:pt x="71" y="49"/>
                    <a:pt x="71" y="49"/>
                    <a:pt x="71" y="49"/>
                  </a:cubicBezTo>
                  <a:cubicBezTo>
                    <a:pt x="53" y="59"/>
                    <a:pt x="53" y="59"/>
                    <a:pt x="53" y="59"/>
                  </a:cubicBezTo>
                  <a:cubicBezTo>
                    <a:pt x="53" y="55"/>
                    <a:pt x="53" y="55"/>
                    <a:pt x="53" y="55"/>
                  </a:cubicBezTo>
                  <a:cubicBezTo>
                    <a:pt x="44" y="55"/>
                    <a:pt x="44" y="55"/>
                    <a:pt x="44" y="55"/>
                  </a:cubicBezTo>
                  <a:cubicBezTo>
                    <a:pt x="44" y="64"/>
                    <a:pt x="44" y="64"/>
                    <a:pt x="44" y="64"/>
                  </a:cubicBezTo>
                  <a:cubicBezTo>
                    <a:pt x="30" y="72"/>
                    <a:pt x="30" y="72"/>
                    <a:pt x="30" y="72"/>
                  </a:cubicBezTo>
                  <a:cubicBezTo>
                    <a:pt x="30" y="67"/>
                    <a:pt x="30" y="67"/>
                    <a:pt x="30" y="67"/>
                  </a:cubicBezTo>
                  <a:cubicBezTo>
                    <a:pt x="20" y="67"/>
                    <a:pt x="20" y="67"/>
                    <a:pt x="20" y="67"/>
                  </a:cubicBezTo>
                  <a:cubicBezTo>
                    <a:pt x="20" y="77"/>
                    <a:pt x="20" y="77"/>
                    <a:pt x="20" y="77"/>
                  </a:cubicBezTo>
                  <a:cubicBezTo>
                    <a:pt x="0" y="88"/>
                    <a:pt x="0" y="88"/>
                    <a:pt x="0" y="88"/>
                  </a:cubicBezTo>
                  <a:cubicBezTo>
                    <a:pt x="0" y="97"/>
                    <a:pt x="0" y="97"/>
                    <a:pt x="0" y="97"/>
                  </a:cubicBezTo>
                  <a:cubicBezTo>
                    <a:pt x="48" y="81"/>
                    <a:pt x="48" y="81"/>
                    <a:pt x="48" y="81"/>
                  </a:cubicBezTo>
                  <a:cubicBezTo>
                    <a:pt x="71" y="81"/>
                    <a:pt x="71" y="81"/>
                    <a:pt x="71" y="81"/>
                  </a:cubicBezTo>
                  <a:cubicBezTo>
                    <a:pt x="71" y="85"/>
                    <a:pt x="71" y="87"/>
                    <a:pt x="71" y="87"/>
                  </a:cubicBezTo>
                  <a:cubicBezTo>
                    <a:pt x="76" y="131"/>
                    <a:pt x="76" y="131"/>
                    <a:pt x="76" y="131"/>
                  </a:cubicBezTo>
                  <a:cubicBezTo>
                    <a:pt x="51" y="149"/>
                    <a:pt x="51" y="149"/>
                    <a:pt x="51" y="149"/>
                  </a:cubicBezTo>
                  <a:cubicBezTo>
                    <a:pt x="51" y="157"/>
                    <a:pt x="51" y="157"/>
                    <a:pt x="51" y="157"/>
                  </a:cubicBezTo>
                  <a:cubicBezTo>
                    <a:pt x="79" y="147"/>
                    <a:pt x="79" y="147"/>
                    <a:pt x="79" y="147"/>
                  </a:cubicBezTo>
                  <a:cubicBezTo>
                    <a:pt x="79" y="161"/>
                    <a:pt x="79" y="161"/>
                    <a:pt x="79" y="161"/>
                  </a:cubicBezTo>
                  <a:cubicBezTo>
                    <a:pt x="82" y="161"/>
                    <a:pt x="82" y="161"/>
                    <a:pt x="82" y="161"/>
                  </a:cubicBezTo>
                  <a:cubicBezTo>
                    <a:pt x="82" y="147"/>
                    <a:pt x="82" y="147"/>
                    <a:pt x="82" y="147"/>
                  </a:cubicBezTo>
                  <a:cubicBezTo>
                    <a:pt x="110" y="156"/>
                    <a:pt x="110" y="156"/>
                    <a:pt x="110" y="156"/>
                  </a:cubicBezTo>
                  <a:cubicBezTo>
                    <a:pt x="110" y="149"/>
                    <a:pt x="110" y="149"/>
                    <a:pt x="110" y="149"/>
                  </a:cubicBezTo>
                  <a:cubicBezTo>
                    <a:pt x="85" y="131"/>
                    <a:pt x="85" y="131"/>
                    <a:pt x="85" y="131"/>
                  </a:cubicBezTo>
                  <a:cubicBezTo>
                    <a:pt x="89" y="87"/>
                    <a:pt x="89" y="87"/>
                    <a:pt x="89" y="87"/>
                  </a:cubicBezTo>
                  <a:cubicBezTo>
                    <a:pt x="89" y="87"/>
                    <a:pt x="89" y="85"/>
                    <a:pt x="89" y="81"/>
                  </a:cubicBezTo>
                  <a:cubicBezTo>
                    <a:pt x="113" y="81"/>
                    <a:pt x="113" y="81"/>
                    <a:pt x="113" y="81"/>
                  </a:cubicBezTo>
                  <a:cubicBezTo>
                    <a:pt x="160" y="97"/>
                    <a:pt x="160" y="97"/>
                    <a:pt x="160" y="97"/>
                  </a:cubicBezTo>
                  <a:cubicBezTo>
                    <a:pt x="160" y="88"/>
                    <a:pt x="160" y="88"/>
                    <a:pt x="160" y="88"/>
                  </a:cubicBezTo>
                  <a:lnTo>
                    <a:pt x="141" y="77"/>
                  </a:lnTo>
                  <a:close/>
                </a:path>
              </a:pathLst>
            </a:custGeom>
            <a:solidFill>
              <a:srgbClr val="DB2C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cs typeface="+mn-ea"/>
                <a:sym typeface="+mn-lt"/>
              </a:endParaRPr>
            </a:p>
          </p:txBody>
        </p:sp>
        <p:sp>
          <p:nvSpPr>
            <p:cNvPr id="103" name="Freeform 52"/>
            <p:cNvSpPr>
              <a:spLocks noEditPoints="1"/>
            </p:cNvSpPr>
            <p:nvPr/>
          </p:nvSpPr>
          <p:spPr bwMode="auto">
            <a:xfrm>
              <a:off x="7578725" y="2559050"/>
              <a:ext cx="641350" cy="644525"/>
            </a:xfrm>
            <a:custGeom>
              <a:avLst/>
              <a:gdLst>
                <a:gd name="T0" fmla="*/ 154 w 250"/>
                <a:gd name="T1" fmla="*/ 244 h 251"/>
                <a:gd name="T2" fmla="*/ 134 w 250"/>
                <a:gd name="T3" fmla="*/ 251 h 251"/>
                <a:gd name="T4" fmla="*/ 93 w 250"/>
                <a:gd name="T5" fmla="*/ 247 h 251"/>
                <a:gd name="T6" fmla="*/ 114 w 250"/>
                <a:gd name="T7" fmla="*/ 246 h 251"/>
                <a:gd name="T8" fmla="*/ 93 w 250"/>
                <a:gd name="T9" fmla="*/ 247 h 251"/>
                <a:gd name="T10" fmla="*/ 191 w 250"/>
                <a:gd name="T11" fmla="*/ 228 h 251"/>
                <a:gd name="T12" fmla="*/ 175 w 250"/>
                <a:gd name="T13" fmla="*/ 241 h 251"/>
                <a:gd name="T14" fmla="*/ 55 w 250"/>
                <a:gd name="T15" fmla="*/ 230 h 251"/>
                <a:gd name="T16" fmla="*/ 75 w 250"/>
                <a:gd name="T17" fmla="*/ 236 h 251"/>
                <a:gd name="T18" fmla="*/ 55 w 250"/>
                <a:gd name="T19" fmla="*/ 230 h 251"/>
                <a:gd name="T20" fmla="*/ 191 w 250"/>
                <a:gd name="T21" fmla="*/ 228 h 251"/>
                <a:gd name="T22" fmla="*/ 221 w 250"/>
                <a:gd name="T23" fmla="*/ 201 h 251"/>
                <a:gd name="T24" fmla="*/ 210 w 250"/>
                <a:gd name="T25" fmla="*/ 218 h 251"/>
                <a:gd name="T26" fmla="*/ 25 w 250"/>
                <a:gd name="T27" fmla="*/ 201 h 251"/>
                <a:gd name="T28" fmla="*/ 42 w 250"/>
                <a:gd name="T29" fmla="*/ 213 h 251"/>
                <a:gd name="T30" fmla="*/ 25 w 250"/>
                <a:gd name="T31" fmla="*/ 201 h 251"/>
                <a:gd name="T32" fmla="*/ 240 w 250"/>
                <a:gd name="T33" fmla="*/ 165 h 251"/>
                <a:gd name="T34" fmla="*/ 235 w 250"/>
                <a:gd name="T35" fmla="*/ 186 h 251"/>
                <a:gd name="T36" fmla="*/ 6 w 250"/>
                <a:gd name="T37" fmla="*/ 164 h 251"/>
                <a:gd name="T38" fmla="*/ 18 w 250"/>
                <a:gd name="T39" fmla="*/ 182 h 251"/>
                <a:gd name="T40" fmla="*/ 6 w 250"/>
                <a:gd name="T41" fmla="*/ 164 h 251"/>
                <a:gd name="T42" fmla="*/ 246 w 250"/>
                <a:gd name="T43" fmla="*/ 126 h 251"/>
                <a:gd name="T44" fmla="*/ 249 w 250"/>
                <a:gd name="T45" fmla="*/ 147 h 251"/>
                <a:gd name="T46" fmla="*/ 0 w 250"/>
                <a:gd name="T47" fmla="*/ 126 h 251"/>
                <a:gd name="T48" fmla="*/ 4 w 250"/>
                <a:gd name="T49" fmla="*/ 123 h 251"/>
                <a:gd name="T50" fmla="*/ 5 w 250"/>
                <a:gd name="T51" fmla="*/ 143 h 251"/>
                <a:gd name="T52" fmla="*/ 0 w 250"/>
                <a:gd name="T53" fmla="*/ 126 h 251"/>
                <a:gd name="T54" fmla="*/ 246 w 250"/>
                <a:gd name="T55" fmla="*/ 90 h 251"/>
                <a:gd name="T56" fmla="*/ 246 w 250"/>
                <a:gd name="T57" fmla="*/ 112 h 251"/>
                <a:gd name="T58" fmla="*/ 2 w 250"/>
                <a:gd name="T59" fmla="*/ 102 h 251"/>
                <a:gd name="T60" fmla="*/ 12 w 250"/>
                <a:gd name="T61" fmla="*/ 84 h 251"/>
                <a:gd name="T62" fmla="*/ 2 w 250"/>
                <a:gd name="T63" fmla="*/ 102 h 251"/>
                <a:gd name="T64" fmla="*/ 227 w 250"/>
                <a:gd name="T65" fmla="*/ 53 h 251"/>
                <a:gd name="T66" fmla="*/ 234 w 250"/>
                <a:gd name="T67" fmla="*/ 73 h 251"/>
                <a:gd name="T68" fmla="*/ 17 w 250"/>
                <a:gd name="T69" fmla="*/ 63 h 251"/>
                <a:gd name="T70" fmla="*/ 32 w 250"/>
                <a:gd name="T71" fmla="*/ 49 h 251"/>
                <a:gd name="T72" fmla="*/ 17 w 250"/>
                <a:gd name="T73" fmla="*/ 63 h 251"/>
                <a:gd name="T74" fmla="*/ 195 w 250"/>
                <a:gd name="T75" fmla="*/ 27 h 251"/>
                <a:gd name="T76" fmla="*/ 214 w 250"/>
                <a:gd name="T77" fmla="*/ 37 h 251"/>
                <a:gd name="T78" fmla="*/ 195 w 250"/>
                <a:gd name="T79" fmla="*/ 27 h 251"/>
                <a:gd name="T80" fmla="*/ 60 w 250"/>
                <a:gd name="T81" fmla="*/ 19 h 251"/>
                <a:gd name="T82" fmla="*/ 46 w 250"/>
                <a:gd name="T83" fmla="*/ 34 h 251"/>
                <a:gd name="T84" fmla="*/ 159 w 250"/>
                <a:gd name="T85" fmla="*/ 10 h 251"/>
                <a:gd name="T86" fmla="*/ 180 w 250"/>
                <a:gd name="T87" fmla="*/ 13 h 251"/>
                <a:gd name="T88" fmla="*/ 159 w 250"/>
                <a:gd name="T89" fmla="*/ 10 h 251"/>
                <a:gd name="T90" fmla="*/ 98 w 250"/>
                <a:gd name="T91" fmla="*/ 3 h 251"/>
                <a:gd name="T92" fmla="*/ 80 w 250"/>
                <a:gd name="T93" fmla="*/ 13 h 251"/>
                <a:gd name="T94" fmla="*/ 125 w 250"/>
                <a:gd name="T95" fmla="*/ 5 h 251"/>
                <a:gd name="T96" fmla="*/ 119 w 250"/>
                <a:gd name="T97" fmla="*/ 1 h 251"/>
                <a:gd name="T98" fmla="*/ 140 w 250"/>
                <a:gd name="T99" fmla="*/ 1 h 251"/>
                <a:gd name="T100" fmla="*/ 125 w 250"/>
                <a:gd name="T101" fmla="*/ 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0" h="251">
                  <a:moveTo>
                    <a:pt x="134" y="246"/>
                  </a:moveTo>
                  <a:cubicBezTo>
                    <a:pt x="141" y="246"/>
                    <a:pt x="147" y="245"/>
                    <a:pt x="154" y="244"/>
                  </a:cubicBezTo>
                  <a:cubicBezTo>
                    <a:pt x="155" y="247"/>
                    <a:pt x="155" y="247"/>
                    <a:pt x="155" y="247"/>
                  </a:cubicBezTo>
                  <a:cubicBezTo>
                    <a:pt x="148" y="249"/>
                    <a:pt x="141" y="250"/>
                    <a:pt x="134" y="251"/>
                  </a:cubicBezTo>
                  <a:lnTo>
                    <a:pt x="134" y="246"/>
                  </a:lnTo>
                  <a:close/>
                  <a:moveTo>
                    <a:pt x="93" y="247"/>
                  </a:moveTo>
                  <a:cubicBezTo>
                    <a:pt x="94" y="243"/>
                    <a:pt x="94" y="243"/>
                    <a:pt x="94" y="243"/>
                  </a:cubicBezTo>
                  <a:cubicBezTo>
                    <a:pt x="100" y="244"/>
                    <a:pt x="107" y="246"/>
                    <a:pt x="114" y="246"/>
                  </a:cubicBezTo>
                  <a:cubicBezTo>
                    <a:pt x="113" y="250"/>
                    <a:pt x="113" y="250"/>
                    <a:pt x="113" y="250"/>
                  </a:cubicBezTo>
                  <a:cubicBezTo>
                    <a:pt x="106" y="250"/>
                    <a:pt x="99" y="248"/>
                    <a:pt x="93" y="247"/>
                  </a:cubicBezTo>
                  <a:close/>
                  <a:moveTo>
                    <a:pt x="173" y="237"/>
                  </a:moveTo>
                  <a:cubicBezTo>
                    <a:pt x="179" y="235"/>
                    <a:pt x="185" y="232"/>
                    <a:pt x="191" y="228"/>
                  </a:cubicBezTo>
                  <a:cubicBezTo>
                    <a:pt x="193" y="231"/>
                    <a:pt x="193" y="231"/>
                    <a:pt x="193" y="231"/>
                  </a:cubicBezTo>
                  <a:cubicBezTo>
                    <a:pt x="187" y="235"/>
                    <a:pt x="181" y="238"/>
                    <a:pt x="175" y="241"/>
                  </a:cubicBezTo>
                  <a:lnTo>
                    <a:pt x="173" y="237"/>
                  </a:lnTo>
                  <a:close/>
                  <a:moveTo>
                    <a:pt x="55" y="230"/>
                  </a:moveTo>
                  <a:cubicBezTo>
                    <a:pt x="57" y="226"/>
                    <a:pt x="57" y="226"/>
                    <a:pt x="57" y="226"/>
                  </a:cubicBezTo>
                  <a:cubicBezTo>
                    <a:pt x="63" y="230"/>
                    <a:pt x="69" y="233"/>
                    <a:pt x="75" y="236"/>
                  </a:cubicBezTo>
                  <a:cubicBezTo>
                    <a:pt x="73" y="240"/>
                    <a:pt x="73" y="240"/>
                    <a:pt x="73" y="240"/>
                  </a:cubicBezTo>
                  <a:cubicBezTo>
                    <a:pt x="67" y="237"/>
                    <a:pt x="60" y="234"/>
                    <a:pt x="55" y="230"/>
                  </a:cubicBezTo>
                  <a:close/>
                  <a:moveTo>
                    <a:pt x="191" y="228"/>
                  </a:moveTo>
                  <a:cubicBezTo>
                    <a:pt x="191" y="228"/>
                    <a:pt x="191" y="228"/>
                    <a:pt x="191" y="228"/>
                  </a:cubicBezTo>
                  <a:moveTo>
                    <a:pt x="207" y="216"/>
                  </a:moveTo>
                  <a:cubicBezTo>
                    <a:pt x="212" y="211"/>
                    <a:pt x="216" y="206"/>
                    <a:pt x="221" y="201"/>
                  </a:cubicBezTo>
                  <a:cubicBezTo>
                    <a:pt x="223" y="203"/>
                    <a:pt x="223" y="203"/>
                    <a:pt x="223" y="203"/>
                  </a:cubicBezTo>
                  <a:cubicBezTo>
                    <a:pt x="219" y="209"/>
                    <a:pt x="215" y="214"/>
                    <a:pt x="210" y="218"/>
                  </a:cubicBezTo>
                  <a:lnTo>
                    <a:pt x="207" y="216"/>
                  </a:lnTo>
                  <a:close/>
                  <a:moveTo>
                    <a:pt x="25" y="201"/>
                  </a:moveTo>
                  <a:cubicBezTo>
                    <a:pt x="28" y="198"/>
                    <a:pt x="28" y="198"/>
                    <a:pt x="28" y="198"/>
                  </a:cubicBezTo>
                  <a:cubicBezTo>
                    <a:pt x="32" y="204"/>
                    <a:pt x="37" y="209"/>
                    <a:pt x="42" y="213"/>
                  </a:cubicBezTo>
                  <a:cubicBezTo>
                    <a:pt x="39" y="216"/>
                    <a:pt x="39" y="216"/>
                    <a:pt x="39" y="216"/>
                  </a:cubicBezTo>
                  <a:cubicBezTo>
                    <a:pt x="34" y="212"/>
                    <a:pt x="29" y="207"/>
                    <a:pt x="25" y="201"/>
                  </a:cubicBezTo>
                  <a:close/>
                  <a:moveTo>
                    <a:pt x="231" y="184"/>
                  </a:moveTo>
                  <a:cubicBezTo>
                    <a:pt x="235" y="178"/>
                    <a:pt x="238" y="172"/>
                    <a:pt x="240" y="165"/>
                  </a:cubicBezTo>
                  <a:cubicBezTo>
                    <a:pt x="244" y="167"/>
                    <a:pt x="244" y="167"/>
                    <a:pt x="244" y="167"/>
                  </a:cubicBezTo>
                  <a:cubicBezTo>
                    <a:pt x="241" y="174"/>
                    <a:pt x="239" y="180"/>
                    <a:pt x="235" y="186"/>
                  </a:cubicBezTo>
                  <a:lnTo>
                    <a:pt x="231" y="184"/>
                  </a:lnTo>
                  <a:close/>
                  <a:moveTo>
                    <a:pt x="6" y="164"/>
                  </a:moveTo>
                  <a:cubicBezTo>
                    <a:pt x="10" y="163"/>
                    <a:pt x="10" y="163"/>
                    <a:pt x="10" y="163"/>
                  </a:cubicBezTo>
                  <a:cubicBezTo>
                    <a:pt x="12" y="169"/>
                    <a:pt x="14" y="176"/>
                    <a:pt x="18" y="182"/>
                  </a:cubicBezTo>
                  <a:cubicBezTo>
                    <a:pt x="14" y="183"/>
                    <a:pt x="14" y="183"/>
                    <a:pt x="14" y="183"/>
                  </a:cubicBezTo>
                  <a:cubicBezTo>
                    <a:pt x="11" y="177"/>
                    <a:pt x="8" y="171"/>
                    <a:pt x="6" y="164"/>
                  </a:cubicBezTo>
                  <a:close/>
                  <a:moveTo>
                    <a:pt x="245" y="146"/>
                  </a:moveTo>
                  <a:cubicBezTo>
                    <a:pt x="246" y="140"/>
                    <a:pt x="246" y="133"/>
                    <a:pt x="246" y="126"/>
                  </a:cubicBezTo>
                  <a:cubicBezTo>
                    <a:pt x="250" y="126"/>
                    <a:pt x="250" y="126"/>
                    <a:pt x="250" y="126"/>
                  </a:cubicBezTo>
                  <a:cubicBezTo>
                    <a:pt x="250" y="133"/>
                    <a:pt x="250" y="140"/>
                    <a:pt x="249" y="147"/>
                  </a:cubicBezTo>
                  <a:lnTo>
                    <a:pt x="245" y="146"/>
                  </a:lnTo>
                  <a:close/>
                  <a:moveTo>
                    <a:pt x="0" y="126"/>
                  </a:moveTo>
                  <a:cubicBezTo>
                    <a:pt x="0" y="125"/>
                    <a:pt x="0" y="124"/>
                    <a:pt x="0" y="123"/>
                  </a:cubicBezTo>
                  <a:cubicBezTo>
                    <a:pt x="4" y="123"/>
                    <a:pt x="4" y="123"/>
                    <a:pt x="4" y="123"/>
                  </a:cubicBezTo>
                  <a:cubicBezTo>
                    <a:pt x="4" y="124"/>
                    <a:pt x="4" y="125"/>
                    <a:pt x="4" y="126"/>
                  </a:cubicBezTo>
                  <a:cubicBezTo>
                    <a:pt x="4" y="132"/>
                    <a:pt x="4" y="137"/>
                    <a:pt x="5" y="143"/>
                  </a:cubicBezTo>
                  <a:cubicBezTo>
                    <a:pt x="1" y="144"/>
                    <a:pt x="1" y="144"/>
                    <a:pt x="1" y="144"/>
                  </a:cubicBezTo>
                  <a:cubicBezTo>
                    <a:pt x="1" y="138"/>
                    <a:pt x="0" y="132"/>
                    <a:pt x="0" y="126"/>
                  </a:cubicBezTo>
                  <a:close/>
                  <a:moveTo>
                    <a:pt x="242" y="92"/>
                  </a:moveTo>
                  <a:cubicBezTo>
                    <a:pt x="246" y="90"/>
                    <a:pt x="246" y="90"/>
                    <a:pt x="246" y="90"/>
                  </a:cubicBezTo>
                  <a:cubicBezTo>
                    <a:pt x="247" y="97"/>
                    <a:pt x="249" y="104"/>
                    <a:pt x="250" y="111"/>
                  </a:cubicBezTo>
                  <a:cubicBezTo>
                    <a:pt x="246" y="112"/>
                    <a:pt x="246" y="112"/>
                    <a:pt x="246" y="112"/>
                  </a:cubicBezTo>
                  <a:cubicBezTo>
                    <a:pt x="245" y="105"/>
                    <a:pt x="243" y="98"/>
                    <a:pt x="242" y="92"/>
                  </a:cubicBezTo>
                  <a:close/>
                  <a:moveTo>
                    <a:pt x="2" y="102"/>
                  </a:moveTo>
                  <a:cubicBezTo>
                    <a:pt x="3" y="95"/>
                    <a:pt x="5" y="88"/>
                    <a:pt x="8" y="82"/>
                  </a:cubicBezTo>
                  <a:cubicBezTo>
                    <a:pt x="12" y="84"/>
                    <a:pt x="12" y="84"/>
                    <a:pt x="12" y="84"/>
                  </a:cubicBezTo>
                  <a:cubicBezTo>
                    <a:pt x="9" y="90"/>
                    <a:pt x="7" y="96"/>
                    <a:pt x="6" y="103"/>
                  </a:cubicBezTo>
                  <a:lnTo>
                    <a:pt x="2" y="102"/>
                  </a:lnTo>
                  <a:close/>
                  <a:moveTo>
                    <a:pt x="224" y="56"/>
                  </a:moveTo>
                  <a:cubicBezTo>
                    <a:pt x="227" y="53"/>
                    <a:pt x="227" y="53"/>
                    <a:pt x="227" y="53"/>
                  </a:cubicBezTo>
                  <a:cubicBezTo>
                    <a:pt x="231" y="59"/>
                    <a:pt x="235" y="65"/>
                    <a:pt x="238" y="71"/>
                  </a:cubicBezTo>
                  <a:cubicBezTo>
                    <a:pt x="234" y="73"/>
                    <a:pt x="234" y="73"/>
                    <a:pt x="234" y="73"/>
                  </a:cubicBezTo>
                  <a:cubicBezTo>
                    <a:pt x="231" y="67"/>
                    <a:pt x="228" y="61"/>
                    <a:pt x="224" y="56"/>
                  </a:cubicBezTo>
                  <a:close/>
                  <a:moveTo>
                    <a:pt x="17" y="63"/>
                  </a:moveTo>
                  <a:cubicBezTo>
                    <a:pt x="20" y="57"/>
                    <a:pt x="24" y="52"/>
                    <a:pt x="28" y="46"/>
                  </a:cubicBezTo>
                  <a:cubicBezTo>
                    <a:pt x="32" y="49"/>
                    <a:pt x="32" y="49"/>
                    <a:pt x="32" y="49"/>
                  </a:cubicBezTo>
                  <a:cubicBezTo>
                    <a:pt x="28" y="54"/>
                    <a:pt x="24" y="59"/>
                    <a:pt x="20" y="65"/>
                  </a:cubicBezTo>
                  <a:lnTo>
                    <a:pt x="17" y="63"/>
                  </a:lnTo>
                  <a:close/>
                  <a:moveTo>
                    <a:pt x="195" y="27"/>
                  </a:moveTo>
                  <a:cubicBezTo>
                    <a:pt x="195" y="27"/>
                    <a:pt x="195" y="27"/>
                    <a:pt x="195" y="27"/>
                  </a:cubicBezTo>
                  <a:cubicBezTo>
                    <a:pt x="198" y="24"/>
                    <a:pt x="198" y="24"/>
                    <a:pt x="198" y="24"/>
                  </a:cubicBezTo>
                  <a:cubicBezTo>
                    <a:pt x="204" y="28"/>
                    <a:pt x="209" y="32"/>
                    <a:pt x="214" y="37"/>
                  </a:cubicBezTo>
                  <a:cubicBezTo>
                    <a:pt x="211" y="40"/>
                    <a:pt x="211" y="40"/>
                    <a:pt x="211" y="40"/>
                  </a:cubicBezTo>
                  <a:cubicBezTo>
                    <a:pt x="206" y="35"/>
                    <a:pt x="201" y="31"/>
                    <a:pt x="195" y="27"/>
                  </a:cubicBezTo>
                  <a:close/>
                  <a:moveTo>
                    <a:pt x="43" y="31"/>
                  </a:moveTo>
                  <a:cubicBezTo>
                    <a:pt x="48" y="26"/>
                    <a:pt x="54" y="23"/>
                    <a:pt x="60" y="19"/>
                  </a:cubicBezTo>
                  <a:cubicBezTo>
                    <a:pt x="62" y="23"/>
                    <a:pt x="62" y="23"/>
                    <a:pt x="62" y="23"/>
                  </a:cubicBezTo>
                  <a:cubicBezTo>
                    <a:pt x="57" y="26"/>
                    <a:pt x="51" y="30"/>
                    <a:pt x="46" y="34"/>
                  </a:cubicBezTo>
                  <a:lnTo>
                    <a:pt x="43" y="31"/>
                  </a:lnTo>
                  <a:close/>
                  <a:moveTo>
                    <a:pt x="159" y="10"/>
                  </a:moveTo>
                  <a:cubicBezTo>
                    <a:pt x="160" y="6"/>
                    <a:pt x="160" y="6"/>
                    <a:pt x="160" y="6"/>
                  </a:cubicBezTo>
                  <a:cubicBezTo>
                    <a:pt x="167" y="8"/>
                    <a:pt x="174" y="10"/>
                    <a:pt x="180" y="13"/>
                  </a:cubicBezTo>
                  <a:cubicBezTo>
                    <a:pt x="178" y="17"/>
                    <a:pt x="178" y="17"/>
                    <a:pt x="178" y="17"/>
                  </a:cubicBezTo>
                  <a:cubicBezTo>
                    <a:pt x="172" y="14"/>
                    <a:pt x="166" y="12"/>
                    <a:pt x="159" y="10"/>
                  </a:cubicBezTo>
                  <a:close/>
                  <a:moveTo>
                    <a:pt x="79" y="10"/>
                  </a:moveTo>
                  <a:cubicBezTo>
                    <a:pt x="85" y="7"/>
                    <a:pt x="91" y="5"/>
                    <a:pt x="98" y="3"/>
                  </a:cubicBezTo>
                  <a:cubicBezTo>
                    <a:pt x="99" y="7"/>
                    <a:pt x="99" y="7"/>
                    <a:pt x="99" y="7"/>
                  </a:cubicBezTo>
                  <a:cubicBezTo>
                    <a:pt x="93" y="9"/>
                    <a:pt x="87" y="11"/>
                    <a:pt x="80" y="13"/>
                  </a:cubicBezTo>
                  <a:lnTo>
                    <a:pt x="79" y="10"/>
                  </a:lnTo>
                  <a:close/>
                  <a:moveTo>
                    <a:pt x="125" y="5"/>
                  </a:moveTo>
                  <a:cubicBezTo>
                    <a:pt x="124" y="5"/>
                    <a:pt x="122" y="5"/>
                    <a:pt x="120" y="5"/>
                  </a:cubicBezTo>
                  <a:cubicBezTo>
                    <a:pt x="119" y="1"/>
                    <a:pt x="119" y="1"/>
                    <a:pt x="119" y="1"/>
                  </a:cubicBezTo>
                  <a:cubicBezTo>
                    <a:pt x="121" y="1"/>
                    <a:pt x="123" y="0"/>
                    <a:pt x="125" y="0"/>
                  </a:cubicBezTo>
                  <a:cubicBezTo>
                    <a:pt x="130" y="0"/>
                    <a:pt x="135" y="1"/>
                    <a:pt x="140" y="1"/>
                  </a:cubicBezTo>
                  <a:cubicBezTo>
                    <a:pt x="140" y="6"/>
                    <a:pt x="140" y="6"/>
                    <a:pt x="140" y="6"/>
                  </a:cubicBezTo>
                  <a:cubicBezTo>
                    <a:pt x="135" y="5"/>
                    <a:pt x="130" y="5"/>
                    <a:pt x="125" y="5"/>
                  </a:cubicBezTo>
                  <a:close/>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cs typeface="+mn-ea"/>
                <a:sym typeface="+mn-lt"/>
              </a:endParaRPr>
            </a:p>
          </p:txBody>
        </p:sp>
      </p:grpSp>
      <p:sp>
        <p:nvSpPr>
          <p:cNvPr id="104" name="TextBox 2"/>
          <p:cNvSpPr txBox="1"/>
          <p:nvPr/>
        </p:nvSpPr>
        <p:spPr>
          <a:xfrm>
            <a:off x="5826309" y="1860672"/>
            <a:ext cx="1779394" cy="369332"/>
          </a:xfrm>
          <a:prstGeom prst="rect">
            <a:avLst/>
          </a:prstGeom>
          <a:noFill/>
        </p:spPr>
        <p:txBody>
          <a:bodyPr wrap="square" rtlCol="0">
            <a:spAutoFit/>
          </a:bodyPr>
          <a:lstStyle/>
          <a:p>
            <a:pPr defTabSz="914400" eaLnBrk="0" fontAlgn="base" hangingPunct="0">
              <a:spcBef>
                <a:spcPct val="0"/>
              </a:spcBef>
              <a:spcAft>
                <a:spcPct val="0"/>
              </a:spcAft>
            </a:pPr>
            <a:r>
              <a:rPr lang="zh-CN" altLang="en-US" b="1" dirty="0">
                <a:solidFill>
                  <a:schemeClr val="tx1">
                    <a:lumMod val="50000"/>
                    <a:lumOff val="50000"/>
                  </a:schemeClr>
                </a:solidFill>
                <a:cs typeface="+mn-ea"/>
                <a:sym typeface="+mn-lt"/>
              </a:rPr>
              <a:t>数据分析</a:t>
            </a:r>
            <a:endParaRPr lang="zh-CN" altLang="en-US" b="1" dirty="0">
              <a:solidFill>
                <a:schemeClr val="tx1">
                  <a:lumMod val="50000"/>
                  <a:lumOff val="50000"/>
                </a:schemeClr>
              </a:solidFill>
              <a:cs typeface="+mn-ea"/>
              <a:sym typeface="+mn-lt"/>
            </a:endParaRPr>
          </a:p>
        </p:txBody>
      </p:sp>
      <p:sp>
        <p:nvSpPr>
          <p:cNvPr id="105" name="TextBox 26"/>
          <p:cNvSpPr txBox="1"/>
          <p:nvPr/>
        </p:nvSpPr>
        <p:spPr>
          <a:xfrm>
            <a:off x="5869662" y="3244578"/>
            <a:ext cx="1736040" cy="369332"/>
          </a:xfrm>
          <a:prstGeom prst="rect">
            <a:avLst/>
          </a:prstGeom>
          <a:noFill/>
        </p:spPr>
        <p:txBody>
          <a:bodyPr wrap="square" rtlCol="0">
            <a:spAutoFit/>
          </a:bodyPr>
          <a:lstStyle/>
          <a:p>
            <a:pPr defTabSz="914400" eaLnBrk="0" fontAlgn="base" hangingPunct="0">
              <a:spcBef>
                <a:spcPct val="0"/>
              </a:spcBef>
              <a:spcAft>
                <a:spcPct val="0"/>
              </a:spcAft>
            </a:pPr>
            <a:r>
              <a:rPr lang="zh-CN" altLang="en-US" b="1" dirty="0">
                <a:solidFill>
                  <a:schemeClr val="tx1">
                    <a:lumMod val="50000"/>
                    <a:lumOff val="50000"/>
                  </a:schemeClr>
                </a:solidFill>
                <a:cs typeface="+mn-ea"/>
                <a:sym typeface="+mn-lt"/>
              </a:rPr>
              <a:t>数据分析</a:t>
            </a:r>
            <a:endParaRPr lang="zh-CN" altLang="en-US" b="1" dirty="0">
              <a:solidFill>
                <a:schemeClr val="tx1">
                  <a:lumMod val="50000"/>
                  <a:lumOff val="50000"/>
                </a:schemeClr>
              </a:solidFill>
              <a:cs typeface="+mn-ea"/>
              <a:sym typeface="+mn-lt"/>
            </a:endParaRPr>
          </a:p>
        </p:txBody>
      </p:sp>
      <p:sp>
        <p:nvSpPr>
          <p:cNvPr id="106" name="Text Placeholder 2"/>
          <p:cNvSpPr txBox="1"/>
          <p:nvPr/>
        </p:nvSpPr>
        <p:spPr>
          <a:xfrm>
            <a:off x="5915710" y="2267073"/>
            <a:ext cx="2642961" cy="473762"/>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20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900" dirty="0">
                <a:latin typeface="+mn-lt"/>
                <a:cs typeface="+mn-ea"/>
                <a:sym typeface="+mn-lt"/>
              </a:rPr>
              <a:t>点击输入简要文字内容，文字内容概括精炼，不用多余的文字修饰，言短意赅的说明该项内容</a:t>
            </a:r>
            <a:endParaRPr lang="en-US" altLang="zh-CN" sz="900" dirty="0">
              <a:latin typeface="+mn-lt"/>
              <a:cs typeface="+mn-ea"/>
              <a:sym typeface="+mn-lt"/>
            </a:endParaRPr>
          </a:p>
        </p:txBody>
      </p:sp>
      <p:sp>
        <p:nvSpPr>
          <p:cNvPr id="107" name="Text Placeholder 2"/>
          <p:cNvSpPr txBox="1"/>
          <p:nvPr/>
        </p:nvSpPr>
        <p:spPr>
          <a:xfrm>
            <a:off x="5915710" y="3687333"/>
            <a:ext cx="2642961" cy="473762"/>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20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900" dirty="0">
                <a:latin typeface="+mn-lt"/>
                <a:cs typeface="+mn-ea"/>
                <a:sym typeface="+mn-lt"/>
              </a:rPr>
              <a:t>点击输入简要文字内容，文字内容概括精炼，不用多余的文字修饰，言短意赅的说明该项内容</a:t>
            </a:r>
            <a:endParaRPr lang="en-US" altLang="zh-CN" sz="900" dirty="0">
              <a:latin typeface="+mn-lt"/>
              <a:cs typeface="+mn-ea"/>
              <a:sym typeface="+mn-lt"/>
            </a:endParaRPr>
          </a:p>
        </p:txBody>
      </p:sp>
    </p:spTree>
  </p:cSld>
  <p:clrMapOvr>
    <a:masterClrMapping/>
  </p:clrMapOvr>
  <p:transition spd="med"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1+#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99"/>
                                        </p:tgtEl>
                                        <p:attrNameLst>
                                          <p:attrName>style.visibility</p:attrName>
                                        </p:attrNameLst>
                                      </p:cBhvr>
                                      <p:to>
                                        <p:strVal val="visible"/>
                                      </p:to>
                                    </p:set>
                                    <p:anim calcmode="lin" valueType="num">
                                      <p:cBhvr additive="base">
                                        <p:cTn id="16" dur="500" fill="hold"/>
                                        <p:tgtEl>
                                          <p:spTgt spid="99"/>
                                        </p:tgtEl>
                                        <p:attrNameLst>
                                          <p:attrName>ppt_x</p:attrName>
                                        </p:attrNameLst>
                                      </p:cBhvr>
                                      <p:tavLst>
                                        <p:tav tm="0">
                                          <p:val>
                                            <p:strVal val="1+#ppt_w/2"/>
                                          </p:val>
                                        </p:tav>
                                        <p:tav tm="100000">
                                          <p:val>
                                            <p:strVal val="#ppt_x"/>
                                          </p:val>
                                        </p:tav>
                                      </p:tavLst>
                                    </p:anim>
                                    <p:anim calcmode="lin" valueType="num">
                                      <p:cBhvr additive="base">
                                        <p:cTn id="17" dur="500" fill="hold"/>
                                        <p:tgtEl>
                                          <p:spTgt spid="99"/>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decel="100000"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500" fill="hold"/>
                                        <p:tgtEl>
                                          <p:spTgt spid="104"/>
                                        </p:tgtEl>
                                        <p:attrNameLst>
                                          <p:attrName>ppt_x</p:attrName>
                                        </p:attrNameLst>
                                      </p:cBhvr>
                                      <p:tavLst>
                                        <p:tav tm="0">
                                          <p:val>
                                            <p:strVal val="1+#ppt_w/2"/>
                                          </p:val>
                                        </p:tav>
                                        <p:tav tm="100000">
                                          <p:val>
                                            <p:strVal val="#ppt_x"/>
                                          </p:val>
                                        </p:tav>
                                      </p:tavLst>
                                    </p:anim>
                                    <p:anim calcmode="lin" valueType="num">
                                      <p:cBhvr additive="base">
                                        <p:cTn id="22" dur="500" fill="hold"/>
                                        <p:tgtEl>
                                          <p:spTgt spid="104"/>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06"/>
                                        </p:tgtEl>
                                        <p:attrNameLst>
                                          <p:attrName>style.visibility</p:attrName>
                                        </p:attrNameLst>
                                      </p:cBhvr>
                                      <p:to>
                                        <p:strVal val="visible"/>
                                      </p:to>
                                    </p:set>
                                    <p:animEffect transition="in" filter="wipe(left)">
                                      <p:cBhvr>
                                        <p:cTn id="26" dur="500"/>
                                        <p:tgtEl>
                                          <p:spTgt spid="106"/>
                                        </p:tgtEl>
                                      </p:cBhvr>
                                    </p:animEffect>
                                  </p:childTnLst>
                                </p:cTn>
                              </p:par>
                            </p:childTnLst>
                          </p:cTn>
                        </p:par>
                        <p:par>
                          <p:cTn id="27" fill="hold">
                            <p:stCondLst>
                              <p:cond delay="2500"/>
                            </p:stCondLst>
                            <p:childTnLst>
                              <p:par>
                                <p:cTn id="28" presetID="2" presetClass="entr" presetSubtype="2" decel="100000" fill="hold" grpId="0" nodeType="afterEffect">
                                  <p:stCondLst>
                                    <p:cond delay="0"/>
                                  </p:stCondLst>
                                  <p:childTnLst>
                                    <p:set>
                                      <p:cBhvr>
                                        <p:cTn id="29" dur="1" fill="hold">
                                          <p:stCondLst>
                                            <p:cond delay="0"/>
                                          </p:stCondLst>
                                        </p:cTn>
                                        <p:tgtEl>
                                          <p:spTgt spid="105"/>
                                        </p:tgtEl>
                                        <p:attrNameLst>
                                          <p:attrName>style.visibility</p:attrName>
                                        </p:attrNameLst>
                                      </p:cBhvr>
                                      <p:to>
                                        <p:strVal val="visible"/>
                                      </p:to>
                                    </p:set>
                                    <p:anim calcmode="lin" valueType="num">
                                      <p:cBhvr additive="base">
                                        <p:cTn id="30" dur="500" fill="hold"/>
                                        <p:tgtEl>
                                          <p:spTgt spid="105"/>
                                        </p:tgtEl>
                                        <p:attrNameLst>
                                          <p:attrName>ppt_x</p:attrName>
                                        </p:attrNameLst>
                                      </p:cBhvr>
                                      <p:tavLst>
                                        <p:tav tm="0">
                                          <p:val>
                                            <p:strVal val="1+#ppt_w/2"/>
                                          </p:val>
                                        </p:tav>
                                        <p:tav tm="100000">
                                          <p:val>
                                            <p:strVal val="#ppt_x"/>
                                          </p:val>
                                        </p:tav>
                                      </p:tavLst>
                                    </p:anim>
                                    <p:anim calcmode="lin" valueType="num">
                                      <p:cBhvr additive="base">
                                        <p:cTn id="31" dur="500" fill="hold"/>
                                        <p:tgtEl>
                                          <p:spTgt spid="105"/>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107"/>
                                        </p:tgtEl>
                                        <p:attrNameLst>
                                          <p:attrName>style.visibility</p:attrName>
                                        </p:attrNameLst>
                                      </p:cBhvr>
                                      <p:to>
                                        <p:strVal val="visible"/>
                                      </p:to>
                                    </p:set>
                                    <p:animEffect transition="in" filter="wipe(left)">
                                      <p:cBhvr>
                                        <p:cTn id="35"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p:bldP spid="106" grpId="0"/>
      <p:bldP spid="10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139952" y="1419622"/>
            <a:ext cx="1037768" cy="10377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6" name="TextBox 48"/>
          <p:cNvSpPr txBox="1"/>
          <p:nvPr/>
        </p:nvSpPr>
        <p:spPr>
          <a:xfrm>
            <a:off x="3896725" y="2561956"/>
            <a:ext cx="2816312" cy="492443"/>
          </a:xfrm>
          <a:prstGeom prst="rect">
            <a:avLst/>
          </a:prstGeom>
          <a:noFill/>
        </p:spPr>
        <p:txBody>
          <a:bodyPr wrap="square" lIns="0" tIns="0" rIns="0" bIns="0" rtlCol="0">
            <a:spAutoFit/>
          </a:bodyPr>
          <a:lstStyle/>
          <a:p>
            <a:r>
              <a:rPr lang="zh-CN" altLang="en-US" sz="3200" b="1" dirty="0">
                <a:solidFill>
                  <a:schemeClr val="bg1">
                    <a:lumMod val="50000"/>
                  </a:schemeClr>
                </a:solidFill>
                <a:cs typeface="+mn-ea"/>
                <a:sym typeface="+mn-lt"/>
              </a:rPr>
              <a:t>投资回报</a:t>
            </a:r>
            <a:endParaRPr lang="en-GB" altLang="zh-CN" sz="3100" b="1" dirty="0">
              <a:solidFill>
                <a:schemeClr val="bg1">
                  <a:lumMod val="50000"/>
                </a:schemeClr>
              </a:solidFill>
              <a:cs typeface="+mn-ea"/>
              <a:sym typeface="+mn-lt"/>
            </a:endParaRPr>
          </a:p>
        </p:txBody>
      </p:sp>
      <p:sp>
        <p:nvSpPr>
          <p:cNvPr id="27" name="TextBox 49"/>
          <p:cNvSpPr txBox="1"/>
          <p:nvPr/>
        </p:nvSpPr>
        <p:spPr>
          <a:xfrm>
            <a:off x="3275856" y="3141556"/>
            <a:ext cx="2979531" cy="276999"/>
          </a:xfrm>
          <a:prstGeom prst="rect">
            <a:avLst/>
          </a:prstGeom>
          <a:noFill/>
        </p:spPr>
        <p:txBody>
          <a:bodyPr wrap="square" lIns="0" tIns="0" rIns="0" bIns="0" rtlCol="0">
            <a:spAutoFit/>
          </a:bodyPr>
          <a:lstStyle/>
          <a:p>
            <a:pPr algn="ctr" eaLnBrk="0" hangingPunct="0"/>
            <a:r>
              <a:rPr lang="zh-CN" altLang="en-US" sz="900" dirty="0">
                <a:solidFill>
                  <a:schemeClr val="bg1">
                    <a:lumMod val="50000"/>
                  </a:schemeClr>
                </a:solidFill>
                <a:cs typeface="+mn-ea"/>
                <a:sym typeface="+mn-lt"/>
              </a:rPr>
              <a:t>请替换文字内容，点击添加相关标题文字，修改文字内容，也可以直接复制你的内容到此。</a:t>
            </a:r>
            <a:endParaRPr lang="zh-CN" altLang="en-US" sz="900" dirty="0">
              <a:solidFill>
                <a:schemeClr val="bg1">
                  <a:lumMod val="50000"/>
                </a:schemeClr>
              </a:solidFill>
              <a:cs typeface="+mn-ea"/>
              <a:sym typeface="+mn-lt"/>
            </a:endParaRPr>
          </a:p>
        </p:txBody>
      </p:sp>
      <p:sp>
        <p:nvSpPr>
          <p:cNvPr id="28" name="矩形 259"/>
          <p:cNvSpPr>
            <a:spLocks noChangeArrowheads="1"/>
          </p:cNvSpPr>
          <p:nvPr/>
        </p:nvSpPr>
        <p:spPr bwMode="auto">
          <a:xfrm>
            <a:off x="3904315" y="1563638"/>
            <a:ext cx="1561914" cy="74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4400" b="1" cap="all" spc="213" dirty="0">
                <a:solidFill>
                  <a:schemeClr val="bg1"/>
                </a:solidFill>
                <a:latin typeface="+mn-lt"/>
                <a:ea typeface="+mn-ea"/>
                <a:cs typeface="+mn-ea"/>
                <a:sym typeface="+mn-lt"/>
              </a:rPr>
              <a:t>04</a:t>
            </a:r>
            <a:endParaRPr lang="zh-CN" altLang="en-US" sz="4400" b="1" cap="all" spc="213" dirty="0">
              <a:solidFill>
                <a:schemeClr val="bg1"/>
              </a:solidFill>
              <a:latin typeface="+mn-lt"/>
              <a:ea typeface="+mn-ea"/>
              <a:cs typeface="+mn-ea"/>
              <a:sym typeface="+mn-lt"/>
            </a:endParaRPr>
          </a:p>
        </p:txBody>
      </p:sp>
    </p:spTree>
  </p:cSld>
  <p:clrMapOvr>
    <a:masterClrMapping/>
  </p:clrMapOvr>
  <p:transition spd="med"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8"/>
                                        </p:tgtEl>
                                        <p:attrNameLst>
                                          <p:attrName>ppt_y</p:attrName>
                                        </p:attrNameLst>
                                      </p:cBhvr>
                                      <p:tavLst>
                                        <p:tav tm="0">
                                          <p:val>
                                            <p:strVal val="#ppt_y"/>
                                          </p:val>
                                        </p:tav>
                                        <p:tav tm="100000">
                                          <p:val>
                                            <p:strVal val="#ppt_y"/>
                                          </p:val>
                                        </p:tav>
                                      </p:tavLst>
                                    </p:anim>
                                    <p:anim calcmode="lin" valueType="num">
                                      <p:cBhvr>
                                        <p:cTn id="14"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8"/>
                                        </p:tgtEl>
                                      </p:cBhvr>
                                    </p:animEffect>
                                  </p:childTnLst>
                                </p:cTn>
                              </p:par>
                            </p:childTnLst>
                          </p:cTn>
                        </p:par>
                        <p:par>
                          <p:cTn id="17" fill="hold">
                            <p:stCondLst>
                              <p:cond delay="1049"/>
                            </p:stCondLst>
                            <p:childTnLst>
                              <p:par>
                                <p:cTn id="18" presetID="26" presetClass="emph" presetSubtype="0" fill="hold" grpId="1" nodeType="afterEffect">
                                  <p:stCondLst>
                                    <p:cond delay="0"/>
                                  </p:stCondLst>
                                  <p:iterate type="lt">
                                    <p:tmPct val="0"/>
                                  </p:iterate>
                                  <p:childTnLst>
                                    <p:animEffect transition="out" filter="fade">
                                      <p:cBhvr>
                                        <p:cTn id="19" dur="500" tmFilter="0, 0; .2, .5; .8, .5; 1, 0"/>
                                        <p:tgtEl>
                                          <p:spTgt spid="28"/>
                                        </p:tgtEl>
                                      </p:cBhvr>
                                    </p:animEffect>
                                    <p:animScale>
                                      <p:cBhvr>
                                        <p:cTn id="20" dur="250" autoRev="1" fill="hold"/>
                                        <p:tgtEl>
                                          <p:spTgt spid="28"/>
                                        </p:tgtEl>
                                      </p:cBhvr>
                                      <p:by x="105000" y="105000"/>
                                    </p:animScale>
                                  </p:childTnLst>
                                </p:cTn>
                              </p:par>
                            </p:childTnLst>
                          </p:cTn>
                        </p:par>
                        <p:par>
                          <p:cTn id="21" fill="hold">
                            <p:stCondLst>
                              <p:cond delay="1549"/>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26"/>
                                        </p:tgtEl>
                                        <p:attrNameLst>
                                          <p:attrName>style.visibility</p:attrName>
                                        </p:attrNameLst>
                                      </p:cBhvr>
                                      <p:to>
                                        <p:strVal val="visible"/>
                                      </p:to>
                                    </p:set>
                                    <p:animEffect transition="in" filter="wipe(left)">
                                      <p:cBhvr>
                                        <p:cTn id="24" dur="200"/>
                                        <p:tgtEl>
                                          <p:spTgt spid="26"/>
                                        </p:tgtEl>
                                      </p:cBhvr>
                                    </p:animEffect>
                                  </p:childTnLst>
                                </p:cTn>
                              </p:par>
                            </p:childTnLst>
                          </p:cTn>
                        </p:par>
                        <p:par>
                          <p:cTn id="25" fill="hold">
                            <p:stCondLst>
                              <p:cond delay="1930"/>
                            </p:stCondLst>
                            <p:childTnLst>
                              <p:par>
                                <p:cTn id="26" presetID="36" presetClass="emph" presetSubtype="0" fill="hold" grpId="1" nodeType="afterEffect">
                                  <p:stCondLst>
                                    <p:cond delay="0"/>
                                  </p:stCondLst>
                                  <p:iterate type="lt">
                                    <p:tmPct val="30000"/>
                                  </p:iterate>
                                  <p:childTnLst>
                                    <p:animScale>
                                      <p:cBhvr>
                                        <p:cTn id="27" dur="50" autoRev="1" fill="hold">
                                          <p:stCondLst>
                                            <p:cond delay="0"/>
                                          </p:stCondLst>
                                        </p:cTn>
                                        <p:tgtEl>
                                          <p:spTgt spid="26"/>
                                        </p:tgtEl>
                                      </p:cBhvr>
                                      <p:to x="80000" y="100000"/>
                                    </p:animScale>
                                    <p:anim by="(#ppt_w*0.10)" calcmode="lin" valueType="num">
                                      <p:cBhvr>
                                        <p:cTn id="28" dur="50" autoRev="1" fill="hold">
                                          <p:stCondLst>
                                            <p:cond delay="0"/>
                                          </p:stCondLst>
                                        </p:cTn>
                                        <p:tgtEl>
                                          <p:spTgt spid="26"/>
                                        </p:tgtEl>
                                        <p:attrNameLst>
                                          <p:attrName>ppt_x</p:attrName>
                                        </p:attrNameLst>
                                      </p:cBhvr>
                                    </p:anim>
                                    <p:anim by="(-#ppt_w*0.10)" calcmode="lin" valueType="num">
                                      <p:cBhvr>
                                        <p:cTn id="29" dur="50" autoRev="1" fill="hold">
                                          <p:stCondLst>
                                            <p:cond delay="0"/>
                                          </p:stCondLst>
                                        </p:cTn>
                                        <p:tgtEl>
                                          <p:spTgt spid="26"/>
                                        </p:tgtEl>
                                        <p:attrNameLst>
                                          <p:attrName>ppt_y</p:attrName>
                                        </p:attrNameLst>
                                      </p:cBhvr>
                                    </p:anim>
                                    <p:animRot by="-480000">
                                      <p:cBhvr>
                                        <p:cTn id="30" dur="50" autoRev="1" fill="hold">
                                          <p:stCondLst>
                                            <p:cond delay="0"/>
                                          </p:stCondLst>
                                        </p:cTn>
                                        <p:tgtEl>
                                          <p:spTgt spid="26"/>
                                        </p:tgtEl>
                                        <p:attrNameLst>
                                          <p:attrName>r</p:attrName>
                                        </p:attrNameLst>
                                      </p:cBhvr>
                                    </p:animRot>
                                  </p:childTnLst>
                                </p:cTn>
                              </p:par>
                            </p:childTnLst>
                          </p:cTn>
                        </p:par>
                        <p:par>
                          <p:cTn id="31" fill="hold">
                            <p:stCondLst>
                              <p:cond delay="2119"/>
                            </p:stCondLst>
                            <p:childTnLst>
                              <p:par>
                                <p:cTn id="32" presetID="22" presetClass="entr" presetSubtype="8" fill="hold" grpId="0" nodeType="afterEffect">
                                  <p:stCondLst>
                                    <p:cond delay="0"/>
                                  </p:stCondLst>
                                  <p:iterate type="lt">
                                    <p:tmPct val="30000"/>
                                  </p:iterate>
                                  <p:childTnLst>
                                    <p:set>
                                      <p:cBhvr>
                                        <p:cTn id="33" dur="1" fill="hold">
                                          <p:stCondLst>
                                            <p:cond delay="0"/>
                                          </p:stCondLst>
                                        </p:cTn>
                                        <p:tgtEl>
                                          <p:spTgt spid="27"/>
                                        </p:tgtEl>
                                        <p:attrNameLst>
                                          <p:attrName>style.visibility</p:attrName>
                                        </p:attrNameLst>
                                      </p:cBhvr>
                                      <p:to>
                                        <p:strVal val="visible"/>
                                      </p:to>
                                    </p:set>
                                    <p:animEffect transition="in" filter="wipe(left)">
                                      <p:cBhvr>
                                        <p:cTn id="34" dur="200"/>
                                        <p:tgtEl>
                                          <p:spTgt spid="27"/>
                                        </p:tgtEl>
                                      </p:cBhvr>
                                    </p:animEffect>
                                  </p:childTnLst>
                                </p:cTn>
                              </p:par>
                            </p:childTnLst>
                          </p:cTn>
                        </p:par>
                        <p:par>
                          <p:cTn id="35" fill="hold">
                            <p:stCondLst>
                              <p:cond delay="4660"/>
                            </p:stCondLst>
                            <p:childTnLst>
                              <p:par>
                                <p:cTn id="36" presetID="36" presetClass="emph" presetSubtype="0" fill="hold" grpId="1" nodeType="afterEffect">
                                  <p:stCondLst>
                                    <p:cond delay="0"/>
                                  </p:stCondLst>
                                  <p:iterate type="lt">
                                    <p:tmPct val="30000"/>
                                  </p:iterate>
                                  <p:childTnLst>
                                    <p:animScale>
                                      <p:cBhvr>
                                        <p:cTn id="37" dur="50" autoRev="1" fill="hold">
                                          <p:stCondLst>
                                            <p:cond delay="0"/>
                                          </p:stCondLst>
                                        </p:cTn>
                                        <p:tgtEl>
                                          <p:spTgt spid="27"/>
                                        </p:tgtEl>
                                      </p:cBhvr>
                                      <p:to x="80000" y="100000"/>
                                    </p:animScale>
                                    <p:anim by="(#ppt_w*0.10)" calcmode="lin" valueType="num">
                                      <p:cBhvr>
                                        <p:cTn id="38" dur="50" autoRev="1" fill="hold">
                                          <p:stCondLst>
                                            <p:cond delay="0"/>
                                          </p:stCondLst>
                                        </p:cTn>
                                        <p:tgtEl>
                                          <p:spTgt spid="27"/>
                                        </p:tgtEl>
                                        <p:attrNameLst>
                                          <p:attrName>ppt_x</p:attrName>
                                        </p:attrNameLst>
                                      </p:cBhvr>
                                    </p:anim>
                                    <p:anim by="(-#ppt_w*0.10)" calcmode="lin" valueType="num">
                                      <p:cBhvr>
                                        <p:cTn id="39" dur="50" autoRev="1" fill="hold">
                                          <p:stCondLst>
                                            <p:cond delay="0"/>
                                          </p:stCondLst>
                                        </p:cTn>
                                        <p:tgtEl>
                                          <p:spTgt spid="27"/>
                                        </p:tgtEl>
                                        <p:attrNameLst>
                                          <p:attrName>ppt_y</p:attrName>
                                        </p:attrNameLst>
                                      </p:cBhvr>
                                    </p:anim>
                                    <p:animRot by="-480000">
                                      <p:cBhvr>
                                        <p:cTn id="40" dur="50" autoRev="1" fill="hold">
                                          <p:stCondLst>
                                            <p:cond delay="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p:bldP spid="26" grpId="1"/>
      <p:bldP spid="27" grpId="0"/>
      <p:bldP spid="27" grpId="1"/>
      <p:bldP spid="28" grpId="0"/>
      <p:bldP spid="28"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p:cNvSpPr/>
          <p:nvPr/>
        </p:nvSpPr>
        <p:spPr>
          <a:xfrm>
            <a:off x="4002964" y="3167321"/>
            <a:ext cx="32511" cy="19761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20000"/>
              </a:lnSpc>
            </a:pPr>
            <a:endParaRPr lang="en-US" sz="600" dirty="0">
              <a:solidFill>
                <a:schemeClr val="bg1">
                  <a:lumMod val="65000"/>
                </a:schemeClr>
              </a:solidFill>
              <a:cs typeface="+mn-ea"/>
              <a:sym typeface="+mn-lt"/>
            </a:endParaRPr>
          </a:p>
        </p:txBody>
      </p:sp>
      <p:sp>
        <p:nvSpPr>
          <p:cNvPr id="78" name="Rectangle 77"/>
          <p:cNvSpPr/>
          <p:nvPr/>
        </p:nvSpPr>
        <p:spPr>
          <a:xfrm>
            <a:off x="4870932" y="2480152"/>
            <a:ext cx="32511" cy="26633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20000"/>
              </a:lnSpc>
            </a:pPr>
            <a:endParaRPr lang="en-US" sz="600" dirty="0">
              <a:solidFill>
                <a:schemeClr val="bg1">
                  <a:lumMod val="65000"/>
                </a:schemeClr>
              </a:solidFill>
              <a:cs typeface="+mn-ea"/>
              <a:sym typeface="+mn-lt"/>
            </a:endParaRPr>
          </a:p>
        </p:txBody>
      </p:sp>
      <p:sp>
        <p:nvSpPr>
          <p:cNvPr id="79" name="Rectangle 78"/>
          <p:cNvSpPr/>
          <p:nvPr/>
        </p:nvSpPr>
        <p:spPr>
          <a:xfrm>
            <a:off x="5419865" y="3551259"/>
            <a:ext cx="32511" cy="1592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20000"/>
              </a:lnSpc>
            </a:pPr>
            <a:endParaRPr lang="en-US" sz="1100" dirty="0">
              <a:solidFill>
                <a:schemeClr val="bg1">
                  <a:lumMod val="65000"/>
                </a:schemeClr>
              </a:solidFill>
              <a:cs typeface="+mn-ea"/>
              <a:sym typeface="+mn-lt"/>
            </a:endParaRPr>
          </a:p>
        </p:txBody>
      </p:sp>
      <p:sp>
        <p:nvSpPr>
          <p:cNvPr id="83" name="Rectangle 82"/>
          <p:cNvSpPr/>
          <p:nvPr/>
        </p:nvSpPr>
        <p:spPr>
          <a:xfrm>
            <a:off x="3170052" y="3551259"/>
            <a:ext cx="32511" cy="15922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20000"/>
              </a:lnSpc>
            </a:pPr>
            <a:endParaRPr lang="en-US" sz="1100" dirty="0">
              <a:solidFill>
                <a:schemeClr val="bg1">
                  <a:lumMod val="65000"/>
                </a:schemeClr>
              </a:solidFill>
              <a:cs typeface="+mn-ea"/>
              <a:sym typeface="+mn-lt"/>
            </a:endParaRPr>
          </a:p>
        </p:txBody>
      </p:sp>
      <p:sp>
        <p:nvSpPr>
          <p:cNvPr id="87" name="Rectangle 86"/>
          <p:cNvSpPr/>
          <p:nvPr/>
        </p:nvSpPr>
        <p:spPr>
          <a:xfrm>
            <a:off x="6048698" y="3895242"/>
            <a:ext cx="32511" cy="124825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20000"/>
              </a:lnSpc>
            </a:pPr>
            <a:endParaRPr lang="en-US" sz="1100" dirty="0">
              <a:solidFill>
                <a:schemeClr val="bg1">
                  <a:lumMod val="65000"/>
                </a:schemeClr>
              </a:solidFill>
              <a:cs typeface="+mn-ea"/>
              <a:sym typeface="+mn-lt"/>
            </a:endParaRPr>
          </a:p>
        </p:txBody>
      </p:sp>
      <p:grpSp>
        <p:nvGrpSpPr>
          <p:cNvPr id="2" name="Group 72"/>
          <p:cNvGrpSpPr/>
          <p:nvPr/>
        </p:nvGrpSpPr>
        <p:grpSpPr>
          <a:xfrm>
            <a:off x="2813661" y="1342568"/>
            <a:ext cx="1511474" cy="479061"/>
            <a:chOff x="5603652" y="1597084"/>
            <a:chExt cx="1947726" cy="551636"/>
          </a:xfrm>
        </p:grpSpPr>
        <p:sp>
          <p:nvSpPr>
            <p:cNvPr id="94" name="Text Placeholder 3"/>
            <p:cNvSpPr txBox="1"/>
            <p:nvPr/>
          </p:nvSpPr>
          <p:spPr>
            <a:xfrm>
              <a:off x="5931891" y="1597084"/>
              <a:ext cx="1619487" cy="27200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794385">
                <a:lnSpc>
                  <a:spcPct val="120000"/>
                </a:lnSpc>
                <a:spcBef>
                  <a:spcPct val="20000"/>
                </a:spcBef>
                <a:defRPr/>
              </a:pPr>
              <a:r>
                <a:rPr lang="zh-CN" altLang="en-US" b="1" dirty="0">
                  <a:solidFill>
                    <a:schemeClr val="bg1">
                      <a:lumMod val="65000"/>
                    </a:schemeClr>
                  </a:solidFill>
                  <a:cs typeface="+mn-ea"/>
                  <a:sym typeface="+mn-lt"/>
                </a:rPr>
                <a:t>请替换文字内容</a:t>
              </a:r>
              <a:endParaRPr lang="en-US" b="1" dirty="0">
                <a:solidFill>
                  <a:schemeClr val="bg1">
                    <a:lumMod val="65000"/>
                  </a:schemeClr>
                </a:solidFill>
                <a:cs typeface="+mn-ea"/>
                <a:sym typeface="+mn-lt"/>
              </a:endParaRPr>
            </a:p>
          </p:txBody>
        </p:sp>
        <p:sp>
          <p:nvSpPr>
            <p:cNvPr id="98" name="Text Placeholder 3"/>
            <p:cNvSpPr txBox="1"/>
            <p:nvPr/>
          </p:nvSpPr>
          <p:spPr>
            <a:xfrm>
              <a:off x="5603652" y="2022223"/>
              <a:ext cx="1947726" cy="12649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lnSpc>
                  <a:spcPct val="120000"/>
                </a:lnSpc>
              </a:pPr>
              <a:r>
                <a:rPr lang="en-US" altLang="zh-CN" sz="600" dirty="0">
                  <a:solidFill>
                    <a:schemeClr val="bg1">
                      <a:lumMod val="65000"/>
                    </a:schemeClr>
                  </a:solidFill>
                  <a:cs typeface="+mn-ea"/>
                  <a:sym typeface="+mn-lt"/>
                </a:rPr>
                <a:t>请替换文字内容</a:t>
              </a:r>
              <a:endParaRPr lang="en-US" altLang="zh-CN" sz="600" dirty="0">
                <a:solidFill>
                  <a:schemeClr val="bg1">
                    <a:lumMod val="65000"/>
                  </a:schemeClr>
                </a:solidFill>
                <a:cs typeface="+mn-ea"/>
                <a:sym typeface="+mn-lt"/>
              </a:endParaRPr>
            </a:p>
          </p:txBody>
        </p:sp>
      </p:grpSp>
      <p:grpSp>
        <p:nvGrpSpPr>
          <p:cNvPr id="3" name="Group 72"/>
          <p:cNvGrpSpPr/>
          <p:nvPr/>
        </p:nvGrpSpPr>
        <p:grpSpPr>
          <a:xfrm>
            <a:off x="1863150" y="2067846"/>
            <a:ext cx="1511474" cy="481061"/>
            <a:chOff x="5603652" y="1628047"/>
            <a:chExt cx="1947726" cy="553939"/>
          </a:xfrm>
        </p:grpSpPr>
        <p:sp>
          <p:nvSpPr>
            <p:cNvPr id="100" name="Text Placeholder 3"/>
            <p:cNvSpPr txBox="1"/>
            <p:nvPr/>
          </p:nvSpPr>
          <p:spPr>
            <a:xfrm>
              <a:off x="5931891" y="1628047"/>
              <a:ext cx="1619487" cy="27200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794385">
                <a:lnSpc>
                  <a:spcPct val="120000"/>
                </a:lnSpc>
                <a:spcBef>
                  <a:spcPct val="20000"/>
                </a:spcBef>
                <a:defRPr/>
              </a:pPr>
              <a:r>
                <a:rPr lang="zh-CN" altLang="en-US" b="1" dirty="0">
                  <a:solidFill>
                    <a:schemeClr val="bg1">
                      <a:lumMod val="65000"/>
                    </a:schemeClr>
                  </a:solidFill>
                  <a:cs typeface="+mn-ea"/>
                  <a:sym typeface="+mn-lt"/>
                </a:rPr>
                <a:t>请替换文字内容</a:t>
              </a:r>
              <a:endParaRPr lang="en-US" b="1" dirty="0">
                <a:solidFill>
                  <a:schemeClr val="bg1">
                    <a:lumMod val="65000"/>
                  </a:schemeClr>
                </a:solidFill>
                <a:cs typeface="+mn-ea"/>
                <a:sym typeface="+mn-lt"/>
              </a:endParaRPr>
            </a:p>
          </p:txBody>
        </p:sp>
        <p:sp>
          <p:nvSpPr>
            <p:cNvPr id="101" name="Text Placeholder 3"/>
            <p:cNvSpPr txBox="1"/>
            <p:nvPr/>
          </p:nvSpPr>
          <p:spPr>
            <a:xfrm>
              <a:off x="5603652" y="2055489"/>
              <a:ext cx="1947726" cy="12649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lnSpc>
                  <a:spcPct val="120000"/>
                </a:lnSpc>
              </a:pPr>
              <a:r>
                <a:rPr lang="en-US" altLang="zh-CN" sz="600" dirty="0">
                  <a:solidFill>
                    <a:schemeClr val="bg1">
                      <a:lumMod val="65000"/>
                    </a:schemeClr>
                  </a:solidFill>
                  <a:cs typeface="+mn-ea"/>
                  <a:sym typeface="+mn-lt"/>
                </a:rPr>
                <a:t>请替换文字内容</a:t>
              </a:r>
              <a:endParaRPr lang="en-US" altLang="zh-CN" sz="600" dirty="0">
                <a:solidFill>
                  <a:schemeClr val="bg1">
                    <a:lumMod val="65000"/>
                  </a:schemeClr>
                </a:solidFill>
                <a:cs typeface="+mn-ea"/>
                <a:sym typeface="+mn-lt"/>
              </a:endParaRPr>
            </a:p>
          </p:txBody>
        </p:sp>
      </p:grpSp>
      <p:grpSp>
        <p:nvGrpSpPr>
          <p:cNvPr id="4" name="Group 72"/>
          <p:cNvGrpSpPr/>
          <p:nvPr/>
        </p:nvGrpSpPr>
        <p:grpSpPr>
          <a:xfrm>
            <a:off x="1397247" y="3467833"/>
            <a:ext cx="1511475" cy="501778"/>
            <a:chOff x="5603652" y="1607406"/>
            <a:chExt cx="1947727" cy="577794"/>
          </a:xfrm>
        </p:grpSpPr>
        <p:sp>
          <p:nvSpPr>
            <p:cNvPr id="103" name="Text Placeholder 3"/>
            <p:cNvSpPr txBox="1"/>
            <p:nvPr/>
          </p:nvSpPr>
          <p:spPr>
            <a:xfrm>
              <a:off x="5931892" y="1607406"/>
              <a:ext cx="1619487" cy="27200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794385">
                <a:lnSpc>
                  <a:spcPct val="120000"/>
                </a:lnSpc>
                <a:spcBef>
                  <a:spcPct val="20000"/>
                </a:spcBef>
                <a:defRPr/>
              </a:pPr>
              <a:r>
                <a:rPr lang="zh-CN" altLang="en-US" dirty="0">
                  <a:solidFill>
                    <a:schemeClr val="bg1">
                      <a:lumMod val="65000"/>
                    </a:schemeClr>
                  </a:solidFill>
                  <a:cs typeface="+mn-ea"/>
                  <a:sym typeface="+mn-lt"/>
                </a:rPr>
                <a:t>请替换文字内容</a:t>
              </a:r>
              <a:endParaRPr lang="en-US" dirty="0">
                <a:solidFill>
                  <a:schemeClr val="bg1">
                    <a:lumMod val="65000"/>
                  </a:schemeClr>
                </a:solidFill>
                <a:cs typeface="+mn-ea"/>
                <a:sym typeface="+mn-lt"/>
              </a:endParaRPr>
            </a:p>
          </p:txBody>
        </p:sp>
        <p:sp>
          <p:nvSpPr>
            <p:cNvPr id="104" name="Text Placeholder 3"/>
            <p:cNvSpPr txBox="1"/>
            <p:nvPr/>
          </p:nvSpPr>
          <p:spPr>
            <a:xfrm>
              <a:off x="5603652" y="2058703"/>
              <a:ext cx="1947726" cy="12649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lnSpc>
                  <a:spcPct val="120000"/>
                </a:lnSpc>
              </a:pPr>
              <a:r>
                <a:rPr lang="en-US" altLang="zh-CN" sz="600" dirty="0">
                  <a:solidFill>
                    <a:schemeClr val="bg1">
                      <a:lumMod val="65000"/>
                    </a:schemeClr>
                  </a:solidFill>
                  <a:cs typeface="+mn-ea"/>
                  <a:sym typeface="+mn-lt"/>
                </a:rPr>
                <a:t>请替换文字内容</a:t>
              </a:r>
              <a:endParaRPr lang="en-US" altLang="zh-CN" sz="600" dirty="0">
                <a:solidFill>
                  <a:schemeClr val="bg1">
                    <a:lumMod val="65000"/>
                  </a:schemeClr>
                </a:solidFill>
                <a:cs typeface="+mn-ea"/>
                <a:sym typeface="+mn-lt"/>
              </a:endParaRPr>
            </a:p>
          </p:txBody>
        </p:sp>
      </p:grpSp>
      <p:grpSp>
        <p:nvGrpSpPr>
          <p:cNvPr id="5" name="Group 58"/>
          <p:cNvGrpSpPr/>
          <p:nvPr/>
        </p:nvGrpSpPr>
        <p:grpSpPr>
          <a:xfrm>
            <a:off x="5512893" y="2042352"/>
            <a:ext cx="1484704" cy="282816"/>
            <a:chOff x="7174424" y="1401231"/>
            <a:chExt cx="2276195" cy="325662"/>
          </a:xfrm>
        </p:grpSpPr>
        <p:sp>
          <p:nvSpPr>
            <p:cNvPr id="106" name="TextBox 105"/>
            <p:cNvSpPr txBox="1"/>
            <p:nvPr/>
          </p:nvSpPr>
          <p:spPr>
            <a:xfrm>
              <a:off x="7174424" y="1600395"/>
              <a:ext cx="2276195" cy="126498"/>
            </a:xfrm>
            <a:prstGeom prst="rect">
              <a:avLst/>
            </a:prstGeom>
            <a:noFill/>
          </p:spPr>
          <p:txBody>
            <a:bodyPr wrap="square" lIns="0" tIns="0" rIns="0" bIns="0" rtlCol="0">
              <a:spAutoFit/>
            </a:bodyPr>
            <a:lstStyle/>
            <a:p>
              <a:pPr>
                <a:lnSpc>
                  <a:spcPct val="120000"/>
                </a:lnSpc>
              </a:pPr>
              <a:r>
                <a:rPr lang="en-US" altLang="zh-CN" sz="600" dirty="0">
                  <a:solidFill>
                    <a:schemeClr val="bg1">
                      <a:lumMod val="65000"/>
                    </a:schemeClr>
                  </a:solidFill>
                  <a:cs typeface="+mn-ea"/>
                  <a:sym typeface="+mn-lt"/>
                </a:rPr>
                <a:t>请替换文字内容</a:t>
              </a:r>
              <a:endParaRPr lang="en-US" altLang="zh-CN" sz="600" dirty="0">
                <a:solidFill>
                  <a:schemeClr val="bg1">
                    <a:lumMod val="65000"/>
                  </a:schemeClr>
                </a:solidFill>
                <a:cs typeface="+mn-ea"/>
                <a:sym typeface="+mn-lt"/>
              </a:endParaRPr>
            </a:p>
          </p:txBody>
        </p:sp>
        <p:sp>
          <p:nvSpPr>
            <p:cNvPr id="107" name="Rectangle 106"/>
            <p:cNvSpPr/>
            <p:nvPr/>
          </p:nvSpPr>
          <p:spPr>
            <a:xfrm>
              <a:off x="7174424" y="1401231"/>
              <a:ext cx="1376233" cy="194331"/>
            </a:xfrm>
            <a:prstGeom prst="rect">
              <a:avLst/>
            </a:prstGeom>
          </p:spPr>
          <p:txBody>
            <a:bodyPr wrap="none" lIns="0" tIns="0" rIns="0" bIns="0">
              <a:spAutoFit/>
            </a:bodyPr>
            <a:lstStyle/>
            <a:p>
              <a:pPr>
                <a:lnSpc>
                  <a:spcPct val="120000"/>
                </a:lnSpc>
              </a:pPr>
              <a:r>
                <a:rPr lang="zh-CN" altLang="en-US" sz="1000" dirty="0">
                  <a:solidFill>
                    <a:schemeClr val="bg1">
                      <a:lumMod val="65000"/>
                    </a:schemeClr>
                  </a:solidFill>
                  <a:cs typeface="+mn-ea"/>
                  <a:sym typeface="+mn-lt"/>
                </a:rPr>
                <a:t>请替换文字内容</a:t>
              </a:r>
              <a:endParaRPr lang="en-US" sz="1000" dirty="0">
                <a:solidFill>
                  <a:schemeClr val="bg1">
                    <a:lumMod val="65000"/>
                  </a:schemeClr>
                </a:solidFill>
                <a:cs typeface="+mn-ea"/>
                <a:sym typeface="+mn-lt"/>
              </a:endParaRPr>
            </a:p>
          </p:txBody>
        </p:sp>
      </p:grpSp>
      <p:grpSp>
        <p:nvGrpSpPr>
          <p:cNvPr id="6" name="Group 58"/>
          <p:cNvGrpSpPr/>
          <p:nvPr/>
        </p:nvGrpSpPr>
        <p:grpSpPr>
          <a:xfrm>
            <a:off x="6108432" y="2704098"/>
            <a:ext cx="1484704" cy="282815"/>
            <a:chOff x="7174424" y="1401233"/>
            <a:chExt cx="2276195" cy="325662"/>
          </a:xfrm>
        </p:grpSpPr>
        <p:sp>
          <p:nvSpPr>
            <p:cNvPr id="111" name="TextBox 110"/>
            <p:cNvSpPr txBox="1"/>
            <p:nvPr/>
          </p:nvSpPr>
          <p:spPr>
            <a:xfrm>
              <a:off x="7174424" y="1600397"/>
              <a:ext cx="2276195" cy="126498"/>
            </a:xfrm>
            <a:prstGeom prst="rect">
              <a:avLst/>
            </a:prstGeom>
            <a:noFill/>
          </p:spPr>
          <p:txBody>
            <a:bodyPr wrap="square" lIns="0" tIns="0" rIns="0" bIns="0" rtlCol="0">
              <a:spAutoFit/>
            </a:bodyPr>
            <a:lstStyle/>
            <a:p>
              <a:pPr>
                <a:lnSpc>
                  <a:spcPct val="120000"/>
                </a:lnSpc>
              </a:pPr>
              <a:r>
                <a:rPr lang="en-US" altLang="zh-CN" sz="600" dirty="0">
                  <a:solidFill>
                    <a:schemeClr val="bg1">
                      <a:lumMod val="65000"/>
                    </a:schemeClr>
                  </a:solidFill>
                  <a:cs typeface="+mn-ea"/>
                  <a:sym typeface="+mn-lt"/>
                </a:rPr>
                <a:t>请替换文字内容</a:t>
              </a:r>
              <a:endParaRPr lang="en-US" altLang="zh-CN" sz="600" dirty="0">
                <a:solidFill>
                  <a:schemeClr val="bg1">
                    <a:lumMod val="65000"/>
                  </a:schemeClr>
                </a:solidFill>
                <a:cs typeface="+mn-ea"/>
                <a:sym typeface="+mn-lt"/>
              </a:endParaRPr>
            </a:p>
          </p:txBody>
        </p:sp>
        <p:sp>
          <p:nvSpPr>
            <p:cNvPr id="115" name="Rectangle 114"/>
            <p:cNvSpPr/>
            <p:nvPr/>
          </p:nvSpPr>
          <p:spPr>
            <a:xfrm>
              <a:off x="7174424" y="1401233"/>
              <a:ext cx="1376233" cy="194332"/>
            </a:xfrm>
            <a:prstGeom prst="rect">
              <a:avLst/>
            </a:prstGeom>
          </p:spPr>
          <p:txBody>
            <a:bodyPr wrap="none" lIns="0" tIns="0" rIns="0" bIns="0">
              <a:spAutoFit/>
            </a:bodyPr>
            <a:lstStyle/>
            <a:p>
              <a:pPr>
                <a:lnSpc>
                  <a:spcPct val="120000"/>
                </a:lnSpc>
              </a:pPr>
              <a:r>
                <a:rPr lang="zh-CN" altLang="en-US" sz="1000" dirty="0">
                  <a:solidFill>
                    <a:schemeClr val="bg1">
                      <a:lumMod val="65000"/>
                    </a:schemeClr>
                  </a:solidFill>
                  <a:cs typeface="+mn-ea"/>
                  <a:sym typeface="+mn-lt"/>
                </a:rPr>
                <a:t>请替换文字内容</a:t>
              </a:r>
              <a:endParaRPr lang="en-US" sz="1000" dirty="0">
                <a:solidFill>
                  <a:schemeClr val="bg1">
                    <a:lumMod val="65000"/>
                  </a:schemeClr>
                </a:solidFill>
                <a:cs typeface="+mn-ea"/>
                <a:sym typeface="+mn-lt"/>
              </a:endParaRPr>
            </a:p>
          </p:txBody>
        </p:sp>
      </p:grpSp>
      <p:sp>
        <p:nvSpPr>
          <p:cNvPr id="116" name="Oval 115"/>
          <p:cNvSpPr>
            <a:spLocks noChangeAspect="1"/>
          </p:cNvSpPr>
          <p:nvPr/>
        </p:nvSpPr>
        <p:spPr>
          <a:xfrm>
            <a:off x="3784729" y="3371665"/>
            <a:ext cx="489007" cy="48944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100" dirty="0">
                <a:solidFill>
                  <a:schemeClr val="bg1">
                    <a:lumMod val="65000"/>
                  </a:schemeClr>
                </a:solidFill>
                <a:cs typeface="+mn-ea"/>
                <a:sym typeface="+mn-lt"/>
              </a:rPr>
              <a:t>02</a:t>
            </a:r>
            <a:endParaRPr lang="en-US" sz="1100" dirty="0">
              <a:solidFill>
                <a:schemeClr val="bg1">
                  <a:lumMod val="65000"/>
                </a:schemeClr>
              </a:solidFill>
              <a:cs typeface="+mn-ea"/>
              <a:sym typeface="+mn-lt"/>
            </a:endParaRPr>
          </a:p>
        </p:txBody>
      </p:sp>
      <p:sp>
        <p:nvSpPr>
          <p:cNvPr id="120" name="Oval 119"/>
          <p:cNvSpPr>
            <a:spLocks noChangeAspect="1"/>
          </p:cNvSpPr>
          <p:nvPr/>
        </p:nvSpPr>
        <p:spPr>
          <a:xfrm>
            <a:off x="5198167" y="4159451"/>
            <a:ext cx="489007" cy="48944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100" dirty="0">
                <a:solidFill>
                  <a:schemeClr val="bg1">
                    <a:lumMod val="65000"/>
                  </a:schemeClr>
                </a:solidFill>
                <a:cs typeface="+mn-ea"/>
                <a:sym typeface="+mn-lt"/>
              </a:rPr>
              <a:t>04</a:t>
            </a:r>
            <a:endParaRPr lang="en-US" sz="1100" dirty="0">
              <a:solidFill>
                <a:schemeClr val="bg1">
                  <a:lumMod val="65000"/>
                </a:schemeClr>
              </a:solidFill>
              <a:cs typeface="+mn-ea"/>
              <a:sym typeface="+mn-lt"/>
            </a:endParaRPr>
          </a:p>
        </p:txBody>
      </p:sp>
      <p:sp>
        <p:nvSpPr>
          <p:cNvPr id="122" name="Oval 121"/>
          <p:cNvSpPr>
            <a:spLocks noChangeAspect="1"/>
          </p:cNvSpPr>
          <p:nvPr/>
        </p:nvSpPr>
        <p:spPr>
          <a:xfrm>
            <a:off x="4649234" y="3669964"/>
            <a:ext cx="489007" cy="489440"/>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100" dirty="0">
                <a:solidFill>
                  <a:schemeClr val="bg1">
                    <a:lumMod val="65000"/>
                  </a:schemeClr>
                </a:solidFill>
                <a:cs typeface="+mn-ea"/>
                <a:sym typeface="+mn-lt"/>
              </a:rPr>
              <a:t>03</a:t>
            </a:r>
            <a:endParaRPr lang="en-US" sz="1100" dirty="0">
              <a:solidFill>
                <a:schemeClr val="bg1">
                  <a:lumMod val="65000"/>
                </a:schemeClr>
              </a:solidFill>
              <a:cs typeface="+mn-ea"/>
              <a:sym typeface="+mn-lt"/>
            </a:endParaRPr>
          </a:p>
        </p:txBody>
      </p:sp>
      <p:sp>
        <p:nvSpPr>
          <p:cNvPr id="123" name="Oval 122"/>
          <p:cNvSpPr>
            <a:spLocks noChangeAspect="1"/>
          </p:cNvSpPr>
          <p:nvPr/>
        </p:nvSpPr>
        <p:spPr>
          <a:xfrm>
            <a:off x="5843896" y="4159451"/>
            <a:ext cx="489007" cy="489440"/>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100" dirty="0">
                <a:solidFill>
                  <a:schemeClr val="bg1">
                    <a:lumMod val="65000"/>
                  </a:schemeClr>
                </a:solidFill>
                <a:cs typeface="+mn-ea"/>
                <a:sym typeface="+mn-lt"/>
              </a:rPr>
              <a:t>05</a:t>
            </a:r>
            <a:endParaRPr lang="en-US" sz="1100" dirty="0">
              <a:solidFill>
                <a:schemeClr val="bg1">
                  <a:lumMod val="65000"/>
                </a:schemeClr>
              </a:solidFill>
              <a:cs typeface="+mn-ea"/>
              <a:sym typeface="+mn-lt"/>
            </a:endParaRPr>
          </a:p>
        </p:txBody>
      </p:sp>
      <p:sp>
        <p:nvSpPr>
          <p:cNvPr id="124" name="Oval 123"/>
          <p:cNvSpPr>
            <a:spLocks noChangeAspect="1"/>
          </p:cNvSpPr>
          <p:nvPr/>
        </p:nvSpPr>
        <p:spPr>
          <a:xfrm>
            <a:off x="2942444" y="3961418"/>
            <a:ext cx="489007" cy="48944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100" dirty="0">
                <a:solidFill>
                  <a:schemeClr val="bg1">
                    <a:lumMod val="65000"/>
                  </a:schemeClr>
                </a:solidFill>
                <a:cs typeface="+mn-ea"/>
                <a:sym typeface="+mn-lt"/>
              </a:rPr>
              <a:t>01</a:t>
            </a:r>
            <a:endParaRPr lang="en-US" sz="1100" dirty="0">
              <a:solidFill>
                <a:schemeClr val="bg1">
                  <a:lumMod val="65000"/>
                </a:schemeClr>
              </a:solidFill>
              <a:cs typeface="+mn-ea"/>
              <a:sym typeface="+mn-lt"/>
            </a:endParaRPr>
          </a:p>
        </p:txBody>
      </p:sp>
      <p:grpSp>
        <p:nvGrpSpPr>
          <p:cNvPr id="7" name="Group 138"/>
          <p:cNvGrpSpPr/>
          <p:nvPr/>
        </p:nvGrpSpPr>
        <p:grpSpPr>
          <a:xfrm>
            <a:off x="5777577" y="3365846"/>
            <a:ext cx="581944" cy="582462"/>
            <a:chOff x="5867400" y="3486150"/>
            <a:chExt cx="670145" cy="670705"/>
          </a:xfrm>
        </p:grpSpPr>
        <p:sp>
          <p:nvSpPr>
            <p:cNvPr id="86" name="Oval 85"/>
            <p:cNvSpPr>
              <a:spLocks noChangeAspect="1"/>
            </p:cNvSpPr>
            <p:nvPr/>
          </p:nvSpPr>
          <p:spPr>
            <a:xfrm>
              <a:off x="5867400" y="3486150"/>
              <a:ext cx="670145" cy="670705"/>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b="1" dirty="0">
                <a:solidFill>
                  <a:schemeClr val="bg1">
                    <a:lumMod val="65000"/>
                  </a:schemeClr>
                </a:solidFill>
                <a:cs typeface="+mn-ea"/>
                <a:sym typeface="+mn-lt"/>
              </a:endParaRPr>
            </a:p>
          </p:txBody>
        </p:sp>
        <p:sp>
          <p:nvSpPr>
            <p:cNvPr id="125" name="Freeform 62"/>
            <p:cNvSpPr>
              <a:spLocks noEditPoints="1"/>
            </p:cNvSpPr>
            <p:nvPr/>
          </p:nvSpPr>
          <p:spPr bwMode="auto">
            <a:xfrm>
              <a:off x="6020570" y="3638144"/>
              <a:ext cx="363804" cy="36671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00" dirty="0">
                <a:solidFill>
                  <a:schemeClr val="bg1">
                    <a:lumMod val="65000"/>
                  </a:schemeClr>
                </a:solidFill>
                <a:cs typeface="+mn-ea"/>
                <a:sym typeface="+mn-lt"/>
              </a:endParaRPr>
            </a:p>
          </p:txBody>
        </p:sp>
      </p:grpSp>
      <p:grpSp>
        <p:nvGrpSpPr>
          <p:cNvPr id="8" name="Group 131"/>
          <p:cNvGrpSpPr/>
          <p:nvPr/>
        </p:nvGrpSpPr>
        <p:grpSpPr>
          <a:xfrm>
            <a:off x="3525299" y="2171407"/>
            <a:ext cx="995029" cy="995915"/>
            <a:chOff x="3273762" y="2110755"/>
            <a:chExt cx="1145838" cy="1146795"/>
          </a:xfrm>
        </p:grpSpPr>
        <p:sp>
          <p:nvSpPr>
            <p:cNvPr id="72" name="Oval 71"/>
            <p:cNvSpPr>
              <a:spLocks noChangeAspect="1"/>
            </p:cNvSpPr>
            <p:nvPr/>
          </p:nvSpPr>
          <p:spPr>
            <a:xfrm>
              <a:off x="3273762" y="2110755"/>
              <a:ext cx="1145838" cy="1146795"/>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b="1" dirty="0">
                <a:solidFill>
                  <a:schemeClr val="bg1">
                    <a:lumMod val="65000"/>
                  </a:schemeClr>
                </a:solidFill>
                <a:cs typeface="+mn-ea"/>
                <a:sym typeface="+mn-lt"/>
              </a:endParaRPr>
            </a:p>
          </p:txBody>
        </p:sp>
        <p:sp>
          <p:nvSpPr>
            <p:cNvPr id="126" name="Freeform 83"/>
            <p:cNvSpPr>
              <a:spLocks noEditPoints="1"/>
            </p:cNvSpPr>
            <p:nvPr/>
          </p:nvSpPr>
          <p:spPr bwMode="auto">
            <a:xfrm>
              <a:off x="3699604" y="2463535"/>
              <a:ext cx="294154" cy="441234"/>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00" dirty="0">
                <a:solidFill>
                  <a:schemeClr val="bg1">
                    <a:lumMod val="65000"/>
                  </a:schemeClr>
                </a:solidFill>
                <a:cs typeface="+mn-ea"/>
                <a:sym typeface="+mn-lt"/>
              </a:endParaRPr>
            </a:p>
          </p:txBody>
        </p:sp>
      </p:grpSp>
      <p:grpSp>
        <p:nvGrpSpPr>
          <p:cNvPr id="9" name="Group 137"/>
          <p:cNvGrpSpPr/>
          <p:nvPr/>
        </p:nvGrpSpPr>
        <p:grpSpPr>
          <a:xfrm>
            <a:off x="5049695" y="2783383"/>
            <a:ext cx="767194" cy="767877"/>
            <a:chOff x="5029200" y="2815445"/>
            <a:chExt cx="883472" cy="884210"/>
          </a:xfrm>
        </p:grpSpPr>
        <p:sp>
          <p:nvSpPr>
            <p:cNvPr id="73" name="Oval 72"/>
            <p:cNvSpPr>
              <a:spLocks noChangeAspect="1"/>
            </p:cNvSpPr>
            <p:nvPr/>
          </p:nvSpPr>
          <p:spPr>
            <a:xfrm>
              <a:off x="5029200" y="2815445"/>
              <a:ext cx="883472" cy="88421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b="1" dirty="0">
                <a:solidFill>
                  <a:schemeClr val="bg1">
                    <a:lumMod val="65000"/>
                  </a:schemeClr>
                </a:solidFill>
                <a:cs typeface="+mn-ea"/>
                <a:sym typeface="+mn-lt"/>
              </a:endParaRPr>
            </a:p>
          </p:txBody>
        </p:sp>
        <p:sp>
          <p:nvSpPr>
            <p:cNvPr id="128" name="Freeform 176"/>
            <p:cNvSpPr>
              <a:spLocks noEditPoints="1"/>
            </p:cNvSpPr>
            <p:nvPr/>
          </p:nvSpPr>
          <p:spPr bwMode="auto">
            <a:xfrm>
              <a:off x="5257019" y="3087290"/>
              <a:ext cx="427834" cy="340520"/>
            </a:xfrm>
            <a:custGeom>
              <a:avLst/>
              <a:gdLst/>
              <a:ahLst/>
              <a:cxnLst>
                <a:cxn ang="0">
                  <a:pos x="53" y="20"/>
                </a:cxn>
                <a:cxn ang="0">
                  <a:pos x="26" y="39"/>
                </a:cxn>
                <a:cxn ang="0">
                  <a:pos x="20" y="39"/>
                </a:cxn>
                <a:cxn ang="0">
                  <a:pos x="9" y="44"/>
                </a:cxn>
                <a:cxn ang="0">
                  <a:pos x="6" y="44"/>
                </a:cxn>
                <a:cxn ang="0">
                  <a:pos x="6" y="44"/>
                </a:cxn>
                <a:cxn ang="0">
                  <a:pos x="5" y="43"/>
                </a:cxn>
                <a:cxn ang="0">
                  <a:pos x="5" y="41"/>
                </a:cxn>
                <a:cxn ang="0">
                  <a:pos x="10" y="35"/>
                </a:cxn>
                <a:cxn ang="0">
                  <a:pos x="0" y="20"/>
                </a:cxn>
                <a:cxn ang="0">
                  <a:pos x="26" y="0"/>
                </a:cxn>
                <a:cxn ang="0">
                  <a:pos x="53" y="20"/>
                </a:cxn>
                <a:cxn ang="0">
                  <a:pos x="5" y="20"/>
                </a:cxn>
                <a:cxn ang="0">
                  <a:pos x="12" y="31"/>
                </a:cxn>
                <a:cxn ang="0">
                  <a:pos x="16" y="33"/>
                </a:cxn>
                <a:cxn ang="0">
                  <a:pos x="15" y="36"/>
                </a:cxn>
                <a:cxn ang="0">
                  <a:pos x="17" y="35"/>
                </a:cxn>
                <a:cxn ang="0">
                  <a:pos x="19" y="34"/>
                </a:cxn>
                <a:cxn ang="0">
                  <a:pos x="21" y="34"/>
                </a:cxn>
                <a:cxn ang="0">
                  <a:pos x="26" y="34"/>
                </a:cxn>
                <a:cxn ang="0">
                  <a:pos x="48" y="20"/>
                </a:cxn>
                <a:cxn ang="0">
                  <a:pos x="26" y="5"/>
                </a:cxn>
                <a:cxn ang="0">
                  <a:pos x="5" y="20"/>
                </a:cxn>
                <a:cxn ang="0">
                  <a:pos x="62" y="51"/>
                </a:cxn>
                <a:cxn ang="0">
                  <a:pos x="63" y="53"/>
                </a:cxn>
                <a:cxn ang="0">
                  <a:pos x="62" y="54"/>
                </a:cxn>
                <a:cxn ang="0">
                  <a:pos x="58" y="53"/>
                </a:cxn>
                <a:cxn ang="0">
                  <a:pos x="48" y="48"/>
                </a:cxn>
                <a:cxn ang="0">
                  <a:pos x="41" y="49"/>
                </a:cxn>
                <a:cxn ang="0">
                  <a:pos x="23" y="44"/>
                </a:cxn>
                <a:cxn ang="0">
                  <a:pos x="26" y="44"/>
                </a:cxn>
                <a:cxn ang="0">
                  <a:pos x="48" y="38"/>
                </a:cxn>
                <a:cxn ang="0">
                  <a:pos x="58" y="20"/>
                </a:cxn>
                <a:cxn ang="0">
                  <a:pos x="57" y="14"/>
                </a:cxn>
                <a:cxn ang="0">
                  <a:pos x="68" y="30"/>
                </a:cxn>
                <a:cxn ang="0">
                  <a:pos x="58" y="45"/>
                </a:cxn>
                <a:cxn ang="0">
                  <a:pos x="62" y="51"/>
                </a:cxn>
              </a:cxnLst>
              <a:rect l="0" t="0" r="r" b="b"/>
              <a:pathLst>
                <a:path w="68" h="54">
                  <a:moveTo>
                    <a:pt x="53" y="20"/>
                  </a:moveTo>
                  <a:cubicBezTo>
                    <a:pt x="53" y="31"/>
                    <a:pt x="41" y="39"/>
                    <a:pt x="26" y="39"/>
                  </a:cubicBezTo>
                  <a:cubicBezTo>
                    <a:pt x="24" y="39"/>
                    <a:pt x="22" y="39"/>
                    <a:pt x="20" y="39"/>
                  </a:cubicBezTo>
                  <a:cubicBezTo>
                    <a:pt x="17" y="41"/>
                    <a:pt x="13" y="43"/>
                    <a:pt x="9" y="44"/>
                  </a:cubicBezTo>
                  <a:cubicBezTo>
                    <a:pt x="8" y="44"/>
                    <a:pt x="7" y="44"/>
                    <a:pt x="6" y="44"/>
                  </a:cubicBezTo>
                  <a:cubicBezTo>
                    <a:pt x="6" y="44"/>
                    <a:pt x="6" y="44"/>
                    <a:pt x="6" y="44"/>
                  </a:cubicBezTo>
                  <a:cubicBezTo>
                    <a:pt x="5" y="44"/>
                    <a:pt x="5" y="44"/>
                    <a:pt x="5" y="43"/>
                  </a:cubicBezTo>
                  <a:cubicBezTo>
                    <a:pt x="5" y="42"/>
                    <a:pt x="5" y="42"/>
                    <a:pt x="5" y="41"/>
                  </a:cubicBezTo>
                  <a:cubicBezTo>
                    <a:pt x="7" y="40"/>
                    <a:pt x="9" y="38"/>
                    <a:pt x="10" y="35"/>
                  </a:cubicBezTo>
                  <a:cubicBezTo>
                    <a:pt x="4" y="32"/>
                    <a:pt x="0" y="26"/>
                    <a:pt x="0" y="20"/>
                  </a:cubicBezTo>
                  <a:cubicBezTo>
                    <a:pt x="0" y="9"/>
                    <a:pt x="12" y="0"/>
                    <a:pt x="26" y="0"/>
                  </a:cubicBezTo>
                  <a:cubicBezTo>
                    <a:pt x="41" y="0"/>
                    <a:pt x="53" y="9"/>
                    <a:pt x="53" y="20"/>
                  </a:cubicBezTo>
                  <a:close/>
                  <a:moveTo>
                    <a:pt x="5" y="20"/>
                  </a:moveTo>
                  <a:cubicBezTo>
                    <a:pt x="5" y="24"/>
                    <a:pt x="7" y="28"/>
                    <a:pt x="12" y="31"/>
                  </a:cubicBezTo>
                  <a:cubicBezTo>
                    <a:pt x="16" y="33"/>
                    <a:pt x="16" y="33"/>
                    <a:pt x="16" y="33"/>
                  </a:cubicBezTo>
                  <a:cubicBezTo>
                    <a:pt x="15" y="36"/>
                    <a:pt x="15" y="36"/>
                    <a:pt x="15" y="36"/>
                  </a:cubicBezTo>
                  <a:cubicBezTo>
                    <a:pt x="15" y="36"/>
                    <a:pt x="16" y="35"/>
                    <a:pt x="17" y="35"/>
                  </a:cubicBezTo>
                  <a:cubicBezTo>
                    <a:pt x="19" y="34"/>
                    <a:pt x="19" y="34"/>
                    <a:pt x="19" y="34"/>
                  </a:cubicBezTo>
                  <a:cubicBezTo>
                    <a:pt x="21" y="34"/>
                    <a:pt x="21" y="34"/>
                    <a:pt x="21" y="34"/>
                  </a:cubicBezTo>
                  <a:cubicBezTo>
                    <a:pt x="23" y="34"/>
                    <a:pt x="25" y="34"/>
                    <a:pt x="26" y="34"/>
                  </a:cubicBezTo>
                  <a:cubicBezTo>
                    <a:pt x="38" y="34"/>
                    <a:pt x="48" y="28"/>
                    <a:pt x="48" y="20"/>
                  </a:cubicBezTo>
                  <a:cubicBezTo>
                    <a:pt x="48" y="12"/>
                    <a:pt x="38" y="5"/>
                    <a:pt x="26" y="5"/>
                  </a:cubicBezTo>
                  <a:cubicBezTo>
                    <a:pt x="15" y="5"/>
                    <a:pt x="5" y="12"/>
                    <a:pt x="5" y="20"/>
                  </a:cubicBezTo>
                  <a:close/>
                  <a:moveTo>
                    <a:pt x="62" y="51"/>
                  </a:moveTo>
                  <a:cubicBezTo>
                    <a:pt x="63" y="52"/>
                    <a:pt x="63" y="52"/>
                    <a:pt x="63" y="53"/>
                  </a:cubicBezTo>
                  <a:cubicBezTo>
                    <a:pt x="63" y="53"/>
                    <a:pt x="62" y="54"/>
                    <a:pt x="62" y="54"/>
                  </a:cubicBezTo>
                  <a:cubicBezTo>
                    <a:pt x="60" y="54"/>
                    <a:pt x="59" y="54"/>
                    <a:pt x="58" y="53"/>
                  </a:cubicBezTo>
                  <a:cubicBezTo>
                    <a:pt x="54" y="52"/>
                    <a:pt x="51" y="51"/>
                    <a:pt x="48" y="48"/>
                  </a:cubicBezTo>
                  <a:cubicBezTo>
                    <a:pt x="46" y="49"/>
                    <a:pt x="43" y="49"/>
                    <a:pt x="41" y="49"/>
                  </a:cubicBezTo>
                  <a:cubicBezTo>
                    <a:pt x="34" y="49"/>
                    <a:pt x="28" y="47"/>
                    <a:pt x="23" y="44"/>
                  </a:cubicBezTo>
                  <a:cubicBezTo>
                    <a:pt x="24" y="44"/>
                    <a:pt x="25" y="44"/>
                    <a:pt x="26" y="44"/>
                  </a:cubicBezTo>
                  <a:cubicBezTo>
                    <a:pt x="35" y="44"/>
                    <a:pt x="42" y="42"/>
                    <a:pt x="48" y="38"/>
                  </a:cubicBezTo>
                  <a:cubicBezTo>
                    <a:pt x="55" y="33"/>
                    <a:pt x="58" y="27"/>
                    <a:pt x="58" y="20"/>
                  </a:cubicBezTo>
                  <a:cubicBezTo>
                    <a:pt x="58" y="18"/>
                    <a:pt x="58" y="16"/>
                    <a:pt x="57" y="14"/>
                  </a:cubicBezTo>
                  <a:cubicBezTo>
                    <a:pt x="64" y="18"/>
                    <a:pt x="68" y="23"/>
                    <a:pt x="68" y="30"/>
                  </a:cubicBezTo>
                  <a:cubicBezTo>
                    <a:pt x="68" y="36"/>
                    <a:pt x="64" y="41"/>
                    <a:pt x="58" y="45"/>
                  </a:cubicBezTo>
                  <a:cubicBezTo>
                    <a:pt x="59" y="48"/>
                    <a:pt x="61" y="49"/>
                    <a:pt x="62" y="51"/>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00" dirty="0">
                <a:solidFill>
                  <a:schemeClr val="bg1">
                    <a:lumMod val="65000"/>
                  </a:schemeClr>
                </a:solidFill>
                <a:cs typeface="+mn-ea"/>
                <a:sym typeface="+mn-lt"/>
              </a:endParaRPr>
            </a:p>
          </p:txBody>
        </p:sp>
      </p:grpSp>
      <p:grpSp>
        <p:nvGrpSpPr>
          <p:cNvPr id="10" name="Group 130"/>
          <p:cNvGrpSpPr/>
          <p:nvPr/>
        </p:nvGrpSpPr>
        <p:grpSpPr>
          <a:xfrm>
            <a:off x="2799883" y="2783383"/>
            <a:ext cx="767194" cy="767877"/>
            <a:chOff x="2438400" y="2815445"/>
            <a:chExt cx="883472" cy="884210"/>
          </a:xfrm>
        </p:grpSpPr>
        <p:sp>
          <p:nvSpPr>
            <p:cNvPr id="82" name="Oval 81"/>
            <p:cNvSpPr>
              <a:spLocks noChangeAspect="1"/>
            </p:cNvSpPr>
            <p:nvPr/>
          </p:nvSpPr>
          <p:spPr>
            <a:xfrm>
              <a:off x="2438400" y="2815445"/>
              <a:ext cx="883472" cy="88421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b="1" dirty="0">
                <a:solidFill>
                  <a:schemeClr val="bg1">
                    <a:lumMod val="65000"/>
                  </a:schemeClr>
                </a:solidFill>
                <a:cs typeface="+mn-ea"/>
                <a:sym typeface="+mn-lt"/>
              </a:endParaRPr>
            </a:p>
          </p:txBody>
        </p:sp>
        <p:sp>
          <p:nvSpPr>
            <p:cNvPr id="129" name="Freeform 216"/>
            <p:cNvSpPr>
              <a:spLocks noEditPoints="1"/>
            </p:cNvSpPr>
            <p:nvPr/>
          </p:nvSpPr>
          <p:spPr bwMode="auto">
            <a:xfrm>
              <a:off x="2666219" y="3042179"/>
              <a:ext cx="427834" cy="430742"/>
            </a:xfrm>
            <a:custGeom>
              <a:avLst/>
              <a:gdLst/>
              <a:ahLst/>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00" dirty="0">
                <a:solidFill>
                  <a:schemeClr val="bg1">
                    <a:lumMod val="65000"/>
                  </a:schemeClr>
                </a:solidFill>
                <a:cs typeface="+mn-ea"/>
                <a:sym typeface="+mn-lt"/>
              </a:endParaRPr>
            </a:p>
          </p:txBody>
        </p:sp>
      </p:grpSp>
      <p:grpSp>
        <p:nvGrpSpPr>
          <p:cNvPr id="11" name="Group 132"/>
          <p:cNvGrpSpPr/>
          <p:nvPr/>
        </p:nvGrpSpPr>
        <p:grpSpPr>
          <a:xfrm>
            <a:off x="4361414" y="1420474"/>
            <a:ext cx="1058736" cy="1059678"/>
            <a:chOff x="4236600" y="1246056"/>
            <a:chExt cx="1219200" cy="1220218"/>
          </a:xfrm>
        </p:grpSpPr>
        <p:sp>
          <p:nvSpPr>
            <p:cNvPr id="75" name="Oval 74"/>
            <p:cNvSpPr>
              <a:spLocks noChangeAspect="1"/>
            </p:cNvSpPr>
            <p:nvPr/>
          </p:nvSpPr>
          <p:spPr>
            <a:xfrm>
              <a:off x="4236600" y="1246056"/>
              <a:ext cx="1219200" cy="1220218"/>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b="1" dirty="0">
                <a:solidFill>
                  <a:schemeClr val="bg1">
                    <a:lumMod val="65000"/>
                  </a:schemeClr>
                </a:solidFill>
                <a:cs typeface="+mn-ea"/>
                <a:sym typeface="+mn-lt"/>
              </a:endParaRPr>
            </a:p>
          </p:txBody>
        </p:sp>
        <p:sp>
          <p:nvSpPr>
            <p:cNvPr id="130" name="Freeform 217"/>
            <p:cNvSpPr>
              <a:spLocks noEditPoints="1"/>
            </p:cNvSpPr>
            <p:nvPr/>
          </p:nvSpPr>
          <p:spPr bwMode="auto">
            <a:xfrm>
              <a:off x="4601724" y="1672807"/>
              <a:ext cx="488952" cy="366716"/>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00" dirty="0">
                <a:solidFill>
                  <a:schemeClr val="bg1">
                    <a:lumMod val="65000"/>
                  </a:schemeClr>
                </a:solidFill>
                <a:cs typeface="+mn-ea"/>
                <a:sym typeface="+mn-lt"/>
              </a:endParaRPr>
            </a:p>
          </p:txBody>
        </p:sp>
      </p:grpSp>
    </p:spTree>
  </p:cSld>
  <p:clrMapOvr>
    <a:masterClrMapping/>
  </p:clrMapOvr>
  <p:transition spd="med"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500" fill="hold"/>
                                        <p:tgtEl>
                                          <p:spTgt spid="83"/>
                                        </p:tgtEl>
                                        <p:attrNameLst>
                                          <p:attrName>ppt_x</p:attrName>
                                        </p:attrNameLst>
                                      </p:cBhvr>
                                      <p:tavLst>
                                        <p:tav tm="0">
                                          <p:val>
                                            <p:strVal val="#ppt_x"/>
                                          </p:val>
                                        </p:tav>
                                        <p:tav tm="100000">
                                          <p:val>
                                            <p:strVal val="#ppt_x"/>
                                          </p:val>
                                        </p:tav>
                                      </p:tavLst>
                                    </p:anim>
                                    <p:anim calcmode="lin" valueType="num">
                                      <p:cBhvr additive="base">
                                        <p:cTn id="8" dur="500" fill="hold"/>
                                        <p:tgtEl>
                                          <p:spTgt spid="83"/>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1000"/>
                            </p:stCondLst>
                            <p:childTnLst>
                              <p:par>
                                <p:cTn id="21" presetID="22" presetClass="entr" presetSubtype="2"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right)">
                                      <p:cBhvr>
                                        <p:cTn id="23" dur="500"/>
                                        <p:tgtEl>
                                          <p:spTgt spid="4"/>
                                        </p:tgtEl>
                                      </p:cBhvr>
                                    </p:animEffect>
                                  </p:childTnLst>
                                </p:cTn>
                              </p:par>
                            </p:childTnLst>
                          </p:cTn>
                        </p:par>
                        <p:par>
                          <p:cTn id="24" fill="hold">
                            <p:stCondLst>
                              <p:cond delay="1500"/>
                            </p:stCondLst>
                            <p:childTnLst>
                              <p:par>
                                <p:cTn id="25" presetID="2" presetClass="entr" presetSubtype="4" accel="50000" decel="50000" fill="hold" grpId="0"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additive="base">
                                        <p:cTn id="27" dur="500" fill="hold"/>
                                        <p:tgtEl>
                                          <p:spTgt spid="76"/>
                                        </p:tgtEl>
                                        <p:attrNameLst>
                                          <p:attrName>ppt_x</p:attrName>
                                        </p:attrNameLst>
                                      </p:cBhvr>
                                      <p:tavLst>
                                        <p:tav tm="0">
                                          <p:val>
                                            <p:strVal val="#ppt_x"/>
                                          </p:val>
                                        </p:tav>
                                        <p:tav tm="100000">
                                          <p:val>
                                            <p:strVal val="#ppt_x"/>
                                          </p:val>
                                        </p:tav>
                                      </p:tavLst>
                                    </p:anim>
                                    <p:anim calcmode="lin" valueType="num">
                                      <p:cBhvr additive="base">
                                        <p:cTn id="28" dur="500" fill="hold"/>
                                        <p:tgtEl>
                                          <p:spTgt spid="76"/>
                                        </p:tgtEl>
                                        <p:attrNameLst>
                                          <p:attrName>ppt_y</p:attrName>
                                        </p:attrNameLst>
                                      </p:cBhvr>
                                      <p:tavLst>
                                        <p:tav tm="0">
                                          <p:val>
                                            <p:strVal val="1+#ppt_h/2"/>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116"/>
                                        </p:tgtEl>
                                        <p:attrNameLst>
                                          <p:attrName>style.visibility</p:attrName>
                                        </p:attrNameLst>
                                      </p:cBhvr>
                                      <p:to>
                                        <p:strVal val="visible"/>
                                      </p:to>
                                    </p:set>
                                    <p:anim calcmode="lin" valueType="num">
                                      <p:cBhvr>
                                        <p:cTn id="37" dur="500" fill="hold"/>
                                        <p:tgtEl>
                                          <p:spTgt spid="116"/>
                                        </p:tgtEl>
                                        <p:attrNameLst>
                                          <p:attrName>ppt_w</p:attrName>
                                        </p:attrNameLst>
                                      </p:cBhvr>
                                      <p:tavLst>
                                        <p:tav tm="0">
                                          <p:val>
                                            <p:fltVal val="0"/>
                                          </p:val>
                                        </p:tav>
                                        <p:tav tm="100000">
                                          <p:val>
                                            <p:strVal val="#ppt_w"/>
                                          </p:val>
                                        </p:tav>
                                      </p:tavLst>
                                    </p:anim>
                                    <p:anim calcmode="lin" valueType="num">
                                      <p:cBhvr>
                                        <p:cTn id="38" dur="500" fill="hold"/>
                                        <p:tgtEl>
                                          <p:spTgt spid="116"/>
                                        </p:tgtEl>
                                        <p:attrNameLst>
                                          <p:attrName>ppt_h</p:attrName>
                                        </p:attrNameLst>
                                      </p:cBhvr>
                                      <p:tavLst>
                                        <p:tav tm="0">
                                          <p:val>
                                            <p:fltVal val="0"/>
                                          </p:val>
                                        </p:tav>
                                        <p:tav tm="100000">
                                          <p:val>
                                            <p:strVal val="#ppt_h"/>
                                          </p:val>
                                        </p:tav>
                                      </p:tavLst>
                                    </p:anim>
                                    <p:animEffect transition="in" filter="fade">
                                      <p:cBhvr>
                                        <p:cTn id="39" dur="500"/>
                                        <p:tgtEl>
                                          <p:spTgt spid="116"/>
                                        </p:tgtEl>
                                      </p:cBhvr>
                                    </p:animEffect>
                                  </p:childTnLst>
                                </p:cTn>
                              </p:par>
                            </p:childTnLst>
                          </p:cTn>
                        </p:par>
                        <p:par>
                          <p:cTn id="40" fill="hold">
                            <p:stCondLst>
                              <p:cond delay="2500"/>
                            </p:stCondLst>
                            <p:childTnLst>
                              <p:par>
                                <p:cTn id="41" presetID="22" presetClass="entr" presetSubtype="2"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right)">
                                      <p:cBhvr>
                                        <p:cTn id="43" dur="500"/>
                                        <p:tgtEl>
                                          <p:spTgt spid="3"/>
                                        </p:tgtEl>
                                      </p:cBhvr>
                                    </p:animEffect>
                                  </p:childTnLst>
                                </p:cTn>
                              </p:par>
                            </p:childTnLst>
                          </p:cTn>
                        </p:par>
                        <p:par>
                          <p:cTn id="44" fill="hold">
                            <p:stCondLst>
                              <p:cond delay="3000"/>
                            </p:stCondLst>
                            <p:childTnLst>
                              <p:par>
                                <p:cTn id="45" presetID="2" presetClass="entr" presetSubtype="4" accel="50000" decel="50000" fill="hold" grpId="0" nodeType="afterEffect">
                                  <p:stCondLst>
                                    <p:cond delay="0"/>
                                  </p:stCondLst>
                                  <p:childTnLst>
                                    <p:set>
                                      <p:cBhvr>
                                        <p:cTn id="46" dur="1" fill="hold">
                                          <p:stCondLst>
                                            <p:cond delay="0"/>
                                          </p:stCondLst>
                                        </p:cTn>
                                        <p:tgtEl>
                                          <p:spTgt spid="78"/>
                                        </p:tgtEl>
                                        <p:attrNameLst>
                                          <p:attrName>style.visibility</p:attrName>
                                        </p:attrNameLst>
                                      </p:cBhvr>
                                      <p:to>
                                        <p:strVal val="visible"/>
                                      </p:to>
                                    </p:set>
                                    <p:anim calcmode="lin" valueType="num">
                                      <p:cBhvr additive="base">
                                        <p:cTn id="47" dur="500" fill="hold"/>
                                        <p:tgtEl>
                                          <p:spTgt spid="78"/>
                                        </p:tgtEl>
                                        <p:attrNameLst>
                                          <p:attrName>ppt_x</p:attrName>
                                        </p:attrNameLst>
                                      </p:cBhvr>
                                      <p:tavLst>
                                        <p:tav tm="0">
                                          <p:val>
                                            <p:strVal val="#ppt_x"/>
                                          </p:val>
                                        </p:tav>
                                        <p:tav tm="100000">
                                          <p:val>
                                            <p:strVal val="#ppt_x"/>
                                          </p:val>
                                        </p:tav>
                                      </p:tavLst>
                                    </p:anim>
                                    <p:anim calcmode="lin" valueType="num">
                                      <p:cBhvr additive="base">
                                        <p:cTn id="48" dur="500" fill="hold"/>
                                        <p:tgtEl>
                                          <p:spTgt spid="78"/>
                                        </p:tgtEl>
                                        <p:attrNameLst>
                                          <p:attrName>ppt_y</p:attrName>
                                        </p:attrNameLst>
                                      </p:cBhvr>
                                      <p:tavLst>
                                        <p:tav tm="0">
                                          <p:val>
                                            <p:strVal val="1+#ppt_h/2"/>
                                          </p:val>
                                        </p:tav>
                                        <p:tav tm="100000">
                                          <p:val>
                                            <p:strVal val="#ppt_y"/>
                                          </p:val>
                                        </p:tav>
                                      </p:tavLst>
                                    </p:anim>
                                  </p:childTnLst>
                                </p:cTn>
                              </p:par>
                              <p:par>
                                <p:cTn id="49" presetID="53" presetClass="entr" presetSubtype="16"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ppt_w</p:attrName>
                                        </p:attrNameLst>
                                      </p:cBhvr>
                                      <p:tavLst>
                                        <p:tav tm="0">
                                          <p:val>
                                            <p:fltVal val="0"/>
                                          </p:val>
                                        </p:tav>
                                        <p:tav tm="100000">
                                          <p:val>
                                            <p:strVal val="#ppt_w"/>
                                          </p:val>
                                        </p:tav>
                                      </p:tavLst>
                                    </p:anim>
                                    <p:anim calcmode="lin" valueType="num">
                                      <p:cBhvr>
                                        <p:cTn id="52" dur="500" fill="hold"/>
                                        <p:tgtEl>
                                          <p:spTgt spid="11"/>
                                        </p:tgtEl>
                                        <p:attrNameLst>
                                          <p:attrName>ppt_h</p:attrName>
                                        </p:attrNameLst>
                                      </p:cBhvr>
                                      <p:tavLst>
                                        <p:tav tm="0">
                                          <p:val>
                                            <p:fltVal val="0"/>
                                          </p:val>
                                        </p:tav>
                                        <p:tav tm="100000">
                                          <p:val>
                                            <p:strVal val="#ppt_h"/>
                                          </p:val>
                                        </p:tav>
                                      </p:tavLst>
                                    </p:anim>
                                    <p:animEffect transition="in" filter="fade">
                                      <p:cBhvr>
                                        <p:cTn id="53" dur="500"/>
                                        <p:tgtEl>
                                          <p:spTgt spid="11"/>
                                        </p:tgtEl>
                                      </p:cBhvr>
                                    </p:animEffect>
                                  </p:childTnLst>
                                </p:cTn>
                              </p:par>
                            </p:childTnLst>
                          </p:cTn>
                        </p:par>
                        <p:par>
                          <p:cTn id="54" fill="hold">
                            <p:stCondLst>
                              <p:cond delay="3500"/>
                            </p:stCondLst>
                            <p:childTnLst>
                              <p:par>
                                <p:cTn id="55" presetID="53" presetClass="entr" presetSubtype="16" fill="hold" grpId="0" nodeType="afterEffect">
                                  <p:stCondLst>
                                    <p:cond delay="0"/>
                                  </p:stCondLst>
                                  <p:childTnLst>
                                    <p:set>
                                      <p:cBhvr>
                                        <p:cTn id="56" dur="1" fill="hold">
                                          <p:stCondLst>
                                            <p:cond delay="0"/>
                                          </p:stCondLst>
                                        </p:cTn>
                                        <p:tgtEl>
                                          <p:spTgt spid="122"/>
                                        </p:tgtEl>
                                        <p:attrNameLst>
                                          <p:attrName>style.visibility</p:attrName>
                                        </p:attrNameLst>
                                      </p:cBhvr>
                                      <p:to>
                                        <p:strVal val="visible"/>
                                      </p:to>
                                    </p:set>
                                    <p:anim calcmode="lin" valueType="num">
                                      <p:cBhvr>
                                        <p:cTn id="57" dur="500" fill="hold"/>
                                        <p:tgtEl>
                                          <p:spTgt spid="122"/>
                                        </p:tgtEl>
                                        <p:attrNameLst>
                                          <p:attrName>ppt_w</p:attrName>
                                        </p:attrNameLst>
                                      </p:cBhvr>
                                      <p:tavLst>
                                        <p:tav tm="0">
                                          <p:val>
                                            <p:fltVal val="0"/>
                                          </p:val>
                                        </p:tav>
                                        <p:tav tm="100000">
                                          <p:val>
                                            <p:strVal val="#ppt_w"/>
                                          </p:val>
                                        </p:tav>
                                      </p:tavLst>
                                    </p:anim>
                                    <p:anim calcmode="lin" valueType="num">
                                      <p:cBhvr>
                                        <p:cTn id="58" dur="500" fill="hold"/>
                                        <p:tgtEl>
                                          <p:spTgt spid="122"/>
                                        </p:tgtEl>
                                        <p:attrNameLst>
                                          <p:attrName>ppt_h</p:attrName>
                                        </p:attrNameLst>
                                      </p:cBhvr>
                                      <p:tavLst>
                                        <p:tav tm="0">
                                          <p:val>
                                            <p:fltVal val="0"/>
                                          </p:val>
                                        </p:tav>
                                        <p:tav tm="100000">
                                          <p:val>
                                            <p:strVal val="#ppt_h"/>
                                          </p:val>
                                        </p:tav>
                                      </p:tavLst>
                                    </p:anim>
                                    <p:animEffect transition="in" filter="fade">
                                      <p:cBhvr>
                                        <p:cTn id="59" dur="500"/>
                                        <p:tgtEl>
                                          <p:spTgt spid="122"/>
                                        </p:tgtEl>
                                      </p:cBhvr>
                                    </p:animEffect>
                                  </p:childTnLst>
                                </p:cTn>
                              </p:par>
                            </p:childTnLst>
                          </p:cTn>
                        </p:par>
                        <p:par>
                          <p:cTn id="60" fill="hold">
                            <p:stCondLst>
                              <p:cond delay="4000"/>
                            </p:stCondLst>
                            <p:childTnLst>
                              <p:par>
                                <p:cTn id="61" presetID="22" presetClass="entr" presetSubtype="2" fill="hold" nodeType="after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wipe(right)">
                                      <p:cBhvr>
                                        <p:cTn id="63" dur="500"/>
                                        <p:tgtEl>
                                          <p:spTgt spid="2"/>
                                        </p:tgtEl>
                                      </p:cBhvr>
                                    </p:animEffect>
                                  </p:childTnLst>
                                </p:cTn>
                              </p:par>
                            </p:childTnLst>
                          </p:cTn>
                        </p:par>
                        <p:par>
                          <p:cTn id="64" fill="hold">
                            <p:stCondLst>
                              <p:cond delay="4500"/>
                            </p:stCondLst>
                            <p:childTnLst>
                              <p:par>
                                <p:cTn id="65" presetID="2" presetClass="entr" presetSubtype="4" accel="50000" decel="50000" fill="hold" grpId="0" nodeType="afterEffect">
                                  <p:stCondLst>
                                    <p:cond delay="0"/>
                                  </p:stCondLst>
                                  <p:childTnLst>
                                    <p:set>
                                      <p:cBhvr>
                                        <p:cTn id="66" dur="1" fill="hold">
                                          <p:stCondLst>
                                            <p:cond delay="0"/>
                                          </p:stCondLst>
                                        </p:cTn>
                                        <p:tgtEl>
                                          <p:spTgt spid="79"/>
                                        </p:tgtEl>
                                        <p:attrNameLst>
                                          <p:attrName>style.visibility</p:attrName>
                                        </p:attrNameLst>
                                      </p:cBhvr>
                                      <p:to>
                                        <p:strVal val="visible"/>
                                      </p:to>
                                    </p:set>
                                    <p:anim calcmode="lin" valueType="num">
                                      <p:cBhvr additive="base">
                                        <p:cTn id="67" dur="500" fill="hold"/>
                                        <p:tgtEl>
                                          <p:spTgt spid="79"/>
                                        </p:tgtEl>
                                        <p:attrNameLst>
                                          <p:attrName>ppt_x</p:attrName>
                                        </p:attrNameLst>
                                      </p:cBhvr>
                                      <p:tavLst>
                                        <p:tav tm="0">
                                          <p:val>
                                            <p:strVal val="#ppt_x"/>
                                          </p:val>
                                        </p:tav>
                                        <p:tav tm="100000">
                                          <p:val>
                                            <p:strVal val="#ppt_x"/>
                                          </p:val>
                                        </p:tav>
                                      </p:tavLst>
                                    </p:anim>
                                    <p:anim calcmode="lin" valueType="num">
                                      <p:cBhvr additive="base">
                                        <p:cTn id="68" dur="500" fill="hold"/>
                                        <p:tgtEl>
                                          <p:spTgt spid="79"/>
                                        </p:tgtEl>
                                        <p:attrNameLst>
                                          <p:attrName>ppt_y</p:attrName>
                                        </p:attrNameLst>
                                      </p:cBhvr>
                                      <p:tavLst>
                                        <p:tav tm="0">
                                          <p:val>
                                            <p:strVal val="1+#ppt_h/2"/>
                                          </p:val>
                                        </p:tav>
                                        <p:tav tm="100000">
                                          <p:val>
                                            <p:strVal val="#ppt_y"/>
                                          </p:val>
                                        </p:tav>
                                      </p:tavLst>
                                    </p:anim>
                                  </p:childTnLst>
                                </p:cTn>
                              </p:par>
                              <p:par>
                                <p:cTn id="69" presetID="53" presetClass="entr" presetSubtype="16" fill="hold" nodeType="with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p:cTn id="71" dur="500" fill="hold"/>
                                        <p:tgtEl>
                                          <p:spTgt spid="9"/>
                                        </p:tgtEl>
                                        <p:attrNameLst>
                                          <p:attrName>ppt_w</p:attrName>
                                        </p:attrNameLst>
                                      </p:cBhvr>
                                      <p:tavLst>
                                        <p:tav tm="0">
                                          <p:val>
                                            <p:fltVal val="0"/>
                                          </p:val>
                                        </p:tav>
                                        <p:tav tm="100000">
                                          <p:val>
                                            <p:strVal val="#ppt_w"/>
                                          </p:val>
                                        </p:tav>
                                      </p:tavLst>
                                    </p:anim>
                                    <p:anim calcmode="lin" valueType="num">
                                      <p:cBhvr>
                                        <p:cTn id="72" dur="500" fill="hold"/>
                                        <p:tgtEl>
                                          <p:spTgt spid="9"/>
                                        </p:tgtEl>
                                        <p:attrNameLst>
                                          <p:attrName>ppt_h</p:attrName>
                                        </p:attrNameLst>
                                      </p:cBhvr>
                                      <p:tavLst>
                                        <p:tav tm="0">
                                          <p:val>
                                            <p:fltVal val="0"/>
                                          </p:val>
                                        </p:tav>
                                        <p:tav tm="100000">
                                          <p:val>
                                            <p:strVal val="#ppt_h"/>
                                          </p:val>
                                        </p:tav>
                                      </p:tavLst>
                                    </p:anim>
                                    <p:animEffect transition="in" filter="fade">
                                      <p:cBhvr>
                                        <p:cTn id="73" dur="500"/>
                                        <p:tgtEl>
                                          <p:spTgt spid="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120"/>
                                        </p:tgtEl>
                                        <p:attrNameLst>
                                          <p:attrName>style.visibility</p:attrName>
                                        </p:attrNameLst>
                                      </p:cBhvr>
                                      <p:to>
                                        <p:strVal val="visible"/>
                                      </p:to>
                                    </p:set>
                                    <p:anim calcmode="lin" valueType="num">
                                      <p:cBhvr>
                                        <p:cTn id="77" dur="500" fill="hold"/>
                                        <p:tgtEl>
                                          <p:spTgt spid="120"/>
                                        </p:tgtEl>
                                        <p:attrNameLst>
                                          <p:attrName>ppt_w</p:attrName>
                                        </p:attrNameLst>
                                      </p:cBhvr>
                                      <p:tavLst>
                                        <p:tav tm="0">
                                          <p:val>
                                            <p:fltVal val="0"/>
                                          </p:val>
                                        </p:tav>
                                        <p:tav tm="100000">
                                          <p:val>
                                            <p:strVal val="#ppt_w"/>
                                          </p:val>
                                        </p:tav>
                                      </p:tavLst>
                                    </p:anim>
                                    <p:anim calcmode="lin" valueType="num">
                                      <p:cBhvr>
                                        <p:cTn id="78" dur="500" fill="hold"/>
                                        <p:tgtEl>
                                          <p:spTgt spid="120"/>
                                        </p:tgtEl>
                                        <p:attrNameLst>
                                          <p:attrName>ppt_h</p:attrName>
                                        </p:attrNameLst>
                                      </p:cBhvr>
                                      <p:tavLst>
                                        <p:tav tm="0">
                                          <p:val>
                                            <p:fltVal val="0"/>
                                          </p:val>
                                        </p:tav>
                                        <p:tav tm="100000">
                                          <p:val>
                                            <p:strVal val="#ppt_h"/>
                                          </p:val>
                                        </p:tav>
                                      </p:tavLst>
                                    </p:anim>
                                    <p:animEffect transition="in" filter="fade">
                                      <p:cBhvr>
                                        <p:cTn id="79" dur="500"/>
                                        <p:tgtEl>
                                          <p:spTgt spid="120"/>
                                        </p:tgtEl>
                                      </p:cBhvr>
                                    </p:animEffect>
                                  </p:childTnLst>
                                </p:cTn>
                              </p:par>
                            </p:childTnLst>
                          </p:cTn>
                        </p:par>
                        <p:par>
                          <p:cTn id="80" fill="hold">
                            <p:stCondLst>
                              <p:cond delay="5500"/>
                            </p:stCondLst>
                            <p:childTnLst>
                              <p:par>
                                <p:cTn id="81" presetID="22" presetClass="entr" presetSubtype="8"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wipe(left)">
                                      <p:cBhvr>
                                        <p:cTn id="83" dur="500"/>
                                        <p:tgtEl>
                                          <p:spTgt spid="5"/>
                                        </p:tgtEl>
                                      </p:cBhvr>
                                    </p:animEffect>
                                  </p:childTnLst>
                                </p:cTn>
                              </p:par>
                            </p:childTnLst>
                          </p:cTn>
                        </p:par>
                        <p:par>
                          <p:cTn id="84" fill="hold">
                            <p:stCondLst>
                              <p:cond delay="6000"/>
                            </p:stCondLst>
                            <p:childTnLst>
                              <p:par>
                                <p:cTn id="85" presetID="2" presetClass="entr" presetSubtype="4" accel="50000" decel="5000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 calcmode="lin" valueType="num">
                                      <p:cBhvr additive="base">
                                        <p:cTn id="87" dur="500" fill="hold"/>
                                        <p:tgtEl>
                                          <p:spTgt spid="87"/>
                                        </p:tgtEl>
                                        <p:attrNameLst>
                                          <p:attrName>ppt_x</p:attrName>
                                        </p:attrNameLst>
                                      </p:cBhvr>
                                      <p:tavLst>
                                        <p:tav tm="0">
                                          <p:val>
                                            <p:strVal val="#ppt_x"/>
                                          </p:val>
                                        </p:tav>
                                        <p:tav tm="100000">
                                          <p:val>
                                            <p:strVal val="#ppt_x"/>
                                          </p:val>
                                        </p:tav>
                                      </p:tavLst>
                                    </p:anim>
                                    <p:anim calcmode="lin" valueType="num">
                                      <p:cBhvr additive="base">
                                        <p:cTn id="88" dur="500" fill="hold"/>
                                        <p:tgtEl>
                                          <p:spTgt spid="87"/>
                                        </p:tgtEl>
                                        <p:attrNameLst>
                                          <p:attrName>ppt_y</p:attrName>
                                        </p:attrNameLst>
                                      </p:cBhvr>
                                      <p:tavLst>
                                        <p:tav tm="0">
                                          <p:val>
                                            <p:strVal val="1+#ppt_h/2"/>
                                          </p:val>
                                        </p:tav>
                                        <p:tav tm="100000">
                                          <p:val>
                                            <p:strVal val="#ppt_y"/>
                                          </p:val>
                                        </p:tav>
                                      </p:tavLst>
                                    </p:anim>
                                  </p:childTnLst>
                                </p:cTn>
                              </p:par>
                              <p:par>
                                <p:cTn id="89" presetID="53" presetClass="entr" presetSubtype="16" fill="hold" nodeType="withEffect">
                                  <p:stCondLst>
                                    <p:cond delay="0"/>
                                  </p:stCondLst>
                                  <p:childTnLst>
                                    <p:set>
                                      <p:cBhvr>
                                        <p:cTn id="90" dur="1" fill="hold">
                                          <p:stCondLst>
                                            <p:cond delay="0"/>
                                          </p:stCondLst>
                                        </p:cTn>
                                        <p:tgtEl>
                                          <p:spTgt spid="7"/>
                                        </p:tgtEl>
                                        <p:attrNameLst>
                                          <p:attrName>style.visibility</p:attrName>
                                        </p:attrNameLst>
                                      </p:cBhvr>
                                      <p:to>
                                        <p:strVal val="visible"/>
                                      </p:to>
                                    </p:set>
                                    <p:anim calcmode="lin" valueType="num">
                                      <p:cBhvr>
                                        <p:cTn id="91" dur="500" fill="hold"/>
                                        <p:tgtEl>
                                          <p:spTgt spid="7"/>
                                        </p:tgtEl>
                                        <p:attrNameLst>
                                          <p:attrName>ppt_w</p:attrName>
                                        </p:attrNameLst>
                                      </p:cBhvr>
                                      <p:tavLst>
                                        <p:tav tm="0">
                                          <p:val>
                                            <p:fltVal val="0"/>
                                          </p:val>
                                        </p:tav>
                                        <p:tav tm="100000">
                                          <p:val>
                                            <p:strVal val="#ppt_w"/>
                                          </p:val>
                                        </p:tav>
                                      </p:tavLst>
                                    </p:anim>
                                    <p:anim calcmode="lin" valueType="num">
                                      <p:cBhvr>
                                        <p:cTn id="92" dur="500" fill="hold"/>
                                        <p:tgtEl>
                                          <p:spTgt spid="7"/>
                                        </p:tgtEl>
                                        <p:attrNameLst>
                                          <p:attrName>ppt_h</p:attrName>
                                        </p:attrNameLst>
                                      </p:cBhvr>
                                      <p:tavLst>
                                        <p:tav tm="0">
                                          <p:val>
                                            <p:fltVal val="0"/>
                                          </p:val>
                                        </p:tav>
                                        <p:tav tm="100000">
                                          <p:val>
                                            <p:strVal val="#ppt_h"/>
                                          </p:val>
                                        </p:tav>
                                      </p:tavLst>
                                    </p:anim>
                                    <p:animEffect transition="in" filter="fade">
                                      <p:cBhvr>
                                        <p:cTn id="93" dur="500"/>
                                        <p:tgtEl>
                                          <p:spTgt spid="7"/>
                                        </p:tgtEl>
                                      </p:cBhvr>
                                    </p:animEffect>
                                  </p:childTnLst>
                                </p:cTn>
                              </p:par>
                            </p:childTnLst>
                          </p:cTn>
                        </p:par>
                        <p:par>
                          <p:cTn id="94" fill="hold">
                            <p:stCondLst>
                              <p:cond delay="6500"/>
                            </p:stCondLst>
                            <p:childTnLst>
                              <p:par>
                                <p:cTn id="95" presetID="53" presetClass="entr" presetSubtype="16" fill="hold" grpId="0" nodeType="afterEffect">
                                  <p:stCondLst>
                                    <p:cond delay="0"/>
                                  </p:stCondLst>
                                  <p:childTnLst>
                                    <p:set>
                                      <p:cBhvr>
                                        <p:cTn id="96" dur="1" fill="hold">
                                          <p:stCondLst>
                                            <p:cond delay="0"/>
                                          </p:stCondLst>
                                        </p:cTn>
                                        <p:tgtEl>
                                          <p:spTgt spid="123"/>
                                        </p:tgtEl>
                                        <p:attrNameLst>
                                          <p:attrName>style.visibility</p:attrName>
                                        </p:attrNameLst>
                                      </p:cBhvr>
                                      <p:to>
                                        <p:strVal val="visible"/>
                                      </p:to>
                                    </p:set>
                                    <p:anim calcmode="lin" valueType="num">
                                      <p:cBhvr>
                                        <p:cTn id="97" dur="500" fill="hold"/>
                                        <p:tgtEl>
                                          <p:spTgt spid="123"/>
                                        </p:tgtEl>
                                        <p:attrNameLst>
                                          <p:attrName>ppt_w</p:attrName>
                                        </p:attrNameLst>
                                      </p:cBhvr>
                                      <p:tavLst>
                                        <p:tav tm="0">
                                          <p:val>
                                            <p:fltVal val="0"/>
                                          </p:val>
                                        </p:tav>
                                        <p:tav tm="100000">
                                          <p:val>
                                            <p:strVal val="#ppt_w"/>
                                          </p:val>
                                        </p:tav>
                                      </p:tavLst>
                                    </p:anim>
                                    <p:anim calcmode="lin" valueType="num">
                                      <p:cBhvr>
                                        <p:cTn id="98" dur="500" fill="hold"/>
                                        <p:tgtEl>
                                          <p:spTgt spid="123"/>
                                        </p:tgtEl>
                                        <p:attrNameLst>
                                          <p:attrName>ppt_h</p:attrName>
                                        </p:attrNameLst>
                                      </p:cBhvr>
                                      <p:tavLst>
                                        <p:tav tm="0">
                                          <p:val>
                                            <p:fltVal val="0"/>
                                          </p:val>
                                        </p:tav>
                                        <p:tav tm="100000">
                                          <p:val>
                                            <p:strVal val="#ppt_h"/>
                                          </p:val>
                                        </p:tav>
                                      </p:tavLst>
                                    </p:anim>
                                    <p:animEffect transition="in" filter="fade">
                                      <p:cBhvr>
                                        <p:cTn id="99" dur="500"/>
                                        <p:tgtEl>
                                          <p:spTgt spid="123"/>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Effect transition="in" filter="wipe(left)">
                                      <p:cBhvr>
                                        <p:cTn id="10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8" grpId="0" animBg="1"/>
      <p:bldP spid="79" grpId="0" animBg="1"/>
      <p:bldP spid="83" grpId="0" animBg="1"/>
      <p:bldP spid="87" grpId="0" animBg="1"/>
      <p:bldP spid="116" grpId="0" animBg="1"/>
      <p:bldP spid="120" grpId="0" animBg="1"/>
      <p:bldP spid="122" grpId="0" animBg="1"/>
      <p:bldP spid="123" grpId="0" animBg="1"/>
      <p:bldP spid="1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502" y="283"/>
            <a:ext cx="3649847" cy="51429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          </a:t>
            </a:r>
            <a:endParaRPr lang="zh-CN" altLang="en-US" dirty="0">
              <a:cs typeface="+mn-ea"/>
              <a:sym typeface="+mn-lt"/>
            </a:endParaRPr>
          </a:p>
        </p:txBody>
      </p:sp>
      <p:sp>
        <p:nvSpPr>
          <p:cNvPr id="35" name="矩形 34"/>
          <p:cNvSpPr/>
          <p:nvPr/>
        </p:nvSpPr>
        <p:spPr>
          <a:xfrm>
            <a:off x="1102471" y="1840439"/>
            <a:ext cx="1445910" cy="761619"/>
          </a:xfrm>
          <a:prstGeom prst="rect">
            <a:avLst/>
          </a:prstGeom>
        </p:spPr>
        <p:txBody>
          <a:bodyPr wrap="none" lIns="0" tIns="0" rIns="0" bIns="0">
            <a:spAutoFit/>
          </a:bodyPr>
          <a:lstStyle/>
          <a:p>
            <a:pPr algn="ctr"/>
            <a:r>
              <a:rPr lang="zh-CN" altLang="en-US" sz="4950" b="1" dirty="0">
                <a:solidFill>
                  <a:schemeClr val="bg1"/>
                </a:solidFill>
                <a:cs typeface="+mn-ea"/>
                <a:sym typeface="+mn-lt"/>
              </a:rPr>
              <a:t>目 录</a:t>
            </a:r>
            <a:endParaRPr lang="zh-CN" altLang="en-US" sz="4950" b="1" dirty="0">
              <a:solidFill>
                <a:schemeClr val="bg1"/>
              </a:solidFill>
              <a:cs typeface="+mn-ea"/>
              <a:sym typeface="+mn-lt"/>
            </a:endParaRPr>
          </a:p>
        </p:txBody>
      </p:sp>
      <p:sp>
        <p:nvSpPr>
          <p:cNvPr id="36" name="矩形 35"/>
          <p:cNvSpPr/>
          <p:nvPr/>
        </p:nvSpPr>
        <p:spPr>
          <a:xfrm>
            <a:off x="1124110" y="2624783"/>
            <a:ext cx="1402628" cy="306366"/>
          </a:xfrm>
          <a:prstGeom prst="rect">
            <a:avLst/>
          </a:prstGeom>
        </p:spPr>
        <p:txBody>
          <a:bodyPr wrap="none" lIns="0" tIns="0" rIns="0" bIns="0">
            <a:spAutoFit/>
          </a:bodyPr>
          <a:lstStyle/>
          <a:p>
            <a:pPr algn="ctr"/>
            <a:r>
              <a:rPr lang="en-US" altLang="zh-CN" sz="1990" b="1" dirty="0">
                <a:solidFill>
                  <a:schemeClr val="bg1"/>
                </a:solidFill>
                <a:cs typeface="+mn-ea"/>
                <a:sym typeface="+mn-lt"/>
              </a:rPr>
              <a:t>CONTENTS</a:t>
            </a:r>
            <a:endParaRPr lang="en-US" altLang="zh-CN" sz="1990" b="1" dirty="0">
              <a:solidFill>
                <a:schemeClr val="bg1"/>
              </a:solidFill>
              <a:cs typeface="+mn-ea"/>
              <a:sym typeface="+mn-lt"/>
            </a:endParaRPr>
          </a:p>
        </p:txBody>
      </p:sp>
      <p:sp>
        <p:nvSpPr>
          <p:cNvPr id="13" name="圆角矩形 16"/>
          <p:cNvSpPr/>
          <p:nvPr/>
        </p:nvSpPr>
        <p:spPr>
          <a:xfrm>
            <a:off x="4731476" y="1529311"/>
            <a:ext cx="776951" cy="451412"/>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14" name="圆角矩形 95"/>
          <p:cNvSpPr/>
          <p:nvPr/>
        </p:nvSpPr>
        <p:spPr>
          <a:xfrm>
            <a:off x="4731476" y="2143493"/>
            <a:ext cx="776951" cy="451412"/>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b="1" dirty="0">
              <a:cs typeface="+mn-ea"/>
              <a:sym typeface="+mn-lt"/>
            </a:endParaRPr>
          </a:p>
        </p:txBody>
      </p:sp>
      <p:sp>
        <p:nvSpPr>
          <p:cNvPr id="15" name="圆角矩形 100"/>
          <p:cNvSpPr/>
          <p:nvPr/>
        </p:nvSpPr>
        <p:spPr>
          <a:xfrm>
            <a:off x="4731476" y="2757674"/>
            <a:ext cx="776951" cy="451412"/>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16" name="圆角矩形 101"/>
          <p:cNvSpPr/>
          <p:nvPr/>
        </p:nvSpPr>
        <p:spPr>
          <a:xfrm>
            <a:off x="4731476" y="3371856"/>
            <a:ext cx="776951" cy="451412"/>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17" name="椭圆 80"/>
          <p:cNvSpPr/>
          <p:nvPr/>
        </p:nvSpPr>
        <p:spPr bwMode="auto">
          <a:xfrm>
            <a:off x="4716016" y="1491630"/>
            <a:ext cx="709935" cy="520016"/>
          </a:xfrm>
          <a:prstGeom prst="ellipse">
            <a:avLst/>
          </a:prstGeom>
          <a:noFill/>
          <a:ln w="25400" cap="flat" cmpd="sng" algn="ctr">
            <a:noFill/>
            <a:prstDash val="solid"/>
          </a:ln>
          <a:effectLst>
            <a:innerShdw blurRad="63500" dist="25400" dir="18660000">
              <a:prstClr val="black">
                <a:alpha val="35000"/>
              </a:prstClr>
            </a:innerShdw>
          </a:effectLst>
        </p:spPr>
        <p:txBody>
          <a:bodyPr lIns="51435" tIns="25718" rIns="51435" bIns="2571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b="1" kern="0" dirty="0">
                <a:solidFill>
                  <a:srgbClr val="FFFFFF"/>
                </a:solidFill>
                <a:latin typeface="+mn-lt"/>
                <a:ea typeface="+mn-ea"/>
                <a:cs typeface="+mn-ea"/>
                <a:sym typeface="+mn-lt"/>
              </a:rPr>
              <a:t>01</a:t>
            </a:r>
            <a:endParaRPr lang="zh-CN" altLang="en-US" sz="2100" b="1" kern="0" dirty="0">
              <a:solidFill>
                <a:srgbClr val="FFFFFF"/>
              </a:solidFill>
              <a:latin typeface="+mn-lt"/>
              <a:ea typeface="+mn-ea"/>
              <a:cs typeface="+mn-ea"/>
              <a:sym typeface="+mn-lt"/>
            </a:endParaRPr>
          </a:p>
        </p:txBody>
      </p:sp>
      <p:sp>
        <p:nvSpPr>
          <p:cNvPr id="22" name="椭圆 80"/>
          <p:cNvSpPr/>
          <p:nvPr/>
        </p:nvSpPr>
        <p:spPr bwMode="auto">
          <a:xfrm>
            <a:off x="4716016" y="2109190"/>
            <a:ext cx="709935" cy="520016"/>
          </a:xfrm>
          <a:prstGeom prst="ellipse">
            <a:avLst/>
          </a:prstGeom>
          <a:noFill/>
          <a:ln w="25400" cap="flat" cmpd="sng" algn="ctr">
            <a:noFill/>
            <a:prstDash val="solid"/>
          </a:ln>
          <a:effectLst>
            <a:innerShdw blurRad="63500" dist="25400" dir="18660000">
              <a:prstClr val="black">
                <a:alpha val="35000"/>
              </a:prstClr>
            </a:innerShdw>
          </a:effectLst>
        </p:spPr>
        <p:txBody>
          <a:bodyPr lIns="51435" tIns="25718" rIns="51435" bIns="2571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b="1" kern="0" dirty="0">
                <a:solidFill>
                  <a:srgbClr val="FFFFFF"/>
                </a:solidFill>
                <a:latin typeface="+mn-lt"/>
                <a:ea typeface="+mn-ea"/>
                <a:cs typeface="+mn-ea"/>
                <a:sym typeface="+mn-lt"/>
              </a:rPr>
              <a:t>02</a:t>
            </a:r>
            <a:endParaRPr lang="zh-CN" altLang="en-US" sz="2100" b="1" kern="0" dirty="0">
              <a:solidFill>
                <a:srgbClr val="FFFFFF"/>
              </a:solidFill>
              <a:latin typeface="+mn-lt"/>
              <a:ea typeface="+mn-ea"/>
              <a:cs typeface="+mn-ea"/>
              <a:sym typeface="+mn-lt"/>
            </a:endParaRPr>
          </a:p>
        </p:txBody>
      </p:sp>
      <p:sp>
        <p:nvSpPr>
          <p:cNvPr id="23" name="椭圆 80"/>
          <p:cNvSpPr/>
          <p:nvPr/>
        </p:nvSpPr>
        <p:spPr bwMode="auto">
          <a:xfrm>
            <a:off x="4716016" y="2723372"/>
            <a:ext cx="709935" cy="520016"/>
          </a:xfrm>
          <a:prstGeom prst="ellipse">
            <a:avLst/>
          </a:prstGeom>
          <a:noFill/>
          <a:ln w="25400" cap="flat" cmpd="sng" algn="ctr">
            <a:noFill/>
            <a:prstDash val="solid"/>
          </a:ln>
          <a:effectLst>
            <a:innerShdw blurRad="63500" dist="25400" dir="18660000">
              <a:prstClr val="black">
                <a:alpha val="35000"/>
              </a:prstClr>
            </a:innerShdw>
          </a:effectLst>
        </p:spPr>
        <p:txBody>
          <a:bodyPr lIns="51435" tIns="25718" rIns="51435" bIns="2571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b="1" kern="0" dirty="0">
                <a:solidFill>
                  <a:srgbClr val="FFFFFF"/>
                </a:solidFill>
                <a:latin typeface="+mn-lt"/>
                <a:ea typeface="+mn-ea"/>
                <a:cs typeface="+mn-ea"/>
                <a:sym typeface="+mn-lt"/>
              </a:rPr>
              <a:t>03</a:t>
            </a:r>
            <a:endParaRPr lang="zh-CN" altLang="en-US" sz="2100" b="1" kern="0" dirty="0">
              <a:solidFill>
                <a:srgbClr val="FFFFFF"/>
              </a:solidFill>
              <a:latin typeface="+mn-lt"/>
              <a:ea typeface="+mn-ea"/>
              <a:cs typeface="+mn-ea"/>
              <a:sym typeface="+mn-lt"/>
            </a:endParaRPr>
          </a:p>
        </p:txBody>
      </p:sp>
      <p:sp>
        <p:nvSpPr>
          <p:cNvPr id="24" name="椭圆 80"/>
          <p:cNvSpPr/>
          <p:nvPr/>
        </p:nvSpPr>
        <p:spPr bwMode="auto">
          <a:xfrm>
            <a:off x="4716016" y="3351240"/>
            <a:ext cx="709935" cy="520016"/>
          </a:xfrm>
          <a:prstGeom prst="ellipse">
            <a:avLst/>
          </a:prstGeom>
          <a:noFill/>
          <a:ln w="25400" cap="flat" cmpd="sng" algn="ctr">
            <a:noFill/>
            <a:prstDash val="solid"/>
          </a:ln>
          <a:effectLst>
            <a:innerShdw blurRad="63500" dist="25400" dir="18660000">
              <a:prstClr val="black">
                <a:alpha val="35000"/>
              </a:prstClr>
            </a:innerShdw>
          </a:effectLst>
        </p:spPr>
        <p:txBody>
          <a:bodyPr lIns="51435" tIns="25718" rIns="51435" bIns="2571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b="1" kern="0" dirty="0">
                <a:solidFill>
                  <a:srgbClr val="FFFFFF"/>
                </a:solidFill>
                <a:latin typeface="+mn-lt"/>
                <a:ea typeface="+mn-ea"/>
                <a:cs typeface="+mn-ea"/>
                <a:sym typeface="+mn-lt"/>
              </a:rPr>
              <a:t>04</a:t>
            </a:r>
            <a:endParaRPr lang="zh-CN" altLang="en-US" sz="2100" b="1" kern="0" dirty="0">
              <a:solidFill>
                <a:srgbClr val="FFFFFF"/>
              </a:solidFill>
              <a:latin typeface="+mn-lt"/>
              <a:ea typeface="+mn-ea"/>
              <a:cs typeface="+mn-ea"/>
              <a:sym typeface="+mn-lt"/>
            </a:endParaRPr>
          </a:p>
        </p:txBody>
      </p:sp>
      <p:sp>
        <p:nvSpPr>
          <p:cNvPr id="25" name="矩形 39"/>
          <p:cNvSpPr>
            <a:spLocks noChangeArrowheads="1"/>
          </p:cNvSpPr>
          <p:nvPr/>
        </p:nvSpPr>
        <p:spPr bwMode="auto">
          <a:xfrm>
            <a:off x="5580112" y="1475100"/>
            <a:ext cx="2594644" cy="43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565"/>
              </a:spcBef>
            </a:pPr>
            <a:r>
              <a:rPr lang="en-US" altLang="zh-CN" dirty="0">
                <a:solidFill>
                  <a:schemeClr val="bg1">
                    <a:lumMod val="50000"/>
                  </a:schemeClr>
                </a:solidFill>
                <a:latin typeface="+mn-lt"/>
                <a:ea typeface="+mn-ea"/>
                <a:cs typeface="+mn-ea"/>
                <a:sym typeface="+mn-lt"/>
              </a:rPr>
              <a:t>【</a:t>
            </a:r>
            <a:r>
              <a:rPr lang="zh-CN" altLang="en-US" dirty="0">
                <a:solidFill>
                  <a:schemeClr val="bg1">
                    <a:lumMod val="50000"/>
                  </a:schemeClr>
                </a:solidFill>
                <a:latin typeface="+mn-lt"/>
                <a:ea typeface="+mn-ea"/>
                <a:cs typeface="+mn-ea"/>
                <a:sym typeface="+mn-lt"/>
              </a:rPr>
              <a:t>项目介绍</a:t>
            </a:r>
            <a:r>
              <a:rPr lang="en-US" altLang="zh-CN" dirty="0">
                <a:solidFill>
                  <a:schemeClr val="bg1">
                    <a:lumMod val="50000"/>
                  </a:schemeClr>
                </a:solidFill>
                <a:latin typeface="+mn-lt"/>
                <a:ea typeface="+mn-ea"/>
                <a:cs typeface="+mn-ea"/>
                <a:sym typeface="+mn-lt"/>
              </a:rPr>
              <a:t>】</a:t>
            </a:r>
            <a:endParaRPr lang="zh-CN" altLang="en-US" dirty="0">
              <a:solidFill>
                <a:schemeClr val="bg1">
                  <a:lumMod val="50000"/>
                </a:schemeClr>
              </a:solidFill>
              <a:latin typeface="+mn-lt"/>
              <a:ea typeface="+mn-ea"/>
              <a:cs typeface="+mn-ea"/>
              <a:sym typeface="+mn-lt"/>
            </a:endParaRPr>
          </a:p>
        </p:txBody>
      </p:sp>
      <p:sp>
        <p:nvSpPr>
          <p:cNvPr id="26" name="矩形 39"/>
          <p:cNvSpPr>
            <a:spLocks noChangeArrowheads="1"/>
          </p:cNvSpPr>
          <p:nvPr/>
        </p:nvSpPr>
        <p:spPr bwMode="auto">
          <a:xfrm>
            <a:off x="5580112" y="2098258"/>
            <a:ext cx="2594644" cy="43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565"/>
              </a:spcBef>
            </a:pPr>
            <a:r>
              <a:rPr lang="en-US" altLang="zh-CN" dirty="0">
                <a:solidFill>
                  <a:schemeClr val="bg1">
                    <a:lumMod val="50000"/>
                  </a:schemeClr>
                </a:solidFill>
                <a:latin typeface="+mn-lt"/>
                <a:ea typeface="+mn-ea"/>
                <a:cs typeface="+mn-ea"/>
                <a:sym typeface="+mn-lt"/>
              </a:rPr>
              <a:t>【</a:t>
            </a:r>
            <a:r>
              <a:rPr lang="zh-CN" altLang="en-US" dirty="0">
                <a:solidFill>
                  <a:schemeClr val="bg1">
                    <a:lumMod val="50000"/>
                  </a:schemeClr>
                </a:solidFill>
                <a:latin typeface="+mn-lt"/>
                <a:ea typeface="+mn-ea"/>
                <a:cs typeface="+mn-ea"/>
                <a:sym typeface="+mn-lt"/>
              </a:rPr>
              <a:t>产品运行</a:t>
            </a:r>
            <a:r>
              <a:rPr lang="en-US" altLang="zh-CN" dirty="0">
                <a:solidFill>
                  <a:schemeClr val="bg1">
                    <a:lumMod val="50000"/>
                  </a:schemeClr>
                </a:solidFill>
                <a:latin typeface="+mn-lt"/>
                <a:ea typeface="+mn-ea"/>
                <a:cs typeface="+mn-ea"/>
                <a:sym typeface="+mn-lt"/>
              </a:rPr>
              <a:t>】</a:t>
            </a:r>
            <a:endParaRPr lang="zh-CN" altLang="en-US" dirty="0">
              <a:solidFill>
                <a:schemeClr val="bg1">
                  <a:lumMod val="50000"/>
                </a:schemeClr>
              </a:solidFill>
              <a:latin typeface="+mn-lt"/>
              <a:ea typeface="+mn-ea"/>
              <a:cs typeface="+mn-ea"/>
              <a:sym typeface="+mn-lt"/>
            </a:endParaRPr>
          </a:p>
        </p:txBody>
      </p:sp>
      <p:sp>
        <p:nvSpPr>
          <p:cNvPr id="27" name="矩形 39"/>
          <p:cNvSpPr>
            <a:spLocks noChangeArrowheads="1"/>
          </p:cNvSpPr>
          <p:nvPr/>
        </p:nvSpPr>
        <p:spPr bwMode="auto">
          <a:xfrm>
            <a:off x="5580112" y="2713236"/>
            <a:ext cx="2594644" cy="43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565"/>
              </a:spcBef>
            </a:pPr>
            <a:r>
              <a:rPr lang="en-US" altLang="zh-CN" dirty="0">
                <a:solidFill>
                  <a:schemeClr val="bg1">
                    <a:lumMod val="50000"/>
                  </a:schemeClr>
                </a:solidFill>
                <a:latin typeface="+mn-lt"/>
                <a:ea typeface="+mn-ea"/>
                <a:cs typeface="+mn-ea"/>
                <a:sym typeface="+mn-lt"/>
              </a:rPr>
              <a:t>【</a:t>
            </a:r>
            <a:r>
              <a:rPr lang="zh-CN" altLang="en-US" dirty="0">
                <a:solidFill>
                  <a:schemeClr val="bg1">
                    <a:lumMod val="50000"/>
                  </a:schemeClr>
                </a:solidFill>
                <a:latin typeface="+mn-lt"/>
                <a:ea typeface="+mn-ea"/>
                <a:cs typeface="+mn-ea"/>
                <a:sym typeface="+mn-lt"/>
              </a:rPr>
              <a:t>市场分析</a:t>
            </a:r>
            <a:r>
              <a:rPr lang="en-US" altLang="zh-CN" dirty="0">
                <a:solidFill>
                  <a:schemeClr val="bg1">
                    <a:lumMod val="50000"/>
                  </a:schemeClr>
                </a:solidFill>
                <a:latin typeface="+mn-lt"/>
                <a:ea typeface="+mn-ea"/>
                <a:cs typeface="+mn-ea"/>
                <a:sym typeface="+mn-lt"/>
              </a:rPr>
              <a:t>】</a:t>
            </a:r>
            <a:endParaRPr lang="zh-CN" altLang="en-US" dirty="0">
              <a:solidFill>
                <a:schemeClr val="bg1">
                  <a:lumMod val="50000"/>
                </a:schemeClr>
              </a:solidFill>
              <a:latin typeface="+mn-lt"/>
              <a:ea typeface="+mn-ea"/>
              <a:cs typeface="+mn-ea"/>
              <a:sym typeface="+mn-lt"/>
            </a:endParaRPr>
          </a:p>
        </p:txBody>
      </p:sp>
      <p:sp>
        <p:nvSpPr>
          <p:cNvPr id="28" name="矩形 39"/>
          <p:cNvSpPr>
            <a:spLocks noChangeArrowheads="1"/>
          </p:cNvSpPr>
          <p:nvPr/>
        </p:nvSpPr>
        <p:spPr bwMode="auto">
          <a:xfrm>
            <a:off x="5580112" y="3333299"/>
            <a:ext cx="2594644" cy="43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565"/>
              </a:spcBef>
            </a:pPr>
            <a:r>
              <a:rPr lang="en-US" altLang="zh-CN" dirty="0">
                <a:solidFill>
                  <a:schemeClr val="bg1">
                    <a:lumMod val="50000"/>
                  </a:schemeClr>
                </a:solidFill>
                <a:latin typeface="+mn-lt"/>
                <a:ea typeface="+mn-ea"/>
                <a:cs typeface="+mn-ea"/>
                <a:sym typeface="+mn-lt"/>
              </a:rPr>
              <a:t>【</a:t>
            </a:r>
            <a:r>
              <a:rPr lang="zh-CN" altLang="en-US" dirty="0">
                <a:solidFill>
                  <a:schemeClr val="bg1">
                    <a:lumMod val="50000"/>
                  </a:schemeClr>
                </a:solidFill>
                <a:latin typeface="+mn-lt"/>
                <a:ea typeface="+mn-ea"/>
                <a:cs typeface="+mn-ea"/>
                <a:sym typeface="+mn-lt"/>
              </a:rPr>
              <a:t>投资回报</a:t>
            </a:r>
            <a:r>
              <a:rPr lang="en-US" altLang="zh-CN" dirty="0">
                <a:solidFill>
                  <a:schemeClr val="bg1">
                    <a:lumMod val="50000"/>
                  </a:schemeClr>
                </a:solidFill>
                <a:latin typeface="+mn-lt"/>
                <a:ea typeface="+mn-ea"/>
                <a:cs typeface="+mn-ea"/>
                <a:sym typeface="+mn-lt"/>
              </a:rPr>
              <a:t>】</a:t>
            </a:r>
            <a:endParaRPr lang="zh-CN" altLang="en-US" dirty="0">
              <a:solidFill>
                <a:schemeClr val="bg1">
                  <a:lumMod val="50000"/>
                </a:schemeClr>
              </a:solidFill>
              <a:latin typeface="+mn-lt"/>
              <a:ea typeface="+mn-ea"/>
              <a:cs typeface="+mn-ea"/>
              <a:sym typeface="+mn-lt"/>
            </a:endParaRPr>
          </a:p>
        </p:txBody>
      </p:sp>
    </p:spTree>
  </p:cSld>
  <p:clrMapOvr>
    <a:masterClrMapping/>
  </p:clrMapOvr>
  <p:transition spd="med"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up)">
                                      <p:cBhvr>
                                        <p:cTn id="7" dur="500"/>
                                        <p:tgtEl>
                                          <p:spTgt spid="3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5"/>
                                        </p:tgtEl>
                                        <p:attrNameLst>
                                          <p:attrName>ppt_y</p:attrName>
                                        </p:attrNameLst>
                                      </p:cBhvr>
                                      <p:tavLst>
                                        <p:tav tm="0">
                                          <p:val>
                                            <p:strVal val="#ppt_y"/>
                                          </p:val>
                                        </p:tav>
                                        <p:tav tm="100000">
                                          <p:val>
                                            <p:strVal val="#ppt_y"/>
                                          </p:val>
                                        </p:tav>
                                      </p:tavLst>
                                    </p:anim>
                                    <p:anim calcmode="lin" valueType="num">
                                      <p:cBhvr>
                                        <p:cTn id="13"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5"/>
                                        </p:tgtEl>
                                      </p:cBhvr>
                                    </p:animEffect>
                                  </p:childTnLst>
                                </p:cTn>
                              </p:par>
                            </p:childTnLst>
                          </p:cTn>
                        </p:par>
                        <p:par>
                          <p:cTn id="16" fill="hold">
                            <p:stCondLst>
                              <p:cond delay="11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6"/>
                                        </p:tgtEl>
                                        <p:attrNameLst>
                                          <p:attrName>ppt_y</p:attrName>
                                        </p:attrNameLst>
                                      </p:cBhvr>
                                      <p:tavLst>
                                        <p:tav tm="0">
                                          <p:val>
                                            <p:strVal val="#ppt_y"/>
                                          </p:val>
                                        </p:tav>
                                        <p:tav tm="100000">
                                          <p:val>
                                            <p:strVal val="#ppt_y"/>
                                          </p:val>
                                        </p:tav>
                                      </p:tavLst>
                                    </p:anim>
                                    <p:anim calcmode="lin" valueType="num">
                                      <p:cBhvr>
                                        <p:cTn id="21"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6"/>
                                        </p:tgtEl>
                                      </p:cBhvr>
                                    </p:animEffect>
                                  </p:childTnLst>
                                </p:cTn>
                              </p:par>
                            </p:childTnLst>
                          </p:cTn>
                        </p:par>
                        <p:par>
                          <p:cTn id="24" fill="hold">
                            <p:stCondLst>
                              <p:cond delay="1950"/>
                            </p:stCondLst>
                            <p:childTnLst>
                              <p:par>
                                <p:cTn id="25" presetID="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1+#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2450"/>
                            </p:stCondLst>
                            <p:childTnLst>
                              <p:par>
                                <p:cTn id="30" presetID="2" presetClass="entr" presetSubtype="2"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1+#ppt_w/2"/>
                                          </p:val>
                                        </p:tav>
                                        <p:tav tm="100000">
                                          <p:val>
                                            <p:strVal val="#ppt_x"/>
                                          </p:val>
                                        </p:tav>
                                      </p:tavLst>
                                    </p:anim>
                                    <p:anim calcmode="lin" valueType="num">
                                      <p:cBhvr additive="base">
                                        <p:cTn id="33" dur="500" fill="hold"/>
                                        <p:tgtEl>
                                          <p:spTgt spid="14"/>
                                        </p:tgtEl>
                                        <p:attrNameLst>
                                          <p:attrName>ppt_y</p:attrName>
                                        </p:attrNameLst>
                                      </p:cBhvr>
                                      <p:tavLst>
                                        <p:tav tm="0">
                                          <p:val>
                                            <p:strVal val="#ppt_y"/>
                                          </p:val>
                                        </p:tav>
                                        <p:tav tm="100000">
                                          <p:val>
                                            <p:strVal val="#ppt_y"/>
                                          </p:val>
                                        </p:tav>
                                      </p:tavLst>
                                    </p:anim>
                                  </p:childTnLst>
                                </p:cTn>
                              </p:par>
                            </p:childTnLst>
                          </p:cTn>
                        </p:par>
                        <p:par>
                          <p:cTn id="34" fill="hold">
                            <p:stCondLst>
                              <p:cond delay="2950"/>
                            </p:stCondLst>
                            <p:childTnLst>
                              <p:par>
                                <p:cTn id="35" presetID="2" presetClass="entr" presetSubtype="2"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1+#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childTnLst>
                          </p:cTn>
                        </p:par>
                        <p:par>
                          <p:cTn id="39" fill="hold">
                            <p:stCondLst>
                              <p:cond delay="3450"/>
                            </p:stCondLst>
                            <p:childTnLst>
                              <p:par>
                                <p:cTn id="40" presetID="2" presetClass="entr" presetSubtype="2"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1+#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childTnLst>
                          </p:cTn>
                        </p:par>
                        <p:par>
                          <p:cTn id="44" fill="hold">
                            <p:stCondLst>
                              <p:cond delay="3950"/>
                            </p:stCondLst>
                            <p:childTnLst>
                              <p:par>
                                <p:cTn id="45" presetID="2" presetClass="entr" presetSubtype="2"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1+#ppt_w/2"/>
                                          </p:val>
                                        </p:tav>
                                        <p:tav tm="100000">
                                          <p:val>
                                            <p:strVal val="#ppt_x"/>
                                          </p:val>
                                        </p:tav>
                                      </p:tavLst>
                                    </p:anim>
                                    <p:anim calcmode="lin" valueType="num">
                                      <p:cBhvr additive="base">
                                        <p:cTn id="48" dur="500" fill="hold"/>
                                        <p:tgtEl>
                                          <p:spTgt spid="17"/>
                                        </p:tgtEl>
                                        <p:attrNameLst>
                                          <p:attrName>ppt_y</p:attrName>
                                        </p:attrNameLst>
                                      </p:cBhvr>
                                      <p:tavLst>
                                        <p:tav tm="0">
                                          <p:val>
                                            <p:strVal val="#ppt_y"/>
                                          </p:val>
                                        </p:tav>
                                        <p:tav tm="100000">
                                          <p:val>
                                            <p:strVal val="#ppt_y"/>
                                          </p:val>
                                        </p:tav>
                                      </p:tavLst>
                                    </p:anim>
                                  </p:childTnLst>
                                </p:cTn>
                              </p:par>
                            </p:childTnLst>
                          </p:cTn>
                        </p:par>
                        <p:par>
                          <p:cTn id="49" fill="hold">
                            <p:stCondLst>
                              <p:cond delay="4450"/>
                            </p:stCondLst>
                            <p:childTnLst>
                              <p:par>
                                <p:cTn id="50" presetID="2" presetClass="entr" presetSubtype="2"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fill="hold"/>
                                        <p:tgtEl>
                                          <p:spTgt spid="22"/>
                                        </p:tgtEl>
                                        <p:attrNameLst>
                                          <p:attrName>ppt_x</p:attrName>
                                        </p:attrNameLst>
                                      </p:cBhvr>
                                      <p:tavLst>
                                        <p:tav tm="0">
                                          <p:val>
                                            <p:strVal val="1+#ppt_w/2"/>
                                          </p:val>
                                        </p:tav>
                                        <p:tav tm="100000">
                                          <p:val>
                                            <p:strVal val="#ppt_x"/>
                                          </p:val>
                                        </p:tav>
                                      </p:tavLst>
                                    </p:anim>
                                    <p:anim calcmode="lin" valueType="num">
                                      <p:cBhvr additive="base">
                                        <p:cTn id="53" dur="500" fill="hold"/>
                                        <p:tgtEl>
                                          <p:spTgt spid="22"/>
                                        </p:tgtEl>
                                        <p:attrNameLst>
                                          <p:attrName>ppt_y</p:attrName>
                                        </p:attrNameLst>
                                      </p:cBhvr>
                                      <p:tavLst>
                                        <p:tav tm="0">
                                          <p:val>
                                            <p:strVal val="#ppt_y"/>
                                          </p:val>
                                        </p:tav>
                                        <p:tav tm="100000">
                                          <p:val>
                                            <p:strVal val="#ppt_y"/>
                                          </p:val>
                                        </p:tav>
                                      </p:tavLst>
                                    </p:anim>
                                  </p:childTnLst>
                                </p:cTn>
                              </p:par>
                            </p:childTnLst>
                          </p:cTn>
                        </p:par>
                        <p:par>
                          <p:cTn id="54" fill="hold">
                            <p:stCondLst>
                              <p:cond delay="4950"/>
                            </p:stCondLst>
                            <p:childTnLst>
                              <p:par>
                                <p:cTn id="55" presetID="2" presetClass="entr" presetSubtype="2"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fill="hold"/>
                                        <p:tgtEl>
                                          <p:spTgt spid="23"/>
                                        </p:tgtEl>
                                        <p:attrNameLst>
                                          <p:attrName>ppt_x</p:attrName>
                                        </p:attrNameLst>
                                      </p:cBhvr>
                                      <p:tavLst>
                                        <p:tav tm="0">
                                          <p:val>
                                            <p:strVal val="1+#ppt_w/2"/>
                                          </p:val>
                                        </p:tav>
                                        <p:tav tm="100000">
                                          <p:val>
                                            <p:strVal val="#ppt_x"/>
                                          </p:val>
                                        </p:tav>
                                      </p:tavLst>
                                    </p:anim>
                                    <p:anim calcmode="lin" valueType="num">
                                      <p:cBhvr additive="base">
                                        <p:cTn id="58" dur="500" fill="hold"/>
                                        <p:tgtEl>
                                          <p:spTgt spid="23"/>
                                        </p:tgtEl>
                                        <p:attrNameLst>
                                          <p:attrName>ppt_y</p:attrName>
                                        </p:attrNameLst>
                                      </p:cBhvr>
                                      <p:tavLst>
                                        <p:tav tm="0">
                                          <p:val>
                                            <p:strVal val="#ppt_y"/>
                                          </p:val>
                                        </p:tav>
                                        <p:tav tm="100000">
                                          <p:val>
                                            <p:strVal val="#ppt_y"/>
                                          </p:val>
                                        </p:tav>
                                      </p:tavLst>
                                    </p:anim>
                                  </p:childTnLst>
                                </p:cTn>
                              </p:par>
                            </p:childTnLst>
                          </p:cTn>
                        </p:par>
                        <p:par>
                          <p:cTn id="59" fill="hold">
                            <p:stCondLst>
                              <p:cond delay="5450"/>
                            </p:stCondLst>
                            <p:childTnLst>
                              <p:par>
                                <p:cTn id="60" presetID="2" presetClass="entr" presetSubtype="2"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additive="base">
                                        <p:cTn id="62" dur="500" fill="hold"/>
                                        <p:tgtEl>
                                          <p:spTgt spid="24"/>
                                        </p:tgtEl>
                                        <p:attrNameLst>
                                          <p:attrName>ppt_x</p:attrName>
                                        </p:attrNameLst>
                                      </p:cBhvr>
                                      <p:tavLst>
                                        <p:tav tm="0">
                                          <p:val>
                                            <p:strVal val="1+#ppt_w/2"/>
                                          </p:val>
                                        </p:tav>
                                        <p:tav tm="100000">
                                          <p:val>
                                            <p:strVal val="#ppt_x"/>
                                          </p:val>
                                        </p:tav>
                                      </p:tavLst>
                                    </p:anim>
                                    <p:anim calcmode="lin" valueType="num">
                                      <p:cBhvr additive="base">
                                        <p:cTn id="63" dur="500" fill="hold"/>
                                        <p:tgtEl>
                                          <p:spTgt spid="24"/>
                                        </p:tgtEl>
                                        <p:attrNameLst>
                                          <p:attrName>ppt_y</p:attrName>
                                        </p:attrNameLst>
                                      </p:cBhvr>
                                      <p:tavLst>
                                        <p:tav tm="0">
                                          <p:val>
                                            <p:strVal val="#ppt_y"/>
                                          </p:val>
                                        </p:tav>
                                        <p:tav tm="100000">
                                          <p:val>
                                            <p:strVal val="#ppt_y"/>
                                          </p:val>
                                        </p:tav>
                                      </p:tavLst>
                                    </p:anim>
                                  </p:childTnLst>
                                </p:cTn>
                              </p:par>
                            </p:childTnLst>
                          </p:cTn>
                        </p:par>
                        <p:par>
                          <p:cTn id="64" fill="hold">
                            <p:stCondLst>
                              <p:cond delay="5950"/>
                            </p:stCondLst>
                            <p:childTnLst>
                              <p:par>
                                <p:cTn id="65" presetID="22" presetClass="entr" presetSubtype="8"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left)">
                                      <p:cBhvr>
                                        <p:cTn id="67" dur="500"/>
                                        <p:tgtEl>
                                          <p:spTgt spid="25"/>
                                        </p:tgtEl>
                                      </p:cBhvr>
                                    </p:animEffect>
                                  </p:childTnLst>
                                </p:cTn>
                              </p:par>
                            </p:childTnLst>
                          </p:cTn>
                        </p:par>
                        <p:par>
                          <p:cTn id="68" fill="hold">
                            <p:stCondLst>
                              <p:cond delay="6450"/>
                            </p:stCondLst>
                            <p:childTnLst>
                              <p:par>
                                <p:cTn id="69" presetID="22" presetClass="entr" presetSubtype="8"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wipe(left)">
                                      <p:cBhvr>
                                        <p:cTn id="71" dur="500"/>
                                        <p:tgtEl>
                                          <p:spTgt spid="26"/>
                                        </p:tgtEl>
                                      </p:cBhvr>
                                    </p:animEffect>
                                  </p:childTnLst>
                                </p:cTn>
                              </p:par>
                            </p:childTnLst>
                          </p:cTn>
                        </p:par>
                        <p:par>
                          <p:cTn id="72" fill="hold">
                            <p:stCondLst>
                              <p:cond delay="69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450"/>
                            </p:stCondLst>
                            <p:childTnLst>
                              <p:par>
                                <p:cTn id="77" presetID="22" presetClass="entr" presetSubtype="8"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left)">
                                      <p:cBhvr>
                                        <p:cTn id="7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36" grpId="0"/>
      <p:bldP spid="13" grpId="0" animBg="1"/>
      <p:bldP spid="14" grpId="0" animBg="1"/>
      <p:bldP spid="15" grpId="0" animBg="1"/>
      <p:bldP spid="16" grpId="0" animBg="1"/>
      <p:bldP spid="17" grpId="0"/>
      <p:bldP spid="22" grpId="0"/>
      <p:bldP spid="23" grpId="0"/>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5"/>
          <p:cNvSpPr/>
          <p:nvPr/>
        </p:nvSpPr>
        <p:spPr bwMode="auto">
          <a:xfrm>
            <a:off x="3428363" y="1958101"/>
            <a:ext cx="1098209" cy="9387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599" y="21600"/>
                </a:moveTo>
                <a:cubicBezTo>
                  <a:pt x="0" y="14674"/>
                  <a:pt x="0" y="14674"/>
                  <a:pt x="0" y="14674"/>
                </a:cubicBezTo>
                <a:cubicBezTo>
                  <a:pt x="4517" y="6100"/>
                  <a:pt x="12282" y="577"/>
                  <a:pt x="20894" y="0"/>
                </a:cubicBezTo>
                <a:cubicBezTo>
                  <a:pt x="21599" y="13190"/>
                  <a:pt x="21599" y="13190"/>
                  <a:pt x="21599" y="13190"/>
                </a:cubicBezTo>
                <a:cubicBezTo>
                  <a:pt x="16517" y="13520"/>
                  <a:pt x="12141" y="16818"/>
                  <a:pt x="9599" y="21600"/>
                </a:cubicBezTo>
                <a:close/>
              </a:path>
            </a:pathLst>
          </a:custGeom>
          <a:solidFill>
            <a:schemeClr val="accent2"/>
          </a:solidFill>
          <a:ln>
            <a:noFill/>
          </a:ln>
        </p:spPr>
        <p:txBody>
          <a:bodyPr lIns="17142" tIns="17142" rIns="17142" bIns="17142"/>
          <a:lstStyle/>
          <a:p>
            <a:pPr algn="ctr">
              <a:lnSpc>
                <a:spcPct val="120000"/>
              </a:lnSpc>
            </a:pPr>
            <a:endParaRPr lang="en-US">
              <a:cs typeface="+mn-ea"/>
              <a:sym typeface="+mn-lt"/>
            </a:endParaRPr>
          </a:p>
        </p:txBody>
      </p:sp>
      <p:sp>
        <p:nvSpPr>
          <p:cNvPr id="16" name="AutoShape 6"/>
          <p:cNvSpPr/>
          <p:nvPr/>
        </p:nvSpPr>
        <p:spPr bwMode="auto">
          <a:xfrm>
            <a:off x="5258115" y="2678969"/>
            <a:ext cx="661902" cy="1239943"/>
          </a:xfrm>
          <a:custGeom>
            <a:avLst/>
            <a:gdLst>
              <a:gd name="T0" fmla="*/ 10026 w 20053"/>
              <a:gd name="T1" fmla="*/ 10800 h 21600"/>
              <a:gd name="T2" fmla="*/ 10026 w 20053"/>
              <a:gd name="T3" fmla="*/ 10800 h 21600"/>
              <a:gd name="T4" fmla="*/ 10026 w 20053"/>
              <a:gd name="T5" fmla="*/ 10800 h 21600"/>
              <a:gd name="T6" fmla="*/ 10026 w 20053"/>
              <a:gd name="T7" fmla="*/ 10800 h 21600"/>
            </a:gdLst>
            <a:ahLst/>
            <a:cxnLst>
              <a:cxn ang="0">
                <a:pos x="T0" y="T1"/>
              </a:cxn>
              <a:cxn ang="0">
                <a:pos x="T2" y="T3"/>
              </a:cxn>
              <a:cxn ang="0">
                <a:pos x="T4" y="T5"/>
              </a:cxn>
              <a:cxn ang="0">
                <a:pos x="T6" y="T7"/>
              </a:cxn>
            </a:cxnLst>
            <a:rect l="0" t="0" r="r" b="b"/>
            <a:pathLst>
              <a:path w="20053" h="21600">
                <a:moveTo>
                  <a:pt x="0" y="4619"/>
                </a:moveTo>
                <a:cubicBezTo>
                  <a:pt x="15413" y="0"/>
                  <a:pt x="15413" y="0"/>
                  <a:pt x="15413" y="0"/>
                </a:cubicBezTo>
                <a:cubicBezTo>
                  <a:pt x="21599" y="6742"/>
                  <a:pt x="21599" y="14857"/>
                  <a:pt x="15413" y="21599"/>
                </a:cubicBezTo>
                <a:cubicBezTo>
                  <a:pt x="0" y="16980"/>
                  <a:pt x="0" y="16980"/>
                  <a:pt x="0" y="16980"/>
                </a:cubicBezTo>
                <a:cubicBezTo>
                  <a:pt x="1736" y="15169"/>
                  <a:pt x="2605" y="13047"/>
                  <a:pt x="2605" y="10800"/>
                </a:cubicBezTo>
                <a:cubicBezTo>
                  <a:pt x="2605" y="8552"/>
                  <a:pt x="1736" y="6492"/>
                  <a:pt x="0" y="4619"/>
                </a:cubicBezTo>
                <a:close/>
              </a:path>
            </a:pathLst>
          </a:custGeom>
          <a:solidFill>
            <a:schemeClr val="accent2"/>
          </a:solidFill>
          <a:ln>
            <a:noFill/>
          </a:ln>
          <a:effectLst/>
        </p:spPr>
        <p:txBody>
          <a:bodyPr lIns="17142" tIns="17142" rIns="17142" bIns="17142"/>
          <a:lstStyle/>
          <a:p>
            <a:pPr algn="ctr" defTabSz="342900">
              <a:lnSpc>
                <a:spcPct val="120000"/>
              </a:lnSpc>
              <a:defRPr/>
            </a:pPr>
            <a:endParaRPr lang="es-ES" sz="700" dirty="0">
              <a:solidFill>
                <a:srgbClr val="000000"/>
              </a:solidFill>
              <a:cs typeface="+mn-ea"/>
              <a:sym typeface="+mn-lt"/>
            </a:endParaRPr>
          </a:p>
        </p:txBody>
      </p:sp>
      <p:sp>
        <p:nvSpPr>
          <p:cNvPr id="17" name="AutoShape 7"/>
          <p:cNvSpPr/>
          <p:nvPr/>
        </p:nvSpPr>
        <p:spPr bwMode="auto">
          <a:xfrm>
            <a:off x="4615262" y="1974768"/>
            <a:ext cx="1101185" cy="9321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3292"/>
                </a:moveTo>
                <a:cubicBezTo>
                  <a:pt x="562" y="0"/>
                  <a:pt x="562" y="0"/>
                  <a:pt x="562" y="0"/>
                </a:cubicBezTo>
                <a:cubicBezTo>
                  <a:pt x="9216" y="498"/>
                  <a:pt x="17026" y="5981"/>
                  <a:pt x="21600" y="14538"/>
                </a:cubicBezTo>
                <a:cubicBezTo>
                  <a:pt x="12031" y="21600"/>
                  <a:pt x="12031" y="21600"/>
                  <a:pt x="12031" y="21600"/>
                </a:cubicBezTo>
                <a:cubicBezTo>
                  <a:pt x="9498" y="16864"/>
                  <a:pt x="5065" y="13624"/>
                  <a:pt x="0" y="13292"/>
                </a:cubicBezTo>
                <a:close/>
              </a:path>
            </a:pathLst>
          </a:custGeom>
          <a:solidFill>
            <a:schemeClr val="accent3"/>
          </a:solidFill>
          <a:ln>
            <a:noFill/>
          </a:ln>
          <a:effectLst/>
        </p:spPr>
        <p:txBody>
          <a:bodyPr lIns="17142" tIns="17142" rIns="17142" bIns="17142"/>
          <a:lstStyle/>
          <a:p>
            <a:pPr algn="ctr" defTabSz="342900">
              <a:lnSpc>
                <a:spcPct val="120000"/>
              </a:lnSpc>
              <a:defRPr/>
            </a:pPr>
            <a:endParaRPr lang="es-ES" sz="700" dirty="0">
              <a:solidFill>
                <a:srgbClr val="000000"/>
              </a:solidFill>
              <a:cs typeface="+mn-ea"/>
              <a:sym typeface="+mn-lt"/>
            </a:endParaRPr>
          </a:p>
        </p:txBody>
      </p:sp>
      <p:sp>
        <p:nvSpPr>
          <p:cNvPr id="18" name="AutoShape 8"/>
          <p:cNvSpPr/>
          <p:nvPr/>
        </p:nvSpPr>
        <p:spPr bwMode="auto">
          <a:xfrm>
            <a:off x="3229554" y="2693256"/>
            <a:ext cx="664878" cy="1239943"/>
          </a:xfrm>
          <a:custGeom>
            <a:avLst/>
            <a:gdLst>
              <a:gd name="T0" fmla="*/ 2147483647 w 20023"/>
              <a:gd name="T1" fmla="*/ 2147483647 h 21600"/>
              <a:gd name="T2" fmla="*/ 2147483647 w 20023"/>
              <a:gd name="T3" fmla="*/ 2147483647 h 21600"/>
              <a:gd name="T4" fmla="*/ 2147483647 w 20023"/>
              <a:gd name="T5" fmla="*/ 2147483647 h 21600"/>
              <a:gd name="T6" fmla="*/ 2147483647 w 20023"/>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023" h="21600">
                <a:moveTo>
                  <a:pt x="20023" y="16855"/>
                </a:moveTo>
                <a:cubicBezTo>
                  <a:pt x="4794" y="21599"/>
                  <a:pt x="4794" y="21599"/>
                  <a:pt x="4794" y="21599"/>
                </a:cubicBezTo>
                <a:cubicBezTo>
                  <a:pt x="-1470" y="14857"/>
                  <a:pt x="-1577" y="6804"/>
                  <a:pt x="4363" y="0"/>
                </a:cubicBezTo>
                <a:cubicBezTo>
                  <a:pt x="19806" y="4494"/>
                  <a:pt x="19806" y="4494"/>
                  <a:pt x="19806" y="4494"/>
                </a:cubicBezTo>
                <a:cubicBezTo>
                  <a:pt x="18187" y="6305"/>
                  <a:pt x="17323" y="8365"/>
                  <a:pt x="17323" y="10550"/>
                </a:cubicBezTo>
                <a:cubicBezTo>
                  <a:pt x="17323" y="12860"/>
                  <a:pt x="18295" y="14982"/>
                  <a:pt x="20023" y="16855"/>
                </a:cubicBezTo>
                <a:close/>
              </a:path>
            </a:pathLst>
          </a:custGeom>
          <a:solidFill>
            <a:schemeClr val="accent1"/>
          </a:solidFill>
          <a:ln>
            <a:noFill/>
          </a:ln>
        </p:spPr>
        <p:txBody>
          <a:bodyPr lIns="17142" tIns="17142" rIns="17142" bIns="17142"/>
          <a:lstStyle/>
          <a:p>
            <a:pPr algn="ctr">
              <a:lnSpc>
                <a:spcPct val="120000"/>
              </a:lnSpc>
            </a:pPr>
            <a:endParaRPr lang="en-US">
              <a:cs typeface="+mn-ea"/>
              <a:sym typeface="+mn-lt"/>
            </a:endParaRPr>
          </a:p>
        </p:txBody>
      </p:sp>
      <p:sp>
        <p:nvSpPr>
          <p:cNvPr id="20" name="AutoShape 10"/>
          <p:cNvSpPr/>
          <p:nvPr/>
        </p:nvSpPr>
        <p:spPr bwMode="auto">
          <a:xfrm>
            <a:off x="3776575" y="2292046"/>
            <a:ext cx="599997" cy="2285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nchor="b"/>
          <a:lstStyle/>
          <a:p>
            <a:pPr algn="ctr">
              <a:lnSpc>
                <a:spcPct val="120000"/>
              </a:lnSpc>
              <a:defRPr/>
            </a:pPr>
            <a:r>
              <a:rPr lang="es-ES" sz="1900" dirty="0">
                <a:solidFill>
                  <a:schemeClr val="bg1"/>
                </a:solidFill>
                <a:cs typeface="+mn-ea"/>
                <a:sym typeface="+mn-lt"/>
              </a:rPr>
              <a:t>25%</a:t>
            </a:r>
            <a:endParaRPr lang="es-ES" sz="1900" dirty="0">
              <a:solidFill>
                <a:schemeClr val="bg1"/>
              </a:solidFill>
              <a:cs typeface="+mn-ea"/>
              <a:sym typeface="+mn-lt"/>
            </a:endParaRPr>
          </a:p>
        </p:txBody>
      </p:sp>
      <p:sp>
        <p:nvSpPr>
          <p:cNvPr id="21" name="AutoShape 11"/>
          <p:cNvSpPr/>
          <p:nvPr/>
        </p:nvSpPr>
        <p:spPr bwMode="auto">
          <a:xfrm>
            <a:off x="4820617" y="2293831"/>
            <a:ext cx="599997" cy="2285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nchor="b"/>
          <a:lstStyle/>
          <a:p>
            <a:pPr algn="ctr">
              <a:lnSpc>
                <a:spcPct val="120000"/>
              </a:lnSpc>
              <a:defRPr/>
            </a:pPr>
            <a:r>
              <a:rPr lang="es-ES" sz="1900" dirty="0">
                <a:solidFill>
                  <a:schemeClr val="bg1"/>
                </a:solidFill>
                <a:cs typeface="+mn-ea"/>
                <a:sym typeface="+mn-lt"/>
              </a:rPr>
              <a:t>29%</a:t>
            </a:r>
            <a:endParaRPr lang="es-ES" sz="1900" dirty="0">
              <a:solidFill>
                <a:schemeClr val="bg1"/>
              </a:solidFill>
              <a:cs typeface="+mn-ea"/>
              <a:sym typeface="+mn-lt"/>
            </a:endParaRPr>
          </a:p>
        </p:txBody>
      </p:sp>
      <p:sp>
        <p:nvSpPr>
          <p:cNvPr id="22" name="AutoShape 12"/>
          <p:cNvSpPr/>
          <p:nvPr/>
        </p:nvSpPr>
        <p:spPr bwMode="auto">
          <a:xfrm>
            <a:off x="5328948" y="3199234"/>
            <a:ext cx="599402" cy="2285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nchor="b"/>
          <a:lstStyle/>
          <a:p>
            <a:pPr algn="ctr">
              <a:lnSpc>
                <a:spcPct val="120000"/>
              </a:lnSpc>
              <a:defRPr/>
            </a:pPr>
            <a:r>
              <a:rPr lang="es-ES" sz="1900" dirty="0">
                <a:solidFill>
                  <a:schemeClr val="bg1"/>
                </a:solidFill>
                <a:cs typeface="+mn-ea"/>
                <a:sym typeface="+mn-lt"/>
              </a:rPr>
              <a:t>17%</a:t>
            </a:r>
            <a:endParaRPr lang="es-ES" sz="1900" dirty="0">
              <a:solidFill>
                <a:schemeClr val="bg1"/>
              </a:solidFill>
              <a:cs typeface="+mn-ea"/>
              <a:sym typeface="+mn-lt"/>
            </a:endParaRPr>
          </a:p>
        </p:txBody>
      </p:sp>
      <p:sp>
        <p:nvSpPr>
          <p:cNvPr id="23" name="AutoShape 13"/>
          <p:cNvSpPr/>
          <p:nvPr/>
        </p:nvSpPr>
        <p:spPr bwMode="auto">
          <a:xfrm>
            <a:off x="3229555" y="3183161"/>
            <a:ext cx="599401" cy="2285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nchor="b"/>
          <a:lstStyle/>
          <a:p>
            <a:pPr algn="ctr">
              <a:lnSpc>
                <a:spcPct val="120000"/>
              </a:lnSpc>
              <a:defRPr/>
            </a:pPr>
            <a:r>
              <a:rPr lang="es-ES" sz="1900" dirty="0">
                <a:solidFill>
                  <a:schemeClr val="bg1"/>
                </a:solidFill>
                <a:cs typeface="+mn-ea"/>
                <a:sym typeface="+mn-lt"/>
              </a:rPr>
              <a:t>73%</a:t>
            </a:r>
            <a:endParaRPr lang="es-ES" sz="1900" dirty="0">
              <a:solidFill>
                <a:schemeClr val="bg1"/>
              </a:solidFill>
              <a:cs typeface="+mn-ea"/>
              <a:sym typeface="+mn-lt"/>
            </a:endParaRPr>
          </a:p>
        </p:txBody>
      </p:sp>
      <p:sp>
        <p:nvSpPr>
          <p:cNvPr id="25" name="Text Placeholder 7"/>
          <p:cNvSpPr txBox="1"/>
          <p:nvPr/>
        </p:nvSpPr>
        <p:spPr>
          <a:xfrm>
            <a:off x="1571506" y="1728005"/>
            <a:ext cx="973223" cy="254435"/>
          </a:xfrm>
          <a:prstGeom prst="rect">
            <a:avLst/>
          </a:prstGeom>
        </p:spPr>
        <p:txBody>
          <a:bodyPr vert="horz" lIns="0" tIns="73872" rIns="0" bIns="73872" anchor="ctr"/>
          <a:lstStyle>
            <a:lvl1pPr marL="0" indent="0" algn="r"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000" b="0" dirty="0">
                <a:solidFill>
                  <a:schemeClr val="bg1">
                    <a:lumMod val="65000"/>
                  </a:schemeClr>
                </a:solidFill>
                <a:latin typeface="+mn-lt"/>
                <a:cs typeface="+mn-ea"/>
                <a:sym typeface="+mn-lt"/>
              </a:rPr>
              <a:t>请替换文字内容</a:t>
            </a:r>
            <a:endParaRPr lang="es-ES_tradnl" sz="1000" b="0" dirty="0">
              <a:solidFill>
                <a:schemeClr val="bg1">
                  <a:lumMod val="65000"/>
                </a:schemeClr>
              </a:solidFill>
              <a:latin typeface="+mn-lt"/>
              <a:cs typeface="+mn-ea"/>
              <a:sym typeface="+mn-lt"/>
            </a:endParaRPr>
          </a:p>
        </p:txBody>
      </p:sp>
      <p:sp>
        <p:nvSpPr>
          <p:cNvPr id="26" name="Text Placeholder 2"/>
          <p:cNvSpPr txBox="1"/>
          <p:nvPr/>
        </p:nvSpPr>
        <p:spPr>
          <a:xfrm>
            <a:off x="1008245" y="1949148"/>
            <a:ext cx="1536485" cy="446919"/>
          </a:xfrm>
          <a:prstGeom prst="rect">
            <a:avLst/>
          </a:prstGeom>
        </p:spPr>
        <p:txBody>
          <a:bodyPr vert="horz" lIns="0" tIns="0" rIns="0" bIns="0"/>
          <a:lstStyle>
            <a:lvl1pPr marL="0" indent="0" algn="r"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600" dirty="0">
                <a:solidFill>
                  <a:schemeClr val="bg1">
                    <a:lumMod val="65000"/>
                  </a:schemeClr>
                </a:solidFill>
                <a:latin typeface="+mn-lt"/>
                <a:cs typeface="+mn-ea"/>
                <a:sym typeface="+mn-lt"/>
              </a:rPr>
              <a:t>请替换文字内容</a:t>
            </a:r>
            <a:endParaRPr lang="en-US" altLang="zh-CN" sz="600" dirty="0">
              <a:solidFill>
                <a:schemeClr val="bg1">
                  <a:lumMod val="65000"/>
                </a:schemeClr>
              </a:solidFill>
              <a:latin typeface="+mn-lt"/>
              <a:cs typeface="+mn-ea"/>
              <a:sym typeface="+mn-lt"/>
            </a:endParaRPr>
          </a:p>
        </p:txBody>
      </p:sp>
      <p:sp>
        <p:nvSpPr>
          <p:cNvPr id="27" name="Rounded Rectangle 11"/>
          <p:cNvSpPr>
            <a:spLocks noChangeAspect="1"/>
          </p:cNvSpPr>
          <p:nvPr/>
        </p:nvSpPr>
        <p:spPr>
          <a:xfrm>
            <a:off x="2687463" y="1781306"/>
            <a:ext cx="539929" cy="540484"/>
          </a:xfrm>
          <a:prstGeom prst="roundRect">
            <a:avLst>
              <a:gd name="adj"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20000"/>
              </a:lnSpc>
            </a:pPr>
            <a:endParaRPr lang="en-US" sz="900" dirty="0">
              <a:solidFill>
                <a:schemeClr val="tx1"/>
              </a:solidFill>
              <a:cs typeface="+mn-ea"/>
              <a:sym typeface="+mn-lt"/>
            </a:endParaRPr>
          </a:p>
        </p:txBody>
      </p:sp>
      <p:sp>
        <p:nvSpPr>
          <p:cNvPr id="28" name="Text Placeholder 7"/>
          <p:cNvSpPr txBox="1"/>
          <p:nvPr/>
        </p:nvSpPr>
        <p:spPr>
          <a:xfrm>
            <a:off x="2730755" y="1849768"/>
            <a:ext cx="437072" cy="360716"/>
          </a:xfrm>
          <a:prstGeom prst="rect">
            <a:avLst/>
          </a:prstGeom>
        </p:spPr>
        <p:txBody>
          <a:bodyPr vert="horz" lIns="0" tIns="73872" rIns="0" bIns="73872" anchor="ctr"/>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b="0" dirty="0">
                <a:latin typeface="+mn-lt"/>
                <a:cs typeface="+mn-ea"/>
                <a:sym typeface="+mn-lt"/>
              </a:rPr>
              <a:t>01</a:t>
            </a:r>
            <a:endParaRPr lang="es-ES_tradnl" b="0" dirty="0">
              <a:latin typeface="+mn-lt"/>
              <a:cs typeface="+mn-ea"/>
              <a:sym typeface="+mn-lt"/>
            </a:endParaRPr>
          </a:p>
        </p:txBody>
      </p:sp>
      <p:sp>
        <p:nvSpPr>
          <p:cNvPr id="29" name="Text Placeholder 7"/>
          <p:cNvSpPr txBox="1"/>
          <p:nvPr/>
        </p:nvSpPr>
        <p:spPr>
          <a:xfrm>
            <a:off x="6651908" y="1728005"/>
            <a:ext cx="995932" cy="254435"/>
          </a:xfrm>
          <a:prstGeom prst="rect">
            <a:avLst/>
          </a:prstGeom>
        </p:spPr>
        <p:txBody>
          <a:bodyPr vert="horz" lIns="0" tIns="73872" rIns="0" bIns="73872" anchor="ctr"/>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000" b="0" dirty="0">
                <a:solidFill>
                  <a:schemeClr val="bg1">
                    <a:lumMod val="65000"/>
                  </a:schemeClr>
                </a:solidFill>
                <a:latin typeface="+mn-lt"/>
                <a:cs typeface="+mn-ea"/>
                <a:sym typeface="+mn-lt"/>
              </a:rPr>
              <a:t>请替换文字内容</a:t>
            </a:r>
            <a:endParaRPr lang="es-ES_tradnl" sz="1000" b="0" dirty="0">
              <a:solidFill>
                <a:schemeClr val="bg1">
                  <a:lumMod val="65000"/>
                </a:schemeClr>
              </a:solidFill>
              <a:latin typeface="+mn-lt"/>
              <a:cs typeface="+mn-ea"/>
              <a:sym typeface="+mn-lt"/>
            </a:endParaRPr>
          </a:p>
        </p:txBody>
      </p:sp>
      <p:sp>
        <p:nvSpPr>
          <p:cNvPr id="30" name="Text Placeholder 2"/>
          <p:cNvSpPr txBox="1"/>
          <p:nvPr/>
        </p:nvSpPr>
        <p:spPr>
          <a:xfrm>
            <a:off x="6651907" y="1949148"/>
            <a:ext cx="1456784" cy="429996"/>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600" dirty="0">
                <a:solidFill>
                  <a:schemeClr val="bg1">
                    <a:lumMod val="65000"/>
                  </a:schemeClr>
                </a:solidFill>
                <a:latin typeface="+mn-lt"/>
                <a:cs typeface="+mn-ea"/>
                <a:sym typeface="+mn-lt"/>
              </a:rPr>
              <a:t>请替换文字内容</a:t>
            </a:r>
            <a:endParaRPr lang="en-US" altLang="zh-CN" sz="600" dirty="0">
              <a:solidFill>
                <a:schemeClr val="bg1">
                  <a:lumMod val="65000"/>
                </a:schemeClr>
              </a:solidFill>
              <a:latin typeface="+mn-lt"/>
              <a:cs typeface="+mn-ea"/>
              <a:sym typeface="+mn-lt"/>
            </a:endParaRPr>
          </a:p>
        </p:txBody>
      </p:sp>
      <p:sp>
        <p:nvSpPr>
          <p:cNvPr id="31" name="Rounded Rectangle 23"/>
          <p:cNvSpPr>
            <a:spLocks noChangeAspect="1"/>
          </p:cNvSpPr>
          <p:nvPr/>
        </p:nvSpPr>
        <p:spPr>
          <a:xfrm>
            <a:off x="6010961" y="1781306"/>
            <a:ext cx="539929" cy="540484"/>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20000"/>
              </a:lnSpc>
            </a:pPr>
            <a:endParaRPr lang="en-US" sz="900" dirty="0">
              <a:solidFill>
                <a:schemeClr val="tx1"/>
              </a:solidFill>
              <a:cs typeface="+mn-ea"/>
              <a:sym typeface="+mn-lt"/>
            </a:endParaRPr>
          </a:p>
        </p:txBody>
      </p:sp>
      <p:sp>
        <p:nvSpPr>
          <p:cNvPr id="32" name="Text Placeholder 7"/>
          <p:cNvSpPr txBox="1"/>
          <p:nvPr/>
        </p:nvSpPr>
        <p:spPr>
          <a:xfrm>
            <a:off x="6054253" y="1849768"/>
            <a:ext cx="437072" cy="360716"/>
          </a:xfrm>
          <a:prstGeom prst="rect">
            <a:avLst/>
          </a:prstGeom>
        </p:spPr>
        <p:txBody>
          <a:bodyPr vert="horz" lIns="0" tIns="73872" rIns="0" bIns="73872" anchor="ctr"/>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b="0" dirty="0">
                <a:latin typeface="+mn-lt"/>
                <a:cs typeface="+mn-ea"/>
                <a:sym typeface="+mn-lt"/>
              </a:rPr>
              <a:t>02</a:t>
            </a:r>
            <a:endParaRPr lang="es-ES_tradnl" b="0" dirty="0">
              <a:latin typeface="+mn-lt"/>
              <a:cs typeface="+mn-ea"/>
              <a:sym typeface="+mn-lt"/>
            </a:endParaRPr>
          </a:p>
        </p:txBody>
      </p:sp>
      <p:sp>
        <p:nvSpPr>
          <p:cNvPr id="33" name="Text Placeholder 7"/>
          <p:cNvSpPr txBox="1"/>
          <p:nvPr/>
        </p:nvSpPr>
        <p:spPr>
          <a:xfrm>
            <a:off x="1571506" y="3827059"/>
            <a:ext cx="973223" cy="254435"/>
          </a:xfrm>
          <a:prstGeom prst="rect">
            <a:avLst/>
          </a:prstGeom>
        </p:spPr>
        <p:txBody>
          <a:bodyPr vert="horz" lIns="0" tIns="73872" rIns="0" bIns="73872" anchor="ctr"/>
          <a:lstStyle>
            <a:lvl1pPr marL="0" indent="0" algn="r"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000" b="0" dirty="0">
                <a:solidFill>
                  <a:schemeClr val="bg1">
                    <a:lumMod val="65000"/>
                  </a:schemeClr>
                </a:solidFill>
                <a:latin typeface="+mn-lt"/>
                <a:cs typeface="+mn-ea"/>
                <a:sym typeface="+mn-lt"/>
              </a:rPr>
              <a:t>请替换文字内容</a:t>
            </a:r>
            <a:endParaRPr lang="es-ES_tradnl" sz="1000" b="0" dirty="0">
              <a:solidFill>
                <a:schemeClr val="bg1">
                  <a:lumMod val="65000"/>
                </a:schemeClr>
              </a:solidFill>
              <a:latin typeface="+mn-lt"/>
              <a:cs typeface="+mn-ea"/>
              <a:sym typeface="+mn-lt"/>
            </a:endParaRPr>
          </a:p>
        </p:txBody>
      </p:sp>
      <p:sp>
        <p:nvSpPr>
          <p:cNvPr id="34" name="Text Placeholder 2"/>
          <p:cNvSpPr txBox="1"/>
          <p:nvPr/>
        </p:nvSpPr>
        <p:spPr>
          <a:xfrm>
            <a:off x="1008245" y="4048201"/>
            <a:ext cx="1536485" cy="446919"/>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ltLang="zh-CN" sz="600" dirty="0">
                <a:solidFill>
                  <a:schemeClr val="bg1">
                    <a:lumMod val="65000"/>
                  </a:schemeClr>
                </a:solidFill>
                <a:latin typeface="+mn-lt"/>
                <a:cs typeface="+mn-ea"/>
                <a:sym typeface="+mn-lt"/>
              </a:rPr>
              <a:t>请替换文字内容</a:t>
            </a:r>
            <a:endParaRPr lang="en-US" altLang="zh-CN" sz="600" dirty="0">
              <a:solidFill>
                <a:schemeClr val="bg1">
                  <a:lumMod val="65000"/>
                </a:schemeClr>
              </a:solidFill>
              <a:latin typeface="+mn-lt"/>
              <a:cs typeface="+mn-ea"/>
              <a:sym typeface="+mn-lt"/>
            </a:endParaRPr>
          </a:p>
        </p:txBody>
      </p:sp>
      <p:sp>
        <p:nvSpPr>
          <p:cNvPr id="35" name="Rounded Rectangle 27"/>
          <p:cNvSpPr>
            <a:spLocks noChangeAspect="1"/>
          </p:cNvSpPr>
          <p:nvPr/>
        </p:nvSpPr>
        <p:spPr>
          <a:xfrm>
            <a:off x="2650861" y="3880359"/>
            <a:ext cx="539929" cy="540484"/>
          </a:xfrm>
          <a:prstGeom prst="roundRect">
            <a:avLst>
              <a:gd name="adj" fmla="val 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20000"/>
              </a:lnSpc>
            </a:pPr>
            <a:endParaRPr lang="en-US" sz="900" dirty="0">
              <a:solidFill>
                <a:schemeClr val="tx1"/>
              </a:solidFill>
              <a:cs typeface="+mn-ea"/>
              <a:sym typeface="+mn-lt"/>
            </a:endParaRPr>
          </a:p>
        </p:txBody>
      </p:sp>
      <p:sp>
        <p:nvSpPr>
          <p:cNvPr id="36" name="Text Placeholder 7"/>
          <p:cNvSpPr txBox="1"/>
          <p:nvPr/>
        </p:nvSpPr>
        <p:spPr>
          <a:xfrm>
            <a:off x="2694154" y="3948821"/>
            <a:ext cx="437072" cy="360716"/>
          </a:xfrm>
          <a:prstGeom prst="rect">
            <a:avLst/>
          </a:prstGeom>
        </p:spPr>
        <p:txBody>
          <a:bodyPr vert="horz" lIns="0" tIns="73872" rIns="0" bIns="73872" anchor="ctr"/>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b="0" dirty="0">
                <a:latin typeface="+mn-lt"/>
                <a:cs typeface="+mn-ea"/>
                <a:sym typeface="+mn-lt"/>
              </a:rPr>
              <a:t>03</a:t>
            </a:r>
            <a:endParaRPr lang="es-ES_tradnl" b="0" dirty="0">
              <a:latin typeface="+mn-lt"/>
              <a:cs typeface="+mn-ea"/>
              <a:sym typeface="+mn-lt"/>
            </a:endParaRPr>
          </a:p>
        </p:txBody>
      </p:sp>
      <p:sp>
        <p:nvSpPr>
          <p:cNvPr id="37" name="Text Placeholder 7"/>
          <p:cNvSpPr txBox="1"/>
          <p:nvPr/>
        </p:nvSpPr>
        <p:spPr>
          <a:xfrm>
            <a:off x="6648008" y="3827059"/>
            <a:ext cx="995932" cy="254435"/>
          </a:xfrm>
          <a:prstGeom prst="rect">
            <a:avLst/>
          </a:prstGeom>
        </p:spPr>
        <p:txBody>
          <a:bodyPr vert="horz" lIns="0" tIns="73872" rIns="0" bIns="73872" anchor="ctr"/>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000" b="0" dirty="0">
                <a:solidFill>
                  <a:schemeClr val="bg1">
                    <a:lumMod val="65000"/>
                  </a:schemeClr>
                </a:solidFill>
                <a:latin typeface="+mn-lt"/>
                <a:cs typeface="+mn-ea"/>
                <a:sym typeface="+mn-lt"/>
              </a:rPr>
              <a:t>请替换文字内容</a:t>
            </a:r>
            <a:endParaRPr lang="es-ES_tradnl" sz="1000" b="0" dirty="0">
              <a:solidFill>
                <a:schemeClr val="bg1">
                  <a:lumMod val="65000"/>
                </a:schemeClr>
              </a:solidFill>
              <a:latin typeface="+mn-lt"/>
              <a:cs typeface="+mn-ea"/>
              <a:sym typeface="+mn-lt"/>
            </a:endParaRPr>
          </a:p>
        </p:txBody>
      </p:sp>
      <p:sp>
        <p:nvSpPr>
          <p:cNvPr id="52" name="Text Placeholder 2"/>
          <p:cNvSpPr txBox="1"/>
          <p:nvPr/>
        </p:nvSpPr>
        <p:spPr>
          <a:xfrm>
            <a:off x="6648008" y="4048201"/>
            <a:ext cx="1456784" cy="429996"/>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600" dirty="0">
                <a:solidFill>
                  <a:schemeClr val="bg1">
                    <a:lumMod val="65000"/>
                  </a:schemeClr>
                </a:solidFill>
                <a:latin typeface="+mn-lt"/>
                <a:cs typeface="+mn-ea"/>
                <a:sym typeface="+mn-lt"/>
              </a:rPr>
              <a:t>请替换文字内容</a:t>
            </a:r>
            <a:endParaRPr lang="en-US" altLang="zh-CN" sz="600" dirty="0">
              <a:solidFill>
                <a:schemeClr val="bg1">
                  <a:lumMod val="65000"/>
                </a:schemeClr>
              </a:solidFill>
              <a:latin typeface="+mn-lt"/>
              <a:cs typeface="+mn-ea"/>
              <a:sym typeface="+mn-lt"/>
            </a:endParaRPr>
          </a:p>
        </p:txBody>
      </p:sp>
      <p:sp>
        <p:nvSpPr>
          <p:cNvPr id="53" name="Rounded Rectangle 16"/>
          <p:cNvSpPr>
            <a:spLocks noChangeAspect="1"/>
          </p:cNvSpPr>
          <p:nvPr/>
        </p:nvSpPr>
        <p:spPr>
          <a:xfrm>
            <a:off x="6010961" y="3880359"/>
            <a:ext cx="539929" cy="540484"/>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20000"/>
              </a:lnSpc>
            </a:pPr>
            <a:endParaRPr lang="en-US" sz="900" dirty="0">
              <a:solidFill>
                <a:schemeClr val="tx1"/>
              </a:solidFill>
              <a:cs typeface="+mn-ea"/>
              <a:sym typeface="+mn-lt"/>
            </a:endParaRPr>
          </a:p>
        </p:txBody>
      </p:sp>
      <p:sp>
        <p:nvSpPr>
          <p:cNvPr id="54" name="Text Placeholder 7"/>
          <p:cNvSpPr txBox="1"/>
          <p:nvPr/>
        </p:nvSpPr>
        <p:spPr>
          <a:xfrm>
            <a:off x="6054253" y="3948821"/>
            <a:ext cx="437072" cy="360716"/>
          </a:xfrm>
          <a:prstGeom prst="rect">
            <a:avLst/>
          </a:prstGeom>
        </p:spPr>
        <p:txBody>
          <a:bodyPr vert="horz" lIns="0" tIns="73872" rIns="0" bIns="73872" anchor="ctr"/>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b="0" dirty="0">
                <a:latin typeface="+mn-lt"/>
                <a:cs typeface="+mn-ea"/>
                <a:sym typeface="+mn-lt"/>
              </a:rPr>
              <a:t>04</a:t>
            </a:r>
            <a:endParaRPr lang="es-ES_tradnl" b="0" dirty="0">
              <a:latin typeface="+mn-lt"/>
              <a:cs typeface="+mn-ea"/>
              <a:sym typeface="+mn-lt"/>
            </a:endParaRPr>
          </a:p>
        </p:txBody>
      </p:sp>
    </p:spTree>
  </p:cSld>
  <p:clrMapOvr>
    <a:masterClrMapping/>
  </p:clrMapOvr>
  <p:transition spd="med"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par>
                          <p:cTn id="8" fill="hold">
                            <p:stCondLst>
                              <p:cond delay="600"/>
                            </p:stCondLst>
                            <p:childTnLst>
                              <p:par>
                                <p:cTn id="9" presetID="9" presetClass="entr" presetSubtype="0" fill="hold" nodeType="afterEffect">
                                  <p:stCondLst>
                                    <p:cond delay="10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500"/>
                                        <p:tgtEl>
                                          <p:spTgt spid="17"/>
                                        </p:tgtEl>
                                      </p:cBhvr>
                                    </p:animEffect>
                                  </p:childTnLst>
                                </p:cTn>
                              </p:par>
                            </p:childTnLst>
                          </p:cTn>
                        </p:par>
                        <p:par>
                          <p:cTn id="12" fill="hold">
                            <p:stCondLst>
                              <p:cond delay="1200"/>
                            </p:stCondLst>
                            <p:childTnLst>
                              <p:par>
                                <p:cTn id="13" presetID="9" presetClass="entr" presetSubtype="0" fill="hold" nodeType="afterEffect">
                                  <p:stCondLst>
                                    <p:cond delay="100"/>
                                  </p:stCondLst>
                                  <p:childTnLst>
                                    <p:set>
                                      <p:cBhvr>
                                        <p:cTn id="14" dur="1" fill="hold">
                                          <p:stCondLst>
                                            <p:cond delay="0"/>
                                          </p:stCondLst>
                                        </p:cTn>
                                        <p:tgtEl>
                                          <p:spTgt spid="16"/>
                                        </p:tgtEl>
                                        <p:attrNameLst>
                                          <p:attrName>style.visibility</p:attrName>
                                        </p:attrNameLst>
                                      </p:cBhvr>
                                      <p:to>
                                        <p:strVal val="visible"/>
                                      </p:to>
                                    </p:set>
                                    <p:animEffect transition="in" filter="dissolve">
                                      <p:cBhvr>
                                        <p:cTn id="15" dur="500"/>
                                        <p:tgtEl>
                                          <p:spTgt spid="16"/>
                                        </p:tgtEl>
                                      </p:cBhvr>
                                    </p:animEffect>
                                  </p:childTnLst>
                                </p:cTn>
                              </p:par>
                            </p:childTnLst>
                          </p:cTn>
                        </p:par>
                        <p:par>
                          <p:cTn id="16" fill="hold">
                            <p:stCondLst>
                              <p:cond delay="1800"/>
                            </p:stCondLst>
                            <p:childTnLst>
                              <p:par>
                                <p:cTn id="17" presetID="9" presetClass="entr" presetSubtype="0" fill="hold" grpId="0" nodeType="afterEffect">
                                  <p:stCondLst>
                                    <p:cond delay="100"/>
                                  </p:stCondLst>
                                  <p:childTnLst>
                                    <p:set>
                                      <p:cBhvr>
                                        <p:cTn id="18" dur="1" fill="hold">
                                          <p:stCondLst>
                                            <p:cond delay="0"/>
                                          </p:stCondLst>
                                        </p:cTn>
                                        <p:tgtEl>
                                          <p:spTgt spid="18"/>
                                        </p:tgtEl>
                                        <p:attrNameLst>
                                          <p:attrName>style.visibility</p:attrName>
                                        </p:attrNameLst>
                                      </p:cBhvr>
                                      <p:to>
                                        <p:strVal val="visible"/>
                                      </p:to>
                                    </p:set>
                                    <p:animEffect transition="in" filter="dissolve">
                                      <p:cBhvr>
                                        <p:cTn id="19" dur="500"/>
                                        <p:tgtEl>
                                          <p:spTgt spid="18"/>
                                        </p:tgtEl>
                                      </p:cBhvr>
                                    </p:animEffect>
                                  </p:childTnLst>
                                </p:cTn>
                              </p:par>
                            </p:childTnLst>
                          </p:cTn>
                        </p:par>
                        <p:par>
                          <p:cTn id="20" fill="hold">
                            <p:stCondLst>
                              <p:cond delay="2400"/>
                            </p:stCondLst>
                            <p:childTnLst>
                              <p:par>
                                <p:cTn id="21" presetID="9" presetClass="entr" presetSubtype="0" fill="hold" grpId="0" nodeType="afterEffect">
                                  <p:stCondLst>
                                    <p:cond delay="10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childTnLst>
                          </p:cTn>
                        </p:par>
                        <p:par>
                          <p:cTn id="24" fill="hold">
                            <p:stCondLst>
                              <p:cond delay="3000"/>
                            </p:stCondLst>
                            <p:childTnLst>
                              <p:par>
                                <p:cTn id="25" presetID="9" presetClass="entr" presetSubtype="0" fill="hold" grpId="0" nodeType="afterEffect">
                                  <p:stCondLst>
                                    <p:cond delay="10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childTnLst>
                          </p:cTn>
                        </p:par>
                        <p:par>
                          <p:cTn id="28" fill="hold">
                            <p:stCondLst>
                              <p:cond delay="3600"/>
                            </p:stCondLst>
                            <p:childTnLst>
                              <p:par>
                                <p:cTn id="29" presetID="9" presetClass="entr" presetSubtype="0" fill="hold" grpId="0" nodeType="afterEffect">
                                  <p:stCondLst>
                                    <p:cond delay="100"/>
                                  </p:stCondLst>
                                  <p:childTnLst>
                                    <p:set>
                                      <p:cBhvr>
                                        <p:cTn id="30" dur="1" fill="hold">
                                          <p:stCondLst>
                                            <p:cond delay="0"/>
                                          </p:stCondLst>
                                        </p:cTn>
                                        <p:tgtEl>
                                          <p:spTgt spid="22"/>
                                        </p:tgtEl>
                                        <p:attrNameLst>
                                          <p:attrName>style.visibility</p:attrName>
                                        </p:attrNameLst>
                                      </p:cBhvr>
                                      <p:to>
                                        <p:strVal val="visible"/>
                                      </p:to>
                                    </p:set>
                                    <p:animEffect transition="in" filter="dissolve">
                                      <p:cBhvr>
                                        <p:cTn id="31" dur="500"/>
                                        <p:tgtEl>
                                          <p:spTgt spid="22"/>
                                        </p:tgtEl>
                                      </p:cBhvr>
                                    </p:animEffect>
                                  </p:childTnLst>
                                </p:cTn>
                              </p:par>
                            </p:childTnLst>
                          </p:cTn>
                        </p:par>
                        <p:par>
                          <p:cTn id="32" fill="hold">
                            <p:stCondLst>
                              <p:cond delay="4200"/>
                            </p:stCondLst>
                            <p:childTnLst>
                              <p:par>
                                <p:cTn id="33" presetID="9" presetClass="entr" presetSubtype="0" fill="hold" grpId="0" nodeType="afterEffect">
                                  <p:stCondLst>
                                    <p:cond delay="100"/>
                                  </p:stCondLst>
                                  <p:childTnLst>
                                    <p:set>
                                      <p:cBhvr>
                                        <p:cTn id="34" dur="1" fill="hold">
                                          <p:stCondLst>
                                            <p:cond delay="0"/>
                                          </p:stCondLst>
                                        </p:cTn>
                                        <p:tgtEl>
                                          <p:spTgt spid="23"/>
                                        </p:tgtEl>
                                        <p:attrNameLst>
                                          <p:attrName>style.visibility</p:attrName>
                                        </p:attrNameLst>
                                      </p:cBhvr>
                                      <p:to>
                                        <p:strVal val="visible"/>
                                      </p:to>
                                    </p:set>
                                    <p:animEffect transition="in" filter="dissolve">
                                      <p:cBhvr>
                                        <p:cTn id="35" dur="500"/>
                                        <p:tgtEl>
                                          <p:spTgt spid="23"/>
                                        </p:tgtEl>
                                      </p:cBhvr>
                                    </p:animEffect>
                                  </p:childTnLst>
                                </p:cTn>
                              </p:par>
                              <p:par>
                                <p:cTn id="36" presetID="53" presetClass="entr" presetSubtype="16" fill="hold" grpId="0" nodeType="withEffect">
                                  <p:stCondLst>
                                    <p:cond delay="200"/>
                                  </p:stCondLst>
                                  <p:childTnLst>
                                    <p:set>
                                      <p:cBhvr>
                                        <p:cTn id="37" dur="1" fill="hold">
                                          <p:stCondLst>
                                            <p:cond delay="0"/>
                                          </p:stCondLst>
                                        </p:cTn>
                                        <p:tgtEl>
                                          <p:spTgt spid="25">
                                            <p:txEl>
                                              <p:pRg st="0" end="0"/>
                                            </p:txEl>
                                          </p:spTgt>
                                        </p:tgtEl>
                                        <p:attrNameLst>
                                          <p:attrName>style.visibility</p:attrName>
                                        </p:attrNameLst>
                                      </p:cBhvr>
                                      <p:to>
                                        <p:strVal val="visible"/>
                                      </p:to>
                                    </p:set>
                                    <p:anim calcmode="lin" valueType="num">
                                      <p:cBhvr>
                                        <p:cTn id="38"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40" dur="500"/>
                                        <p:tgtEl>
                                          <p:spTgt spid="25">
                                            <p:txEl>
                                              <p:pRg st="0" end="0"/>
                                            </p:txEl>
                                          </p:spTgt>
                                        </p:tgtEl>
                                      </p:cBhvr>
                                    </p:animEffect>
                                  </p:childTnLst>
                                </p:cTn>
                              </p:par>
                              <p:par>
                                <p:cTn id="41" presetID="23" presetClass="entr" presetSubtype="16" fill="hold" grpId="0" nodeType="withEffect">
                                  <p:stCondLst>
                                    <p:cond delay="200"/>
                                  </p:stCondLst>
                                  <p:childTnLst>
                                    <p:set>
                                      <p:cBhvr>
                                        <p:cTn id="42" dur="1" fill="hold">
                                          <p:stCondLst>
                                            <p:cond delay="0"/>
                                          </p:stCondLst>
                                        </p:cTn>
                                        <p:tgtEl>
                                          <p:spTgt spid="26">
                                            <p:txEl>
                                              <p:pRg st="0" end="0"/>
                                            </p:txEl>
                                          </p:spTgt>
                                        </p:tgtEl>
                                        <p:attrNameLst>
                                          <p:attrName>style.visibility</p:attrName>
                                        </p:attrNameLst>
                                      </p:cBhvr>
                                      <p:to>
                                        <p:strVal val="visible"/>
                                      </p:to>
                                    </p:set>
                                    <p:anim calcmode="lin" valueType="num">
                                      <p:cBhvr>
                                        <p:cTn id="43"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26">
                                            <p:txEl>
                                              <p:pRg st="0" end="0"/>
                                            </p:txEl>
                                          </p:spTgt>
                                        </p:tgtEl>
                                        <p:attrNameLst>
                                          <p:attrName>ppt_h</p:attrName>
                                        </p:attrNameLst>
                                      </p:cBhvr>
                                      <p:tavLst>
                                        <p:tav tm="0">
                                          <p:val>
                                            <p:fltVal val="0"/>
                                          </p:val>
                                        </p:tav>
                                        <p:tav tm="100000">
                                          <p:val>
                                            <p:strVal val="#ppt_h"/>
                                          </p:val>
                                        </p:tav>
                                      </p:tavLst>
                                    </p:anim>
                                  </p:childTnLst>
                                </p:cTn>
                              </p:par>
                              <p:par>
                                <p:cTn id="45" presetID="53" presetClass="entr" presetSubtype="16" fill="hold" grpId="0" nodeType="withEffect">
                                  <p:stCondLst>
                                    <p:cond delay="20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grpId="0" nodeType="withEffect">
                                  <p:stCondLst>
                                    <p:cond delay="200"/>
                                  </p:stCondLst>
                                  <p:childTnLst>
                                    <p:set>
                                      <p:cBhvr>
                                        <p:cTn id="51" dur="1" fill="hold">
                                          <p:stCondLst>
                                            <p:cond delay="0"/>
                                          </p:stCondLst>
                                        </p:cTn>
                                        <p:tgtEl>
                                          <p:spTgt spid="28">
                                            <p:txEl>
                                              <p:pRg st="0" end="0"/>
                                            </p:txEl>
                                          </p:spTgt>
                                        </p:tgtEl>
                                        <p:attrNameLst>
                                          <p:attrName>style.visibility</p:attrName>
                                        </p:attrNameLst>
                                      </p:cBhvr>
                                      <p:to>
                                        <p:strVal val="visible"/>
                                      </p:to>
                                    </p:set>
                                    <p:anim calcmode="lin" valueType="num">
                                      <p:cBhvr>
                                        <p:cTn id="52"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53"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54" dur="500"/>
                                        <p:tgtEl>
                                          <p:spTgt spid="28">
                                            <p:txEl>
                                              <p:pRg st="0" end="0"/>
                                            </p:txEl>
                                          </p:spTgt>
                                        </p:tgtEl>
                                      </p:cBhvr>
                                    </p:animEffect>
                                  </p:childTnLst>
                                </p:cTn>
                              </p:par>
                              <p:par>
                                <p:cTn id="55" presetID="53" presetClass="entr" presetSubtype="16" fill="hold" grpId="0" nodeType="withEffect">
                                  <p:stCondLst>
                                    <p:cond delay="200"/>
                                  </p:stCondLst>
                                  <p:childTnLst>
                                    <p:set>
                                      <p:cBhvr>
                                        <p:cTn id="56" dur="1" fill="hold">
                                          <p:stCondLst>
                                            <p:cond delay="0"/>
                                          </p:stCondLst>
                                        </p:cTn>
                                        <p:tgtEl>
                                          <p:spTgt spid="29">
                                            <p:txEl>
                                              <p:pRg st="0" end="0"/>
                                            </p:txEl>
                                          </p:spTgt>
                                        </p:tgtEl>
                                        <p:attrNameLst>
                                          <p:attrName>style.visibility</p:attrName>
                                        </p:attrNameLst>
                                      </p:cBhvr>
                                      <p:to>
                                        <p:strVal val="visible"/>
                                      </p:to>
                                    </p:set>
                                    <p:anim calcmode="lin" valueType="num">
                                      <p:cBhvr>
                                        <p:cTn id="57"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58"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59" dur="500"/>
                                        <p:tgtEl>
                                          <p:spTgt spid="29">
                                            <p:txEl>
                                              <p:pRg st="0" end="0"/>
                                            </p:txEl>
                                          </p:spTgt>
                                        </p:tgtEl>
                                      </p:cBhvr>
                                    </p:animEffect>
                                  </p:childTnLst>
                                </p:cTn>
                              </p:par>
                              <p:par>
                                <p:cTn id="60" presetID="23" presetClass="entr" presetSubtype="16" fill="hold" grpId="0" nodeType="withEffect">
                                  <p:stCondLst>
                                    <p:cond delay="200"/>
                                  </p:stCondLst>
                                  <p:childTnLst>
                                    <p:set>
                                      <p:cBhvr>
                                        <p:cTn id="61" dur="1" fill="hold">
                                          <p:stCondLst>
                                            <p:cond delay="0"/>
                                          </p:stCondLst>
                                        </p:cTn>
                                        <p:tgtEl>
                                          <p:spTgt spid="30">
                                            <p:txEl>
                                              <p:pRg st="0" end="0"/>
                                            </p:txEl>
                                          </p:spTgt>
                                        </p:tgtEl>
                                        <p:attrNameLst>
                                          <p:attrName>style.visibility</p:attrName>
                                        </p:attrNameLst>
                                      </p:cBhvr>
                                      <p:to>
                                        <p:strVal val="visible"/>
                                      </p:to>
                                    </p:set>
                                    <p:anim calcmode="lin" valueType="num">
                                      <p:cBhvr>
                                        <p:cTn id="62"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63" dur="500" fill="hold"/>
                                        <p:tgtEl>
                                          <p:spTgt spid="30">
                                            <p:txEl>
                                              <p:pRg st="0" end="0"/>
                                            </p:txEl>
                                          </p:spTgt>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20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grpId="0" nodeType="withEffect">
                                  <p:stCondLst>
                                    <p:cond delay="200"/>
                                  </p:stCondLst>
                                  <p:childTnLst>
                                    <p:set>
                                      <p:cBhvr>
                                        <p:cTn id="70" dur="1" fill="hold">
                                          <p:stCondLst>
                                            <p:cond delay="0"/>
                                          </p:stCondLst>
                                        </p:cTn>
                                        <p:tgtEl>
                                          <p:spTgt spid="32">
                                            <p:txEl>
                                              <p:pRg st="0" end="0"/>
                                            </p:txEl>
                                          </p:spTgt>
                                        </p:tgtEl>
                                        <p:attrNameLst>
                                          <p:attrName>style.visibility</p:attrName>
                                        </p:attrNameLst>
                                      </p:cBhvr>
                                      <p:to>
                                        <p:strVal val="visible"/>
                                      </p:to>
                                    </p:set>
                                    <p:anim calcmode="lin" valueType="num">
                                      <p:cBhvr>
                                        <p:cTn id="71"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72"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73" dur="500"/>
                                        <p:tgtEl>
                                          <p:spTgt spid="32">
                                            <p:txEl>
                                              <p:pRg st="0" end="0"/>
                                            </p:txEl>
                                          </p:spTgt>
                                        </p:tgtEl>
                                      </p:cBhvr>
                                    </p:animEffect>
                                  </p:childTnLst>
                                </p:cTn>
                              </p:par>
                              <p:par>
                                <p:cTn id="74" presetID="53" presetClass="entr" presetSubtype="16" fill="hold" grpId="0" nodeType="withEffect">
                                  <p:stCondLst>
                                    <p:cond delay="200"/>
                                  </p:stCondLst>
                                  <p:childTnLst>
                                    <p:set>
                                      <p:cBhvr>
                                        <p:cTn id="75" dur="1" fill="hold">
                                          <p:stCondLst>
                                            <p:cond delay="0"/>
                                          </p:stCondLst>
                                        </p:cTn>
                                        <p:tgtEl>
                                          <p:spTgt spid="33">
                                            <p:txEl>
                                              <p:pRg st="0" end="0"/>
                                            </p:txEl>
                                          </p:spTgt>
                                        </p:tgtEl>
                                        <p:attrNameLst>
                                          <p:attrName>style.visibility</p:attrName>
                                        </p:attrNameLst>
                                      </p:cBhvr>
                                      <p:to>
                                        <p:strVal val="visible"/>
                                      </p:to>
                                    </p:set>
                                    <p:anim calcmode="lin" valueType="num">
                                      <p:cBhvr>
                                        <p:cTn id="76"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77"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78" dur="500"/>
                                        <p:tgtEl>
                                          <p:spTgt spid="33">
                                            <p:txEl>
                                              <p:pRg st="0" end="0"/>
                                            </p:txEl>
                                          </p:spTgt>
                                        </p:tgtEl>
                                      </p:cBhvr>
                                    </p:animEffect>
                                  </p:childTnLst>
                                </p:cTn>
                              </p:par>
                              <p:par>
                                <p:cTn id="79" presetID="23" presetClass="entr" presetSubtype="16" fill="hold" grpId="0" nodeType="withEffect">
                                  <p:stCondLst>
                                    <p:cond delay="200"/>
                                  </p:stCondLst>
                                  <p:childTnLst>
                                    <p:set>
                                      <p:cBhvr>
                                        <p:cTn id="80" dur="1" fill="hold">
                                          <p:stCondLst>
                                            <p:cond delay="0"/>
                                          </p:stCondLst>
                                        </p:cTn>
                                        <p:tgtEl>
                                          <p:spTgt spid="34">
                                            <p:txEl>
                                              <p:pRg st="0" end="0"/>
                                            </p:txEl>
                                          </p:spTgt>
                                        </p:tgtEl>
                                        <p:attrNameLst>
                                          <p:attrName>style.visibility</p:attrName>
                                        </p:attrNameLst>
                                      </p:cBhvr>
                                      <p:to>
                                        <p:strVal val="visible"/>
                                      </p:to>
                                    </p:set>
                                    <p:anim calcmode="lin" valueType="num">
                                      <p:cBhvr>
                                        <p:cTn id="81"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82" dur="500" fill="hold"/>
                                        <p:tgtEl>
                                          <p:spTgt spid="34">
                                            <p:txEl>
                                              <p:pRg st="0" end="0"/>
                                            </p:txEl>
                                          </p:spTgt>
                                        </p:tgtEl>
                                        <p:attrNameLst>
                                          <p:attrName>ppt_h</p:attrName>
                                        </p:attrNameLst>
                                      </p:cBhvr>
                                      <p:tavLst>
                                        <p:tav tm="0">
                                          <p:val>
                                            <p:fltVal val="0"/>
                                          </p:val>
                                        </p:tav>
                                        <p:tav tm="100000">
                                          <p:val>
                                            <p:strVal val="#ppt_h"/>
                                          </p:val>
                                        </p:tav>
                                      </p:tavLst>
                                    </p:anim>
                                  </p:childTnLst>
                                </p:cTn>
                              </p:par>
                              <p:par>
                                <p:cTn id="83" presetID="53" presetClass="entr" presetSubtype="16" fill="hold" grpId="0" nodeType="withEffect">
                                  <p:stCondLst>
                                    <p:cond delay="200"/>
                                  </p:stCondLst>
                                  <p:childTnLst>
                                    <p:set>
                                      <p:cBhvr>
                                        <p:cTn id="84" dur="1" fill="hold">
                                          <p:stCondLst>
                                            <p:cond delay="0"/>
                                          </p:stCondLst>
                                        </p:cTn>
                                        <p:tgtEl>
                                          <p:spTgt spid="35"/>
                                        </p:tgtEl>
                                        <p:attrNameLst>
                                          <p:attrName>style.visibility</p:attrName>
                                        </p:attrNameLst>
                                      </p:cBhvr>
                                      <p:to>
                                        <p:strVal val="visible"/>
                                      </p:to>
                                    </p:set>
                                    <p:anim calcmode="lin" valueType="num">
                                      <p:cBhvr>
                                        <p:cTn id="85" dur="500" fill="hold"/>
                                        <p:tgtEl>
                                          <p:spTgt spid="35"/>
                                        </p:tgtEl>
                                        <p:attrNameLst>
                                          <p:attrName>ppt_w</p:attrName>
                                        </p:attrNameLst>
                                      </p:cBhvr>
                                      <p:tavLst>
                                        <p:tav tm="0">
                                          <p:val>
                                            <p:fltVal val="0"/>
                                          </p:val>
                                        </p:tav>
                                        <p:tav tm="100000">
                                          <p:val>
                                            <p:strVal val="#ppt_w"/>
                                          </p:val>
                                        </p:tav>
                                      </p:tavLst>
                                    </p:anim>
                                    <p:anim calcmode="lin" valueType="num">
                                      <p:cBhvr>
                                        <p:cTn id="86" dur="500" fill="hold"/>
                                        <p:tgtEl>
                                          <p:spTgt spid="35"/>
                                        </p:tgtEl>
                                        <p:attrNameLst>
                                          <p:attrName>ppt_h</p:attrName>
                                        </p:attrNameLst>
                                      </p:cBhvr>
                                      <p:tavLst>
                                        <p:tav tm="0">
                                          <p:val>
                                            <p:fltVal val="0"/>
                                          </p:val>
                                        </p:tav>
                                        <p:tav tm="100000">
                                          <p:val>
                                            <p:strVal val="#ppt_h"/>
                                          </p:val>
                                        </p:tav>
                                      </p:tavLst>
                                    </p:anim>
                                    <p:animEffect transition="in" filter="fade">
                                      <p:cBhvr>
                                        <p:cTn id="87" dur="500"/>
                                        <p:tgtEl>
                                          <p:spTgt spid="35"/>
                                        </p:tgtEl>
                                      </p:cBhvr>
                                    </p:animEffect>
                                  </p:childTnLst>
                                </p:cTn>
                              </p:par>
                              <p:par>
                                <p:cTn id="88" presetID="53" presetClass="entr" presetSubtype="16" fill="hold" grpId="0" nodeType="withEffect">
                                  <p:stCondLst>
                                    <p:cond delay="200"/>
                                  </p:stCondLst>
                                  <p:childTnLst>
                                    <p:set>
                                      <p:cBhvr>
                                        <p:cTn id="89" dur="1" fill="hold">
                                          <p:stCondLst>
                                            <p:cond delay="0"/>
                                          </p:stCondLst>
                                        </p:cTn>
                                        <p:tgtEl>
                                          <p:spTgt spid="36">
                                            <p:txEl>
                                              <p:pRg st="0" end="0"/>
                                            </p:txEl>
                                          </p:spTgt>
                                        </p:tgtEl>
                                        <p:attrNameLst>
                                          <p:attrName>style.visibility</p:attrName>
                                        </p:attrNameLst>
                                      </p:cBhvr>
                                      <p:to>
                                        <p:strVal val="visible"/>
                                      </p:to>
                                    </p:set>
                                    <p:anim calcmode="lin" valueType="num">
                                      <p:cBhvr>
                                        <p:cTn id="90"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91" dur="50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92" dur="500"/>
                                        <p:tgtEl>
                                          <p:spTgt spid="36">
                                            <p:txEl>
                                              <p:pRg st="0" end="0"/>
                                            </p:txEl>
                                          </p:spTgt>
                                        </p:tgtEl>
                                      </p:cBhvr>
                                    </p:animEffect>
                                  </p:childTnLst>
                                </p:cTn>
                              </p:par>
                              <p:par>
                                <p:cTn id="93" presetID="53" presetClass="entr" presetSubtype="16" fill="hold" grpId="0" nodeType="withEffect">
                                  <p:stCondLst>
                                    <p:cond delay="200"/>
                                  </p:stCondLst>
                                  <p:childTnLst>
                                    <p:set>
                                      <p:cBhvr>
                                        <p:cTn id="94" dur="1" fill="hold">
                                          <p:stCondLst>
                                            <p:cond delay="0"/>
                                          </p:stCondLst>
                                        </p:cTn>
                                        <p:tgtEl>
                                          <p:spTgt spid="37">
                                            <p:txEl>
                                              <p:pRg st="0" end="0"/>
                                            </p:txEl>
                                          </p:spTgt>
                                        </p:tgtEl>
                                        <p:attrNameLst>
                                          <p:attrName>style.visibility</p:attrName>
                                        </p:attrNameLst>
                                      </p:cBhvr>
                                      <p:to>
                                        <p:strVal val="visible"/>
                                      </p:to>
                                    </p:set>
                                    <p:anim calcmode="lin" valueType="num">
                                      <p:cBhvr>
                                        <p:cTn id="95"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96"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97" dur="500"/>
                                        <p:tgtEl>
                                          <p:spTgt spid="37">
                                            <p:txEl>
                                              <p:pRg st="0" end="0"/>
                                            </p:txEl>
                                          </p:spTgt>
                                        </p:tgtEl>
                                      </p:cBhvr>
                                    </p:animEffect>
                                  </p:childTnLst>
                                </p:cTn>
                              </p:par>
                              <p:par>
                                <p:cTn id="98" presetID="23" presetClass="entr" presetSubtype="16" fill="hold" grpId="0" nodeType="withEffect">
                                  <p:stCondLst>
                                    <p:cond delay="200"/>
                                  </p:stCondLst>
                                  <p:childTnLst>
                                    <p:set>
                                      <p:cBhvr>
                                        <p:cTn id="99" dur="1" fill="hold">
                                          <p:stCondLst>
                                            <p:cond delay="0"/>
                                          </p:stCondLst>
                                        </p:cTn>
                                        <p:tgtEl>
                                          <p:spTgt spid="52">
                                            <p:txEl>
                                              <p:pRg st="0" end="0"/>
                                            </p:txEl>
                                          </p:spTgt>
                                        </p:tgtEl>
                                        <p:attrNameLst>
                                          <p:attrName>style.visibility</p:attrName>
                                        </p:attrNameLst>
                                      </p:cBhvr>
                                      <p:to>
                                        <p:strVal val="visible"/>
                                      </p:to>
                                    </p:set>
                                    <p:anim calcmode="lin" valueType="num">
                                      <p:cBhvr>
                                        <p:cTn id="100" dur="500" fill="hold"/>
                                        <p:tgtEl>
                                          <p:spTgt spid="52">
                                            <p:txEl>
                                              <p:pRg st="0" end="0"/>
                                            </p:txEl>
                                          </p:spTgt>
                                        </p:tgtEl>
                                        <p:attrNameLst>
                                          <p:attrName>ppt_w</p:attrName>
                                        </p:attrNameLst>
                                      </p:cBhvr>
                                      <p:tavLst>
                                        <p:tav tm="0">
                                          <p:val>
                                            <p:fltVal val="0"/>
                                          </p:val>
                                        </p:tav>
                                        <p:tav tm="100000">
                                          <p:val>
                                            <p:strVal val="#ppt_w"/>
                                          </p:val>
                                        </p:tav>
                                      </p:tavLst>
                                    </p:anim>
                                    <p:anim calcmode="lin" valueType="num">
                                      <p:cBhvr>
                                        <p:cTn id="101" dur="500" fill="hold"/>
                                        <p:tgtEl>
                                          <p:spTgt spid="52">
                                            <p:txEl>
                                              <p:pRg st="0" end="0"/>
                                            </p:txEl>
                                          </p:spTgt>
                                        </p:tgtEl>
                                        <p:attrNameLst>
                                          <p:attrName>ppt_h</p:attrName>
                                        </p:attrNameLst>
                                      </p:cBhvr>
                                      <p:tavLst>
                                        <p:tav tm="0">
                                          <p:val>
                                            <p:fltVal val="0"/>
                                          </p:val>
                                        </p:tav>
                                        <p:tav tm="100000">
                                          <p:val>
                                            <p:strVal val="#ppt_h"/>
                                          </p:val>
                                        </p:tav>
                                      </p:tavLst>
                                    </p:anim>
                                  </p:childTnLst>
                                </p:cTn>
                              </p:par>
                              <p:par>
                                <p:cTn id="102" presetID="53" presetClass="entr" presetSubtype="16" fill="hold" grpId="0" nodeType="withEffect">
                                  <p:stCondLst>
                                    <p:cond delay="20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500" fill="hold"/>
                                        <p:tgtEl>
                                          <p:spTgt spid="53"/>
                                        </p:tgtEl>
                                        <p:attrNameLst>
                                          <p:attrName>ppt_w</p:attrName>
                                        </p:attrNameLst>
                                      </p:cBhvr>
                                      <p:tavLst>
                                        <p:tav tm="0">
                                          <p:val>
                                            <p:fltVal val="0"/>
                                          </p:val>
                                        </p:tav>
                                        <p:tav tm="100000">
                                          <p:val>
                                            <p:strVal val="#ppt_w"/>
                                          </p:val>
                                        </p:tav>
                                      </p:tavLst>
                                    </p:anim>
                                    <p:anim calcmode="lin" valueType="num">
                                      <p:cBhvr>
                                        <p:cTn id="105" dur="500" fill="hold"/>
                                        <p:tgtEl>
                                          <p:spTgt spid="53"/>
                                        </p:tgtEl>
                                        <p:attrNameLst>
                                          <p:attrName>ppt_h</p:attrName>
                                        </p:attrNameLst>
                                      </p:cBhvr>
                                      <p:tavLst>
                                        <p:tav tm="0">
                                          <p:val>
                                            <p:fltVal val="0"/>
                                          </p:val>
                                        </p:tav>
                                        <p:tav tm="100000">
                                          <p:val>
                                            <p:strVal val="#ppt_h"/>
                                          </p:val>
                                        </p:tav>
                                      </p:tavLst>
                                    </p:anim>
                                    <p:animEffect transition="in" filter="fade">
                                      <p:cBhvr>
                                        <p:cTn id="106" dur="500"/>
                                        <p:tgtEl>
                                          <p:spTgt spid="53"/>
                                        </p:tgtEl>
                                      </p:cBhvr>
                                    </p:animEffect>
                                  </p:childTnLst>
                                </p:cTn>
                              </p:par>
                              <p:par>
                                <p:cTn id="107" presetID="53" presetClass="entr" presetSubtype="16" fill="hold" grpId="0" nodeType="withEffect">
                                  <p:stCondLst>
                                    <p:cond delay="200"/>
                                  </p:stCondLst>
                                  <p:childTnLst>
                                    <p:set>
                                      <p:cBhvr>
                                        <p:cTn id="108" dur="1" fill="hold">
                                          <p:stCondLst>
                                            <p:cond delay="0"/>
                                          </p:stCondLst>
                                        </p:cTn>
                                        <p:tgtEl>
                                          <p:spTgt spid="54">
                                            <p:txEl>
                                              <p:pRg st="0" end="0"/>
                                            </p:txEl>
                                          </p:spTgt>
                                        </p:tgtEl>
                                        <p:attrNameLst>
                                          <p:attrName>style.visibility</p:attrName>
                                        </p:attrNameLst>
                                      </p:cBhvr>
                                      <p:to>
                                        <p:strVal val="visible"/>
                                      </p:to>
                                    </p:set>
                                    <p:anim calcmode="lin" valueType="num">
                                      <p:cBhvr>
                                        <p:cTn id="109" dur="5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110" dur="5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111" dur="500"/>
                                        <p:tgtEl>
                                          <p:spTgt spid="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0" grpId="0" autoUpdateAnimBg="0"/>
      <p:bldP spid="21" grpId="0" autoUpdateAnimBg="0"/>
      <p:bldP spid="22" grpId="0" autoUpdateAnimBg="0"/>
      <p:bldP spid="23" grpId="0" autoUpdateAnimBg="0"/>
      <p:bldP spid="25" grpId="0" build="p">
        <p:tmplLst>
          <p:tmpl lvl="1">
            <p:tnLst>
              <p:par>
                <p:cTn presetID="53" presetClass="entr" presetSubtype="16"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animEffect transition="in" filter="fade">
                      <p:cBhvr>
                        <p:cTn dur="500"/>
                        <p:tgtEl>
                          <p:spTgt spid="25"/>
                        </p:tgtEl>
                      </p:cBhvr>
                    </p:animEffect>
                  </p:childTnLst>
                </p:cTn>
              </p:par>
            </p:tnLst>
          </p:tmpl>
        </p:tmplLst>
      </p:bldP>
      <p:bldP spid="26" grpId="0" build="p">
        <p:tmplLst>
          <p:tmpl lvl="1">
            <p:tnLst>
              <p:par>
                <p:cTn presetID="23" presetClass="entr" presetSubtype="16"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childTnLst>
                </p:cTn>
              </p:par>
            </p:tnLst>
          </p:tmpl>
        </p:tmplLst>
      </p:bldP>
      <p:bldP spid="27" grpId="0" animBg="1"/>
      <p:bldP spid="28" grpId="0" build="p">
        <p:tmplLst>
          <p:tmpl lvl="1">
            <p:tnLst>
              <p:par>
                <p:cTn presetID="53" presetClass="entr" presetSubtype="16"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0" grpId="0" build="p">
        <p:tmplLst>
          <p:tmpl lvl="1">
            <p:tnLst>
              <p:par>
                <p:cTn presetID="23" presetClass="entr" presetSubtype="16"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childTnLst>
                </p:cTn>
              </p:par>
            </p:tnLst>
          </p:tmpl>
        </p:tmplLst>
      </p:bldP>
      <p:bldP spid="31" grpId="0" animBg="1"/>
      <p:bldP spid="32" grpId="0" build="p">
        <p:tmplLst>
          <p:tmpl lvl="1">
            <p:tnLst>
              <p:par>
                <p:cTn presetID="53" presetClass="entr" presetSubtype="16"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animEffect transition="in" filter="fade">
                      <p:cBhvr>
                        <p:cTn dur="500"/>
                        <p:tgtEl>
                          <p:spTgt spid="32"/>
                        </p:tgtEl>
                      </p:cBhvr>
                    </p:animEffect>
                  </p:childTnLst>
                </p:cTn>
              </p:par>
            </p:tnLst>
          </p:tmpl>
        </p:tmplLst>
      </p:bldP>
      <p:bldP spid="33" grpId="0" build="p">
        <p:tmplLst>
          <p:tmpl lvl="1">
            <p:tnLst>
              <p:par>
                <p:cTn presetID="53" presetClass="entr" presetSubtype="16" fill="hold" nodeType="withEffect">
                  <p:stCondLst>
                    <p:cond delay="200"/>
                  </p:stCondLst>
                  <p:childTnLst>
                    <p:set>
                      <p:cBhvr>
                        <p:cTn dur="1" fill="hold">
                          <p:stCondLst>
                            <p:cond delay="0"/>
                          </p:stCondLst>
                        </p:cTn>
                        <p:tgtEl>
                          <p:spTgt spid="33"/>
                        </p:tgtEl>
                        <p:attrNameLst>
                          <p:attrName>style.visibility</p:attrName>
                        </p:attrNameLst>
                      </p:cBhvr>
                      <p:to>
                        <p:strVal val="visible"/>
                      </p:to>
                    </p:set>
                    <p:anim calcmode="lin" valueType="num">
                      <p:cBhvr>
                        <p:cTn dur="500" fill="hold"/>
                        <p:tgtEl>
                          <p:spTgt spid="33"/>
                        </p:tgtEl>
                        <p:attrNameLst>
                          <p:attrName>ppt_w</p:attrName>
                        </p:attrNameLst>
                      </p:cBhvr>
                      <p:tavLst>
                        <p:tav tm="0">
                          <p:val>
                            <p:fltVal val="0"/>
                          </p:val>
                        </p:tav>
                        <p:tav tm="100000">
                          <p:val>
                            <p:strVal val="#ppt_w"/>
                          </p:val>
                        </p:tav>
                      </p:tavLst>
                    </p:anim>
                    <p:anim calcmode="lin" valueType="num">
                      <p:cBhvr>
                        <p:cTn dur="500" fill="hold"/>
                        <p:tgtEl>
                          <p:spTgt spid="33"/>
                        </p:tgtEl>
                        <p:attrNameLst>
                          <p:attrName>ppt_h</p:attrName>
                        </p:attrNameLst>
                      </p:cBhvr>
                      <p:tavLst>
                        <p:tav tm="0">
                          <p:val>
                            <p:fltVal val="0"/>
                          </p:val>
                        </p:tav>
                        <p:tav tm="100000">
                          <p:val>
                            <p:strVal val="#ppt_h"/>
                          </p:val>
                        </p:tav>
                      </p:tavLst>
                    </p:anim>
                    <p:animEffect transition="in" filter="fade">
                      <p:cBhvr>
                        <p:cTn dur="500"/>
                        <p:tgtEl>
                          <p:spTgt spid="33"/>
                        </p:tgtEl>
                      </p:cBhvr>
                    </p:animEffect>
                  </p:childTnLst>
                </p:cTn>
              </p:par>
            </p:tnLst>
          </p:tmpl>
        </p:tmplLst>
      </p:bldP>
      <p:bldP spid="34" grpId="0" build="p">
        <p:tmplLst>
          <p:tmpl lvl="1">
            <p:tnLst>
              <p:par>
                <p:cTn presetID="23" presetClass="entr" presetSubtype="16"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childTnLst>
                </p:cTn>
              </p:par>
            </p:tnLst>
          </p:tmpl>
        </p:tmplLst>
      </p:bldP>
      <p:bldP spid="35" grpId="0" animBg="1"/>
      <p:bldP spid="36" grpId="0" build="p">
        <p:tmplLst>
          <p:tmpl lvl="1">
            <p:tnLst>
              <p:par>
                <p:cTn presetID="53" presetClass="entr" presetSubtype="16" fill="hold" nodeType="withEffect">
                  <p:stCondLst>
                    <p:cond delay="200"/>
                  </p:stCondLst>
                  <p:childTnLst>
                    <p:set>
                      <p:cBhvr>
                        <p:cTn dur="1" fill="hold">
                          <p:stCondLst>
                            <p:cond delay="0"/>
                          </p:stCondLst>
                        </p:cTn>
                        <p:tgtEl>
                          <p:spTgt spid="36"/>
                        </p:tgtEl>
                        <p:attrNameLst>
                          <p:attrName>style.visibility</p:attrName>
                        </p:attrNameLst>
                      </p:cBhvr>
                      <p:to>
                        <p:strVal val="visible"/>
                      </p:to>
                    </p:set>
                    <p:anim calcmode="lin" valueType="num">
                      <p:cBhvr>
                        <p:cTn dur="500" fill="hold"/>
                        <p:tgtEl>
                          <p:spTgt spid="36"/>
                        </p:tgtEl>
                        <p:attrNameLst>
                          <p:attrName>ppt_w</p:attrName>
                        </p:attrNameLst>
                      </p:cBhvr>
                      <p:tavLst>
                        <p:tav tm="0">
                          <p:val>
                            <p:fltVal val="0"/>
                          </p:val>
                        </p:tav>
                        <p:tav tm="100000">
                          <p:val>
                            <p:strVal val="#ppt_w"/>
                          </p:val>
                        </p:tav>
                      </p:tavLst>
                    </p:anim>
                    <p:anim calcmode="lin" valueType="num">
                      <p:cBhvr>
                        <p:cTn dur="500" fill="hold"/>
                        <p:tgtEl>
                          <p:spTgt spid="36"/>
                        </p:tgtEl>
                        <p:attrNameLst>
                          <p:attrName>ppt_h</p:attrName>
                        </p:attrNameLst>
                      </p:cBhvr>
                      <p:tavLst>
                        <p:tav tm="0">
                          <p:val>
                            <p:fltVal val="0"/>
                          </p:val>
                        </p:tav>
                        <p:tav tm="100000">
                          <p:val>
                            <p:strVal val="#ppt_h"/>
                          </p:val>
                        </p:tav>
                      </p:tavLst>
                    </p:anim>
                    <p:animEffect transition="in" filter="fade">
                      <p:cBhvr>
                        <p:cTn dur="500"/>
                        <p:tgtEl>
                          <p:spTgt spid="36"/>
                        </p:tgtEl>
                      </p:cBhvr>
                    </p:animEffect>
                  </p:childTnLst>
                </p:cTn>
              </p:par>
            </p:tnLst>
          </p:tmpl>
        </p:tmplLst>
      </p:bldP>
      <p:bldP spid="37" grpId="0" build="p">
        <p:tmplLst>
          <p:tmpl lvl="1">
            <p:tnLst>
              <p:par>
                <p:cTn presetID="53" presetClass="entr" presetSubtype="16" fill="hold" nodeType="withEffect">
                  <p:stCondLst>
                    <p:cond delay="20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fltVal val="0"/>
                          </p:val>
                        </p:tav>
                        <p:tav tm="100000">
                          <p:val>
                            <p:strVal val="#ppt_w"/>
                          </p:val>
                        </p:tav>
                      </p:tavLst>
                    </p:anim>
                    <p:anim calcmode="lin" valueType="num">
                      <p:cBhvr>
                        <p:cTn dur="500" fill="hold"/>
                        <p:tgtEl>
                          <p:spTgt spid="37"/>
                        </p:tgtEl>
                        <p:attrNameLst>
                          <p:attrName>ppt_h</p:attrName>
                        </p:attrNameLst>
                      </p:cBhvr>
                      <p:tavLst>
                        <p:tav tm="0">
                          <p:val>
                            <p:fltVal val="0"/>
                          </p:val>
                        </p:tav>
                        <p:tav tm="100000">
                          <p:val>
                            <p:strVal val="#ppt_h"/>
                          </p:val>
                        </p:tav>
                      </p:tavLst>
                    </p:anim>
                    <p:animEffect transition="in" filter="fade">
                      <p:cBhvr>
                        <p:cTn dur="500"/>
                        <p:tgtEl>
                          <p:spTgt spid="37"/>
                        </p:tgtEl>
                      </p:cBhvr>
                    </p:animEffect>
                  </p:childTnLst>
                </p:cTn>
              </p:par>
            </p:tnLst>
          </p:tmpl>
        </p:tmplLst>
      </p:bldP>
      <p:bldP spid="52" grpId="0" build="p">
        <p:tmplLst>
          <p:tmpl lvl="1">
            <p:tnLst>
              <p:par>
                <p:cTn presetID="23" presetClass="entr" presetSubtype="16" fill="hold" nodeType="withEffect">
                  <p:stCondLst>
                    <p:cond delay="200"/>
                  </p:stCondLst>
                  <p:childTnLst>
                    <p:set>
                      <p:cBhvr>
                        <p:cTn dur="1" fill="hold">
                          <p:stCondLst>
                            <p:cond delay="0"/>
                          </p:stCondLst>
                        </p:cTn>
                        <p:tgtEl>
                          <p:spTgt spid="52"/>
                        </p:tgtEl>
                        <p:attrNameLst>
                          <p:attrName>style.visibility</p:attrName>
                        </p:attrNameLst>
                      </p:cBhvr>
                      <p:to>
                        <p:strVal val="visible"/>
                      </p:to>
                    </p:set>
                    <p:anim calcmode="lin" valueType="num">
                      <p:cBhvr>
                        <p:cTn dur="500" fill="hold"/>
                        <p:tgtEl>
                          <p:spTgt spid="52"/>
                        </p:tgtEl>
                        <p:attrNameLst>
                          <p:attrName>ppt_w</p:attrName>
                        </p:attrNameLst>
                      </p:cBhvr>
                      <p:tavLst>
                        <p:tav tm="0">
                          <p:val>
                            <p:fltVal val="0"/>
                          </p:val>
                        </p:tav>
                        <p:tav tm="100000">
                          <p:val>
                            <p:strVal val="#ppt_w"/>
                          </p:val>
                        </p:tav>
                      </p:tavLst>
                    </p:anim>
                    <p:anim calcmode="lin" valueType="num">
                      <p:cBhvr>
                        <p:cTn dur="500" fill="hold"/>
                        <p:tgtEl>
                          <p:spTgt spid="52"/>
                        </p:tgtEl>
                        <p:attrNameLst>
                          <p:attrName>ppt_h</p:attrName>
                        </p:attrNameLst>
                      </p:cBhvr>
                      <p:tavLst>
                        <p:tav tm="0">
                          <p:val>
                            <p:fltVal val="0"/>
                          </p:val>
                        </p:tav>
                        <p:tav tm="100000">
                          <p:val>
                            <p:strVal val="#ppt_h"/>
                          </p:val>
                        </p:tav>
                      </p:tavLst>
                    </p:anim>
                  </p:childTnLst>
                </p:cTn>
              </p:par>
            </p:tnLst>
          </p:tmpl>
        </p:tmplLst>
      </p:bldP>
      <p:bldP spid="53" grpId="0" animBg="1"/>
      <p:bldP spid="54" grpId="0" build="p">
        <p:tmplLst>
          <p:tmpl lvl="1">
            <p:tnLst>
              <p:par>
                <p:cTn presetID="53" presetClass="entr" presetSubtype="16" fill="hold" nodeType="withEffect">
                  <p:stCondLst>
                    <p:cond delay="20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2" descr="C:\Users\Administrator\Desktop\新建文件夹 (2)\桌子.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57671" y="1273233"/>
            <a:ext cx="3822508" cy="3049427"/>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组合 42"/>
          <p:cNvGrpSpPr/>
          <p:nvPr/>
        </p:nvGrpSpPr>
        <p:grpSpPr>
          <a:xfrm>
            <a:off x="3846117" y="1290742"/>
            <a:ext cx="3773884" cy="898560"/>
            <a:chOff x="5128155" y="1720989"/>
            <a:chExt cx="5031845" cy="1198080"/>
          </a:xfrm>
        </p:grpSpPr>
        <p:sp>
          <p:nvSpPr>
            <p:cNvPr id="44" name="MH_SubTitle_1"/>
            <p:cNvSpPr>
              <a:spLocks noChangeArrowheads="1"/>
            </p:cNvSpPr>
            <p:nvPr>
              <p:custDataLst>
                <p:tags r:id="rId2"/>
              </p:custDataLst>
            </p:nvPr>
          </p:nvSpPr>
          <p:spPr bwMode="auto">
            <a:xfrm flipH="1">
              <a:off x="5128155" y="1720989"/>
              <a:ext cx="319563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r>
                <a:rPr lang="zh-CN" altLang="en-US" sz="1500" dirty="0">
                  <a:solidFill>
                    <a:schemeClr val="accent2"/>
                  </a:solidFill>
                  <a:latin typeface="+mn-lt"/>
                  <a:ea typeface="+mn-ea"/>
                  <a:cs typeface="+mn-ea"/>
                  <a:sym typeface="+mn-lt"/>
                </a:rPr>
                <a:t>添加需要标题</a:t>
              </a:r>
              <a:endParaRPr lang="en-US" altLang="zh-CN" sz="1500" dirty="0">
                <a:solidFill>
                  <a:schemeClr val="accent2"/>
                </a:solidFill>
                <a:latin typeface="+mn-lt"/>
                <a:ea typeface="+mn-ea"/>
                <a:cs typeface="+mn-ea"/>
                <a:sym typeface="+mn-lt"/>
              </a:endParaRPr>
            </a:p>
          </p:txBody>
        </p:sp>
        <p:sp>
          <p:nvSpPr>
            <p:cNvPr id="45" name="Rectangle 5"/>
            <p:cNvSpPr/>
            <p:nvPr/>
          </p:nvSpPr>
          <p:spPr bwMode="auto">
            <a:xfrm>
              <a:off x="5411788" y="2106561"/>
              <a:ext cx="4748212"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900" dirty="0">
                  <a:solidFill>
                    <a:schemeClr val="tx1">
                      <a:lumMod val="50000"/>
                      <a:lumOff val="50000"/>
                    </a:schemeClr>
                  </a:solidFill>
                  <a:latin typeface="+mn-lt"/>
                  <a:ea typeface="+mn-ea"/>
                  <a:cs typeface="+mn-ea"/>
                  <a:sym typeface="+mn-lt"/>
                </a:rPr>
                <a:t>此处添加详细文本描述，建议与标题相关并符合整体语言风格，语言描述尽量简洁生动。尽量将每页幻灯片的字数控制在 </a:t>
              </a:r>
              <a:r>
                <a:rPr lang="en-US" altLang="zh-CN" sz="900" dirty="0">
                  <a:solidFill>
                    <a:schemeClr val="tx1">
                      <a:lumMod val="50000"/>
                      <a:lumOff val="50000"/>
                    </a:schemeClr>
                  </a:solidFill>
                  <a:latin typeface="+mn-lt"/>
                  <a:ea typeface="+mn-ea"/>
                  <a:cs typeface="+mn-ea"/>
                  <a:sym typeface="+mn-lt"/>
                </a:rPr>
                <a:t>200</a:t>
              </a:r>
              <a:r>
                <a:rPr lang="zh-CN" altLang="en-US" sz="900" dirty="0">
                  <a:solidFill>
                    <a:schemeClr val="tx1">
                      <a:lumMod val="50000"/>
                      <a:lumOff val="50000"/>
                    </a:schemeClr>
                  </a:solidFill>
                  <a:latin typeface="+mn-lt"/>
                  <a:ea typeface="+mn-ea"/>
                  <a:cs typeface="+mn-ea"/>
                  <a:sym typeface="+mn-lt"/>
                </a:rPr>
                <a:t>字以内。</a:t>
              </a:r>
              <a:endParaRPr lang="en-US" altLang="zh-CN" sz="900" dirty="0">
                <a:solidFill>
                  <a:schemeClr val="tx1">
                    <a:lumMod val="50000"/>
                    <a:lumOff val="50000"/>
                  </a:schemeClr>
                </a:solidFill>
                <a:latin typeface="+mn-lt"/>
                <a:ea typeface="+mn-ea"/>
                <a:cs typeface="+mn-ea"/>
                <a:sym typeface="+mn-lt"/>
              </a:endParaRPr>
            </a:p>
          </p:txBody>
        </p:sp>
      </p:grpSp>
      <p:grpSp>
        <p:nvGrpSpPr>
          <p:cNvPr id="46" name="组合 45"/>
          <p:cNvGrpSpPr/>
          <p:nvPr/>
        </p:nvGrpSpPr>
        <p:grpSpPr>
          <a:xfrm>
            <a:off x="4365722" y="2543209"/>
            <a:ext cx="3678821" cy="918620"/>
            <a:chOff x="5820963" y="3390944"/>
            <a:chExt cx="4905093" cy="1224827"/>
          </a:xfrm>
        </p:grpSpPr>
        <p:sp>
          <p:nvSpPr>
            <p:cNvPr id="47" name="MH_SubTitle_1"/>
            <p:cNvSpPr>
              <a:spLocks noChangeArrowheads="1"/>
            </p:cNvSpPr>
            <p:nvPr>
              <p:custDataLst>
                <p:tags r:id="rId3"/>
              </p:custDataLst>
            </p:nvPr>
          </p:nvSpPr>
          <p:spPr bwMode="auto">
            <a:xfrm flipH="1">
              <a:off x="5820964" y="3390944"/>
              <a:ext cx="319563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zh-CN" altLang="en-US" sz="1500" dirty="0">
                  <a:solidFill>
                    <a:schemeClr val="accent1"/>
                  </a:solidFill>
                  <a:latin typeface="+mn-lt"/>
                  <a:ea typeface="+mn-ea"/>
                  <a:cs typeface="+mn-ea"/>
                  <a:sym typeface="+mn-lt"/>
                </a:rPr>
                <a:t>添加需要标题</a:t>
              </a:r>
              <a:endParaRPr lang="en-US" altLang="zh-CN" sz="1500" dirty="0">
                <a:solidFill>
                  <a:schemeClr val="accent1"/>
                </a:solidFill>
                <a:latin typeface="+mn-lt"/>
                <a:ea typeface="+mn-ea"/>
                <a:cs typeface="+mn-ea"/>
                <a:sym typeface="+mn-lt"/>
              </a:endParaRPr>
            </a:p>
          </p:txBody>
        </p:sp>
        <p:sp>
          <p:nvSpPr>
            <p:cNvPr id="48" name="Rectangle 5"/>
            <p:cNvSpPr/>
            <p:nvPr/>
          </p:nvSpPr>
          <p:spPr bwMode="auto">
            <a:xfrm>
              <a:off x="5820963" y="3803263"/>
              <a:ext cx="4905093"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900" dirty="0">
                  <a:solidFill>
                    <a:schemeClr val="tx1">
                      <a:lumMod val="50000"/>
                      <a:lumOff val="50000"/>
                    </a:schemeClr>
                  </a:solidFill>
                  <a:latin typeface="+mn-lt"/>
                  <a:ea typeface="+mn-ea"/>
                  <a:cs typeface="+mn-ea"/>
                  <a:sym typeface="+mn-lt"/>
                </a:rPr>
                <a:t>此处添加详细文本描述，建议与标题相关并符合整体语言风格，语言描述尽量简洁生动。尽量将每页幻灯片的字数控制在 </a:t>
              </a:r>
              <a:r>
                <a:rPr lang="en-US" altLang="zh-CN" sz="900" dirty="0">
                  <a:solidFill>
                    <a:schemeClr val="tx1">
                      <a:lumMod val="50000"/>
                      <a:lumOff val="50000"/>
                    </a:schemeClr>
                  </a:solidFill>
                  <a:latin typeface="+mn-lt"/>
                  <a:ea typeface="+mn-ea"/>
                  <a:cs typeface="+mn-ea"/>
                  <a:sym typeface="+mn-lt"/>
                </a:rPr>
                <a:t>200</a:t>
              </a:r>
              <a:r>
                <a:rPr lang="zh-CN" altLang="en-US" sz="900" dirty="0">
                  <a:solidFill>
                    <a:schemeClr val="tx1">
                      <a:lumMod val="50000"/>
                      <a:lumOff val="50000"/>
                    </a:schemeClr>
                  </a:solidFill>
                  <a:latin typeface="+mn-lt"/>
                  <a:ea typeface="+mn-ea"/>
                  <a:cs typeface="+mn-ea"/>
                  <a:sym typeface="+mn-lt"/>
                </a:rPr>
                <a:t>字以内。</a:t>
              </a:r>
              <a:endParaRPr lang="en-US" altLang="zh-CN" sz="900" dirty="0">
                <a:solidFill>
                  <a:schemeClr val="tx1">
                    <a:lumMod val="50000"/>
                    <a:lumOff val="50000"/>
                  </a:schemeClr>
                </a:solidFill>
                <a:latin typeface="+mn-lt"/>
                <a:ea typeface="+mn-ea"/>
                <a:cs typeface="+mn-ea"/>
                <a:sym typeface="+mn-lt"/>
              </a:endParaRPr>
            </a:p>
          </p:txBody>
        </p:sp>
      </p:grpSp>
      <p:grpSp>
        <p:nvGrpSpPr>
          <p:cNvPr id="49" name="组合 48"/>
          <p:cNvGrpSpPr/>
          <p:nvPr/>
        </p:nvGrpSpPr>
        <p:grpSpPr>
          <a:xfrm>
            <a:off x="3898784" y="3770200"/>
            <a:ext cx="3830073" cy="944980"/>
            <a:chOff x="5198378" y="5026932"/>
            <a:chExt cx="5106764" cy="1259973"/>
          </a:xfrm>
        </p:grpSpPr>
        <p:sp>
          <p:nvSpPr>
            <p:cNvPr id="50" name="MH_SubTitle_1"/>
            <p:cNvSpPr>
              <a:spLocks noChangeArrowheads="1"/>
            </p:cNvSpPr>
            <p:nvPr>
              <p:custDataLst>
                <p:tags r:id="rId4"/>
              </p:custDataLst>
            </p:nvPr>
          </p:nvSpPr>
          <p:spPr bwMode="auto">
            <a:xfrm flipH="1">
              <a:off x="5198378" y="5026932"/>
              <a:ext cx="319563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zh-CN" altLang="en-US" sz="1500" dirty="0">
                  <a:solidFill>
                    <a:schemeClr val="accent2"/>
                  </a:solidFill>
                  <a:latin typeface="+mn-lt"/>
                  <a:ea typeface="+mn-ea"/>
                  <a:cs typeface="+mn-ea"/>
                  <a:sym typeface="+mn-lt"/>
                </a:rPr>
                <a:t>添加需要标题</a:t>
              </a:r>
              <a:endParaRPr lang="en-US" altLang="zh-CN" sz="1500" dirty="0">
                <a:solidFill>
                  <a:schemeClr val="accent2"/>
                </a:solidFill>
                <a:latin typeface="+mn-lt"/>
                <a:ea typeface="+mn-ea"/>
                <a:cs typeface="+mn-ea"/>
                <a:sym typeface="+mn-lt"/>
              </a:endParaRPr>
            </a:p>
          </p:txBody>
        </p:sp>
        <p:sp>
          <p:nvSpPr>
            <p:cNvPr id="51" name="Rectangle 5"/>
            <p:cNvSpPr/>
            <p:nvPr/>
          </p:nvSpPr>
          <p:spPr bwMode="auto">
            <a:xfrm>
              <a:off x="5268273" y="5474397"/>
              <a:ext cx="5036869"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900" dirty="0">
                  <a:solidFill>
                    <a:schemeClr val="tx1">
                      <a:lumMod val="50000"/>
                      <a:lumOff val="50000"/>
                    </a:schemeClr>
                  </a:solidFill>
                  <a:latin typeface="+mn-lt"/>
                  <a:ea typeface="+mn-ea"/>
                  <a:cs typeface="+mn-ea"/>
                  <a:sym typeface="+mn-lt"/>
                </a:rPr>
                <a:t>此处添加详细文本描述，建议与标题相关并符合整体语言风格，语言描述尽量简洁生动。尽量将每页幻灯片的字数控制在 </a:t>
              </a:r>
              <a:r>
                <a:rPr lang="en-US" altLang="zh-CN" sz="900" dirty="0">
                  <a:solidFill>
                    <a:schemeClr val="tx1">
                      <a:lumMod val="50000"/>
                      <a:lumOff val="50000"/>
                    </a:schemeClr>
                  </a:solidFill>
                  <a:latin typeface="+mn-lt"/>
                  <a:ea typeface="+mn-ea"/>
                  <a:cs typeface="+mn-ea"/>
                  <a:sym typeface="+mn-lt"/>
                </a:rPr>
                <a:t>200</a:t>
              </a:r>
              <a:r>
                <a:rPr lang="zh-CN" altLang="en-US" sz="900" dirty="0">
                  <a:solidFill>
                    <a:schemeClr val="tx1">
                      <a:lumMod val="50000"/>
                      <a:lumOff val="50000"/>
                    </a:schemeClr>
                  </a:solidFill>
                  <a:latin typeface="+mn-lt"/>
                  <a:ea typeface="+mn-ea"/>
                  <a:cs typeface="+mn-ea"/>
                  <a:sym typeface="+mn-lt"/>
                </a:rPr>
                <a:t>字以内。</a:t>
              </a:r>
              <a:endParaRPr lang="en-US" altLang="zh-CN" sz="900" dirty="0">
                <a:solidFill>
                  <a:schemeClr val="tx1">
                    <a:lumMod val="50000"/>
                    <a:lumOff val="50000"/>
                  </a:schemeClr>
                </a:solidFill>
                <a:latin typeface="+mn-lt"/>
                <a:ea typeface="+mn-ea"/>
                <a:cs typeface="+mn-ea"/>
                <a:sym typeface="+mn-lt"/>
              </a:endParaRPr>
            </a:p>
          </p:txBody>
        </p:sp>
      </p:grpSp>
      <p:grpSp>
        <p:nvGrpSpPr>
          <p:cNvPr id="52" name="组合 51"/>
          <p:cNvGrpSpPr/>
          <p:nvPr/>
        </p:nvGrpSpPr>
        <p:grpSpPr>
          <a:xfrm>
            <a:off x="3272419" y="1290742"/>
            <a:ext cx="618602" cy="548263"/>
            <a:chOff x="943748" y="2545721"/>
            <a:chExt cx="2814093" cy="2494111"/>
          </a:xfrm>
        </p:grpSpPr>
        <p:grpSp>
          <p:nvGrpSpPr>
            <p:cNvPr id="53" name="组合 52"/>
            <p:cNvGrpSpPr/>
            <p:nvPr/>
          </p:nvGrpSpPr>
          <p:grpSpPr>
            <a:xfrm>
              <a:off x="943748" y="2545721"/>
              <a:ext cx="2814093" cy="2494111"/>
              <a:chOff x="3047319" y="2392254"/>
              <a:chExt cx="3255222" cy="2885080"/>
            </a:xfrm>
          </p:grpSpPr>
          <p:sp>
            <p:nvSpPr>
              <p:cNvPr id="55" name="Freeform 5"/>
              <p:cNvSpPr/>
              <p:nvPr/>
            </p:nvSpPr>
            <p:spPr bwMode="auto">
              <a:xfrm rot="10800000">
                <a:off x="3047319" y="2392254"/>
                <a:ext cx="3255222" cy="288508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a:solidFill>
                    <a:schemeClr val="accent1"/>
                  </a:solidFill>
                  <a:cs typeface="+mn-ea"/>
                  <a:sym typeface="+mn-lt"/>
                </a:endParaRPr>
              </a:p>
            </p:txBody>
          </p:sp>
          <p:sp>
            <p:nvSpPr>
              <p:cNvPr id="56" name="Freeform 5"/>
              <p:cNvSpPr/>
              <p:nvPr/>
            </p:nvSpPr>
            <p:spPr bwMode="auto">
              <a:xfrm rot="10800000">
                <a:off x="3349873" y="2660405"/>
                <a:ext cx="2650113" cy="234877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bg1"/>
                  </a:solidFill>
                  <a:cs typeface="+mn-ea"/>
                  <a:sym typeface="+mn-lt"/>
                </a:endParaRPr>
              </a:p>
            </p:txBody>
          </p:sp>
        </p:grpSp>
        <p:sp>
          <p:nvSpPr>
            <p:cNvPr id="54" name="KSO_Shape"/>
            <p:cNvSpPr/>
            <p:nvPr/>
          </p:nvSpPr>
          <p:spPr bwMode="auto">
            <a:xfrm>
              <a:off x="1889519" y="3337332"/>
              <a:ext cx="883748" cy="927010"/>
            </a:xfrm>
            <a:custGeom>
              <a:avLst/>
              <a:gdLst>
                <a:gd name="T0" fmla="*/ 1052180 w 1822450"/>
                <a:gd name="T1" fmla="*/ 1891814 h 1912938"/>
                <a:gd name="T2" fmla="*/ 834486 w 1822450"/>
                <a:gd name="T3" fmla="*/ 1843067 h 1912938"/>
                <a:gd name="T4" fmla="*/ 702457 w 1822450"/>
                <a:gd name="T5" fmla="*/ 1904601 h 1912938"/>
                <a:gd name="T6" fmla="*/ 1654740 w 1822450"/>
                <a:gd name="T7" fmla="*/ 1644404 h 1912938"/>
                <a:gd name="T8" fmla="*/ 1553494 w 1822450"/>
                <a:gd name="T9" fmla="*/ 1640423 h 1912938"/>
                <a:gd name="T10" fmla="*/ 1385313 w 1822450"/>
                <a:gd name="T11" fmla="*/ 1639229 h 1912938"/>
                <a:gd name="T12" fmla="*/ 1338497 w 1822450"/>
                <a:gd name="T13" fmla="*/ 1607788 h 1912938"/>
                <a:gd name="T14" fmla="*/ 436229 w 1822450"/>
                <a:gd name="T15" fmla="*/ 1649976 h 1912938"/>
                <a:gd name="T16" fmla="*/ 265376 w 1822450"/>
                <a:gd name="T17" fmla="*/ 1639229 h 1912938"/>
                <a:gd name="T18" fmla="*/ 148309 w 1822450"/>
                <a:gd name="T19" fmla="*/ 1649577 h 1912938"/>
                <a:gd name="T20" fmla="*/ 624432 w 1822450"/>
                <a:gd name="T21" fmla="*/ 1289910 h 1912938"/>
                <a:gd name="T22" fmla="*/ 583933 w 1822450"/>
                <a:gd name="T23" fmla="*/ 1302672 h 1912938"/>
                <a:gd name="T24" fmla="*/ 1245239 w 1822450"/>
                <a:gd name="T25" fmla="*/ 1301091 h 1912938"/>
                <a:gd name="T26" fmla="*/ 1203152 w 1822450"/>
                <a:gd name="T27" fmla="*/ 1281551 h 1912938"/>
                <a:gd name="T28" fmla="*/ 110393 w 1822450"/>
                <a:gd name="T29" fmla="*/ 1147347 h 1912938"/>
                <a:gd name="T30" fmla="*/ 86508 w 1822450"/>
                <a:gd name="T31" fmla="*/ 1182918 h 1912938"/>
                <a:gd name="T32" fmla="*/ 1760008 w 1822450"/>
                <a:gd name="T33" fmla="*/ 1169884 h 1912938"/>
                <a:gd name="T34" fmla="*/ 1709636 w 1822450"/>
                <a:gd name="T35" fmla="*/ 1166651 h 1912938"/>
                <a:gd name="T36" fmla="*/ 366123 w 1822450"/>
                <a:gd name="T37" fmla="*/ 583339 h 1912938"/>
                <a:gd name="T38" fmla="*/ 468306 w 1822450"/>
                <a:gd name="T39" fmla="*/ 1328065 h 1912938"/>
                <a:gd name="T40" fmla="*/ 96264 w 1822450"/>
                <a:gd name="T41" fmla="*/ 768237 h 1912938"/>
                <a:gd name="T42" fmla="*/ 1183 w 1822450"/>
                <a:gd name="T43" fmla="*/ 654059 h 1912938"/>
                <a:gd name="T44" fmla="*/ 1654601 w 1822450"/>
                <a:gd name="T45" fmla="*/ 539486 h 1912938"/>
                <a:gd name="T46" fmla="*/ 1777799 w 1822450"/>
                <a:gd name="T47" fmla="*/ 1076207 h 1912938"/>
                <a:gd name="T48" fmla="*/ 1669211 w 1822450"/>
                <a:gd name="T49" fmla="*/ 1082926 h 1912938"/>
                <a:gd name="T50" fmla="*/ 1379381 w 1822450"/>
                <a:gd name="T51" fmla="*/ 1258406 h 1912938"/>
                <a:gd name="T52" fmla="*/ 1596951 w 1822450"/>
                <a:gd name="T53" fmla="*/ 534744 h 1912938"/>
                <a:gd name="T54" fmla="*/ 1341509 w 1822450"/>
                <a:gd name="T55" fmla="*/ 631970 h 1912938"/>
                <a:gd name="T56" fmla="*/ 1211058 w 1822450"/>
                <a:gd name="T57" fmla="*/ 878592 h 1912938"/>
                <a:gd name="T58" fmla="*/ 913390 w 1822450"/>
                <a:gd name="T59" fmla="*/ 1388436 h 1912938"/>
                <a:gd name="T60" fmla="*/ 620862 w 1822450"/>
                <a:gd name="T61" fmla="*/ 1012575 h 1912938"/>
                <a:gd name="T62" fmla="*/ 490410 w 1822450"/>
                <a:gd name="T63" fmla="*/ 658450 h 1912938"/>
                <a:gd name="T64" fmla="*/ 791239 w 1822450"/>
                <a:gd name="T65" fmla="*/ 477436 h 1912938"/>
                <a:gd name="T66" fmla="*/ 930565 w 1822450"/>
                <a:gd name="T67" fmla="*/ 340686 h 1912938"/>
                <a:gd name="T68" fmla="*/ 1525019 w 1822450"/>
                <a:gd name="T69" fmla="*/ 348987 h 1912938"/>
                <a:gd name="T70" fmla="*/ 1543211 w 1822450"/>
                <a:gd name="T71" fmla="*/ 320925 h 1912938"/>
                <a:gd name="T72" fmla="*/ 361253 w 1822450"/>
                <a:gd name="T73" fmla="*/ 309859 h 1912938"/>
                <a:gd name="T74" fmla="*/ 388900 w 1822450"/>
                <a:gd name="T75" fmla="*/ 340686 h 1912938"/>
                <a:gd name="T76" fmla="*/ 1589483 w 1822450"/>
                <a:gd name="T77" fmla="*/ 183386 h 1912938"/>
                <a:gd name="T78" fmla="*/ 1537279 w 1822450"/>
                <a:gd name="T79" fmla="*/ 257688 h 1912938"/>
                <a:gd name="T80" fmla="*/ 1630219 w 1822450"/>
                <a:gd name="T81" fmla="*/ 376257 h 1912938"/>
                <a:gd name="T82" fmla="*/ 1556658 w 1822450"/>
                <a:gd name="T83" fmla="*/ 503916 h 1912938"/>
                <a:gd name="T84" fmla="*/ 1370381 w 1822450"/>
                <a:gd name="T85" fmla="*/ 446213 h 1912938"/>
                <a:gd name="T86" fmla="*/ 1339928 w 1822450"/>
                <a:gd name="T87" fmla="*/ 311439 h 1912938"/>
                <a:gd name="T88" fmla="*/ 1371963 w 1822450"/>
                <a:gd name="T89" fmla="*/ 194056 h 1912938"/>
                <a:gd name="T90" fmla="*/ 478954 w 1822450"/>
                <a:gd name="T91" fmla="*/ 223304 h 1912938"/>
                <a:gd name="T92" fmla="*/ 457626 w 1822450"/>
                <a:gd name="T93" fmla="*/ 275474 h 1912938"/>
                <a:gd name="T94" fmla="*/ 476585 w 1822450"/>
                <a:gd name="T95" fmla="*/ 405900 h 1912938"/>
                <a:gd name="T96" fmla="*/ 374682 w 1822450"/>
                <a:gd name="T97" fmla="*/ 531187 h 1912938"/>
                <a:gd name="T98" fmla="*/ 206423 w 1822450"/>
                <a:gd name="T99" fmla="*/ 401156 h 1912938"/>
                <a:gd name="T100" fmla="*/ 203659 w 1822450"/>
                <a:gd name="T101" fmla="*/ 280612 h 1912938"/>
                <a:gd name="T102" fmla="*/ 318991 w 1822450"/>
                <a:gd name="T103" fmla="*/ 160462 h 1912938"/>
                <a:gd name="T104" fmla="*/ 951483 w 1822450"/>
                <a:gd name="T105" fmla="*/ 193267 h 1912938"/>
                <a:gd name="T106" fmla="*/ 978320 w 1822450"/>
                <a:gd name="T107" fmla="*/ 240299 h 1912938"/>
                <a:gd name="T108" fmla="*/ 1028839 w 1822450"/>
                <a:gd name="T109" fmla="*/ 19762 h 1912938"/>
                <a:gd name="T110" fmla="*/ 985031 w 1822450"/>
                <a:gd name="T111" fmla="*/ 122916 h 1912938"/>
                <a:gd name="T112" fmla="*/ 1097906 w 1822450"/>
                <a:gd name="T113" fmla="*/ 194847 h 1912938"/>
                <a:gd name="T114" fmla="*/ 1067122 w 1822450"/>
                <a:gd name="T115" fmla="*/ 354520 h 1912938"/>
                <a:gd name="T116" fmla="*/ 893862 w 1822450"/>
                <a:gd name="T117" fmla="*/ 476646 h 1912938"/>
                <a:gd name="T118" fmla="*/ 745465 w 1822450"/>
                <a:gd name="T119" fmla="*/ 315392 h 1912938"/>
                <a:gd name="T120" fmla="*/ 746649 w 1822450"/>
                <a:gd name="T121" fmla="*/ 154929 h 1912938"/>
                <a:gd name="T122" fmla="*/ 892678 w 1822450"/>
                <a:gd name="T123" fmla="*/ 3162 h 19129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822450" h="1912938">
                  <a:moveTo>
                    <a:pt x="987425" y="1839913"/>
                  </a:moveTo>
                  <a:lnTo>
                    <a:pt x="1085699" y="1839913"/>
                  </a:lnTo>
                  <a:lnTo>
                    <a:pt x="1094850" y="1845932"/>
                  </a:lnTo>
                  <a:lnTo>
                    <a:pt x="1104399" y="1852753"/>
                  </a:lnTo>
                  <a:lnTo>
                    <a:pt x="1115141" y="1860778"/>
                  </a:lnTo>
                  <a:lnTo>
                    <a:pt x="1126282" y="1870407"/>
                  </a:lnTo>
                  <a:lnTo>
                    <a:pt x="1131454" y="1874821"/>
                  </a:lnTo>
                  <a:lnTo>
                    <a:pt x="1135831" y="1879636"/>
                  </a:lnTo>
                  <a:lnTo>
                    <a:pt x="1139809" y="1884450"/>
                  </a:lnTo>
                  <a:lnTo>
                    <a:pt x="1142594" y="1888864"/>
                  </a:lnTo>
                  <a:lnTo>
                    <a:pt x="1144982" y="1893679"/>
                  </a:lnTo>
                  <a:lnTo>
                    <a:pt x="1145777" y="1895685"/>
                  </a:lnTo>
                  <a:lnTo>
                    <a:pt x="1146175" y="1897691"/>
                  </a:lnTo>
                  <a:lnTo>
                    <a:pt x="1145777" y="1900500"/>
                  </a:lnTo>
                  <a:lnTo>
                    <a:pt x="1144982" y="1902907"/>
                  </a:lnTo>
                  <a:lnTo>
                    <a:pt x="1142992" y="1905315"/>
                  </a:lnTo>
                  <a:lnTo>
                    <a:pt x="1140605" y="1907321"/>
                  </a:lnTo>
                  <a:lnTo>
                    <a:pt x="1137422" y="1908926"/>
                  </a:lnTo>
                  <a:lnTo>
                    <a:pt x="1133046" y="1910531"/>
                  </a:lnTo>
                  <a:lnTo>
                    <a:pt x="1127475" y="1911735"/>
                  </a:lnTo>
                  <a:lnTo>
                    <a:pt x="1120712" y="1912537"/>
                  </a:lnTo>
                  <a:lnTo>
                    <a:pt x="1112754" y="1912938"/>
                  </a:lnTo>
                  <a:lnTo>
                    <a:pt x="1105195" y="1912938"/>
                  </a:lnTo>
                  <a:lnTo>
                    <a:pt x="1098033" y="1912537"/>
                  </a:lnTo>
                  <a:lnTo>
                    <a:pt x="1091269" y="1911735"/>
                  </a:lnTo>
                  <a:lnTo>
                    <a:pt x="1084903" y="1910130"/>
                  </a:lnTo>
                  <a:lnTo>
                    <a:pt x="1078537" y="1908525"/>
                  </a:lnTo>
                  <a:lnTo>
                    <a:pt x="1072569" y="1906920"/>
                  </a:lnTo>
                  <a:lnTo>
                    <a:pt x="1066601" y="1904914"/>
                  </a:lnTo>
                  <a:lnTo>
                    <a:pt x="1061031" y="1902105"/>
                  </a:lnTo>
                  <a:lnTo>
                    <a:pt x="1055859" y="1899697"/>
                  </a:lnTo>
                  <a:lnTo>
                    <a:pt x="1045514" y="1893679"/>
                  </a:lnTo>
                  <a:lnTo>
                    <a:pt x="1035965" y="1887259"/>
                  </a:lnTo>
                  <a:lnTo>
                    <a:pt x="1026416" y="1880438"/>
                  </a:lnTo>
                  <a:lnTo>
                    <a:pt x="1022438" y="1878031"/>
                  </a:lnTo>
                  <a:lnTo>
                    <a:pt x="1019255" y="1876827"/>
                  </a:lnTo>
                  <a:lnTo>
                    <a:pt x="1018459" y="1876827"/>
                  </a:lnTo>
                  <a:lnTo>
                    <a:pt x="1017663" y="1876827"/>
                  </a:lnTo>
                  <a:lnTo>
                    <a:pt x="1016470" y="1877629"/>
                  </a:lnTo>
                  <a:lnTo>
                    <a:pt x="1015674" y="1878833"/>
                  </a:lnTo>
                  <a:lnTo>
                    <a:pt x="1015276" y="1880037"/>
                  </a:lnTo>
                  <a:lnTo>
                    <a:pt x="1014083" y="1880839"/>
                  </a:lnTo>
                  <a:lnTo>
                    <a:pt x="1013685" y="1881241"/>
                  </a:lnTo>
                  <a:lnTo>
                    <a:pt x="1012889" y="1881241"/>
                  </a:lnTo>
                  <a:lnTo>
                    <a:pt x="1002146" y="1880839"/>
                  </a:lnTo>
                  <a:lnTo>
                    <a:pt x="995781" y="1880438"/>
                  </a:lnTo>
                  <a:lnTo>
                    <a:pt x="993393" y="1880037"/>
                  </a:lnTo>
                  <a:lnTo>
                    <a:pt x="991802" y="1879234"/>
                  </a:lnTo>
                  <a:lnTo>
                    <a:pt x="989812" y="1870006"/>
                  </a:lnTo>
                  <a:lnTo>
                    <a:pt x="988619" y="1861580"/>
                  </a:lnTo>
                  <a:lnTo>
                    <a:pt x="988221" y="1855160"/>
                  </a:lnTo>
                  <a:lnTo>
                    <a:pt x="988221" y="1850747"/>
                  </a:lnTo>
                  <a:lnTo>
                    <a:pt x="988221" y="1847136"/>
                  </a:lnTo>
                  <a:lnTo>
                    <a:pt x="988619" y="1844728"/>
                  </a:lnTo>
                  <a:lnTo>
                    <a:pt x="989017" y="1843123"/>
                  </a:lnTo>
                  <a:lnTo>
                    <a:pt x="987425" y="1839913"/>
                  </a:lnTo>
                  <a:close/>
                  <a:moveTo>
                    <a:pt x="739926" y="1839913"/>
                  </a:moveTo>
                  <a:lnTo>
                    <a:pt x="838200" y="1839913"/>
                  </a:lnTo>
                  <a:lnTo>
                    <a:pt x="836608" y="1843123"/>
                  </a:lnTo>
                  <a:lnTo>
                    <a:pt x="837006" y="1844728"/>
                  </a:lnTo>
                  <a:lnTo>
                    <a:pt x="837404" y="1847136"/>
                  </a:lnTo>
                  <a:lnTo>
                    <a:pt x="837404" y="1850747"/>
                  </a:lnTo>
                  <a:lnTo>
                    <a:pt x="837404" y="1855160"/>
                  </a:lnTo>
                  <a:lnTo>
                    <a:pt x="837006" y="1861580"/>
                  </a:lnTo>
                  <a:lnTo>
                    <a:pt x="835813" y="1870006"/>
                  </a:lnTo>
                  <a:lnTo>
                    <a:pt x="833823" y="1879234"/>
                  </a:lnTo>
                  <a:lnTo>
                    <a:pt x="831834" y="1880037"/>
                  </a:lnTo>
                  <a:lnTo>
                    <a:pt x="829447" y="1880438"/>
                  </a:lnTo>
                  <a:lnTo>
                    <a:pt x="823479" y="1880839"/>
                  </a:lnTo>
                  <a:lnTo>
                    <a:pt x="812338" y="1881241"/>
                  </a:lnTo>
                  <a:lnTo>
                    <a:pt x="811542" y="1881241"/>
                  </a:lnTo>
                  <a:lnTo>
                    <a:pt x="810747" y="1880839"/>
                  </a:lnTo>
                  <a:lnTo>
                    <a:pt x="810349" y="1880037"/>
                  </a:lnTo>
                  <a:lnTo>
                    <a:pt x="809553" y="1878833"/>
                  </a:lnTo>
                  <a:lnTo>
                    <a:pt x="809155" y="1877629"/>
                  </a:lnTo>
                  <a:lnTo>
                    <a:pt x="807962" y="1876827"/>
                  </a:lnTo>
                  <a:lnTo>
                    <a:pt x="807166" y="1876827"/>
                  </a:lnTo>
                  <a:lnTo>
                    <a:pt x="806370" y="1876827"/>
                  </a:lnTo>
                  <a:lnTo>
                    <a:pt x="803187" y="1878031"/>
                  </a:lnTo>
                  <a:lnTo>
                    <a:pt x="799209" y="1880438"/>
                  </a:lnTo>
                  <a:lnTo>
                    <a:pt x="789660" y="1887259"/>
                  </a:lnTo>
                  <a:lnTo>
                    <a:pt x="780111" y="1893679"/>
                  </a:lnTo>
                  <a:lnTo>
                    <a:pt x="769368" y="1899697"/>
                  </a:lnTo>
                  <a:lnTo>
                    <a:pt x="764594" y="1902105"/>
                  </a:lnTo>
                  <a:lnTo>
                    <a:pt x="758626" y="1904914"/>
                  </a:lnTo>
                  <a:lnTo>
                    <a:pt x="753056" y="1906920"/>
                  </a:lnTo>
                  <a:lnTo>
                    <a:pt x="747088" y="1908525"/>
                  </a:lnTo>
                  <a:lnTo>
                    <a:pt x="740722" y="1910130"/>
                  </a:lnTo>
                  <a:lnTo>
                    <a:pt x="733958" y="1911735"/>
                  </a:lnTo>
                  <a:lnTo>
                    <a:pt x="727194" y="1912537"/>
                  </a:lnTo>
                  <a:lnTo>
                    <a:pt x="720032" y="1912938"/>
                  </a:lnTo>
                  <a:lnTo>
                    <a:pt x="712473" y="1912938"/>
                  </a:lnTo>
                  <a:lnTo>
                    <a:pt x="704913" y="1912537"/>
                  </a:lnTo>
                  <a:lnTo>
                    <a:pt x="700139" y="1912136"/>
                  </a:lnTo>
                  <a:lnTo>
                    <a:pt x="695365" y="1911333"/>
                  </a:lnTo>
                  <a:lnTo>
                    <a:pt x="691386" y="1909728"/>
                  </a:lnTo>
                  <a:lnTo>
                    <a:pt x="687805" y="1908926"/>
                  </a:lnTo>
                  <a:lnTo>
                    <a:pt x="685020" y="1907321"/>
                  </a:lnTo>
                  <a:lnTo>
                    <a:pt x="683031" y="1905716"/>
                  </a:lnTo>
                  <a:lnTo>
                    <a:pt x="681041" y="1903710"/>
                  </a:lnTo>
                  <a:lnTo>
                    <a:pt x="680245" y="1902105"/>
                  </a:lnTo>
                  <a:lnTo>
                    <a:pt x="679450" y="1900099"/>
                  </a:lnTo>
                  <a:lnTo>
                    <a:pt x="679450" y="1898093"/>
                  </a:lnTo>
                  <a:lnTo>
                    <a:pt x="679848" y="1895685"/>
                  </a:lnTo>
                  <a:lnTo>
                    <a:pt x="680245" y="1893679"/>
                  </a:lnTo>
                  <a:lnTo>
                    <a:pt x="681439" y="1891673"/>
                  </a:lnTo>
                  <a:lnTo>
                    <a:pt x="684224" y="1886457"/>
                  </a:lnTo>
                  <a:lnTo>
                    <a:pt x="687805" y="1881642"/>
                  </a:lnTo>
                  <a:lnTo>
                    <a:pt x="692182" y="1876827"/>
                  </a:lnTo>
                  <a:lnTo>
                    <a:pt x="697354" y="1872012"/>
                  </a:lnTo>
                  <a:lnTo>
                    <a:pt x="702526" y="1866796"/>
                  </a:lnTo>
                  <a:lnTo>
                    <a:pt x="708494" y="1861981"/>
                  </a:lnTo>
                  <a:lnTo>
                    <a:pt x="720032" y="1853555"/>
                  </a:lnTo>
                  <a:lnTo>
                    <a:pt x="729581" y="1846333"/>
                  </a:lnTo>
                  <a:lnTo>
                    <a:pt x="739926" y="1839913"/>
                  </a:lnTo>
                  <a:close/>
                  <a:moveTo>
                    <a:pt x="1538288" y="1614488"/>
                  </a:moveTo>
                  <a:lnTo>
                    <a:pt x="1616076" y="1614488"/>
                  </a:lnTo>
                  <a:lnTo>
                    <a:pt x="1619648" y="1616486"/>
                  </a:lnTo>
                  <a:lnTo>
                    <a:pt x="1628379" y="1622880"/>
                  </a:lnTo>
                  <a:lnTo>
                    <a:pt x="1640286" y="1631273"/>
                  </a:lnTo>
                  <a:lnTo>
                    <a:pt x="1646239" y="1636069"/>
                  </a:lnTo>
                  <a:lnTo>
                    <a:pt x="1651795" y="1641264"/>
                  </a:lnTo>
                  <a:lnTo>
                    <a:pt x="1656557" y="1646060"/>
                  </a:lnTo>
                  <a:lnTo>
                    <a:pt x="1660526" y="1651256"/>
                  </a:lnTo>
                  <a:lnTo>
                    <a:pt x="1661717" y="1653653"/>
                  </a:lnTo>
                  <a:lnTo>
                    <a:pt x="1662907" y="1656451"/>
                  </a:lnTo>
                  <a:lnTo>
                    <a:pt x="1663701" y="1658449"/>
                  </a:lnTo>
                  <a:lnTo>
                    <a:pt x="1663701" y="1660448"/>
                  </a:lnTo>
                  <a:lnTo>
                    <a:pt x="1663304" y="1662845"/>
                  </a:lnTo>
                  <a:lnTo>
                    <a:pt x="1662511" y="1664444"/>
                  </a:lnTo>
                  <a:lnTo>
                    <a:pt x="1661320" y="1666043"/>
                  </a:lnTo>
                  <a:lnTo>
                    <a:pt x="1659336" y="1668041"/>
                  </a:lnTo>
                  <a:lnTo>
                    <a:pt x="1656161" y="1669240"/>
                  </a:lnTo>
                  <a:lnTo>
                    <a:pt x="1652986" y="1670039"/>
                  </a:lnTo>
                  <a:lnTo>
                    <a:pt x="1648620" y="1670838"/>
                  </a:lnTo>
                  <a:lnTo>
                    <a:pt x="1643461" y="1671238"/>
                  </a:lnTo>
                  <a:lnTo>
                    <a:pt x="1637904" y="1671638"/>
                  </a:lnTo>
                  <a:lnTo>
                    <a:pt x="1631951" y="1671638"/>
                  </a:lnTo>
                  <a:lnTo>
                    <a:pt x="1625998" y="1671238"/>
                  </a:lnTo>
                  <a:lnTo>
                    <a:pt x="1620442" y="1670838"/>
                  </a:lnTo>
                  <a:lnTo>
                    <a:pt x="1615282" y="1669640"/>
                  </a:lnTo>
                  <a:lnTo>
                    <a:pt x="1610520" y="1668441"/>
                  </a:lnTo>
                  <a:lnTo>
                    <a:pt x="1605757" y="1666842"/>
                  </a:lnTo>
                  <a:lnTo>
                    <a:pt x="1600995" y="1665243"/>
                  </a:lnTo>
                  <a:lnTo>
                    <a:pt x="1592660" y="1661646"/>
                  </a:lnTo>
                  <a:lnTo>
                    <a:pt x="1584723" y="1656851"/>
                  </a:lnTo>
                  <a:lnTo>
                    <a:pt x="1576785" y="1651655"/>
                  </a:lnTo>
                  <a:lnTo>
                    <a:pt x="1569245" y="1646060"/>
                  </a:lnTo>
                  <a:lnTo>
                    <a:pt x="1566070" y="1644062"/>
                  </a:lnTo>
                  <a:lnTo>
                    <a:pt x="1564085" y="1643263"/>
                  </a:lnTo>
                  <a:lnTo>
                    <a:pt x="1562101" y="1643263"/>
                  </a:lnTo>
                  <a:lnTo>
                    <a:pt x="1561307" y="1643662"/>
                  </a:lnTo>
                  <a:lnTo>
                    <a:pt x="1560513" y="1645660"/>
                  </a:lnTo>
                  <a:lnTo>
                    <a:pt x="1559720" y="1646460"/>
                  </a:lnTo>
                  <a:lnTo>
                    <a:pt x="1558926" y="1647259"/>
                  </a:lnTo>
                  <a:lnTo>
                    <a:pt x="1550195" y="1646460"/>
                  </a:lnTo>
                  <a:lnTo>
                    <a:pt x="1545035" y="1646060"/>
                  </a:lnTo>
                  <a:lnTo>
                    <a:pt x="1543448" y="1645660"/>
                  </a:lnTo>
                  <a:lnTo>
                    <a:pt x="1541860" y="1645261"/>
                  </a:lnTo>
                  <a:lnTo>
                    <a:pt x="1540273" y="1637667"/>
                  </a:lnTo>
                  <a:lnTo>
                    <a:pt x="1539479" y="1631273"/>
                  </a:lnTo>
                  <a:lnTo>
                    <a:pt x="1539082" y="1626877"/>
                  </a:lnTo>
                  <a:lnTo>
                    <a:pt x="1539082" y="1622880"/>
                  </a:lnTo>
                  <a:lnTo>
                    <a:pt x="1539082" y="1618085"/>
                  </a:lnTo>
                  <a:lnTo>
                    <a:pt x="1539479" y="1616486"/>
                  </a:lnTo>
                  <a:lnTo>
                    <a:pt x="1538288" y="1614488"/>
                  </a:lnTo>
                  <a:close/>
                  <a:moveTo>
                    <a:pt x="1343177" y="1614488"/>
                  </a:moveTo>
                  <a:lnTo>
                    <a:pt x="1420813" y="1614488"/>
                  </a:lnTo>
                  <a:lnTo>
                    <a:pt x="1419619" y="1616486"/>
                  </a:lnTo>
                  <a:lnTo>
                    <a:pt x="1420017" y="1618085"/>
                  </a:lnTo>
                  <a:lnTo>
                    <a:pt x="1420415" y="1622880"/>
                  </a:lnTo>
                  <a:lnTo>
                    <a:pt x="1420415" y="1626877"/>
                  </a:lnTo>
                  <a:lnTo>
                    <a:pt x="1420017" y="1631273"/>
                  </a:lnTo>
                  <a:lnTo>
                    <a:pt x="1419221" y="1637667"/>
                  </a:lnTo>
                  <a:lnTo>
                    <a:pt x="1417628" y="1645261"/>
                  </a:lnTo>
                  <a:lnTo>
                    <a:pt x="1416434" y="1645660"/>
                  </a:lnTo>
                  <a:lnTo>
                    <a:pt x="1414045" y="1646060"/>
                  </a:lnTo>
                  <a:lnTo>
                    <a:pt x="1409665" y="1646460"/>
                  </a:lnTo>
                  <a:lnTo>
                    <a:pt x="1400508" y="1647259"/>
                  </a:lnTo>
                  <a:lnTo>
                    <a:pt x="1399712" y="1646460"/>
                  </a:lnTo>
                  <a:lnTo>
                    <a:pt x="1398916" y="1645660"/>
                  </a:lnTo>
                  <a:lnTo>
                    <a:pt x="1398119" y="1643662"/>
                  </a:lnTo>
                  <a:lnTo>
                    <a:pt x="1397323" y="1643263"/>
                  </a:lnTo>
                  <a:lnTo>
                    <a:pt x="1395731" y="1643263"/>
                  </a:lnTo>
                  <a:lnTo>
                    <a:pt x="1393342" y="1644062"/>
                  </a:lnTo>
                  <a:lnTo>
                    <a:pt x="1390157" y="1646060"/>
                  </a:lnTo>
                  <a:lnTo>
                    <a:pt x="1382592" y="1651655"/>
                  </a:lnTo>
                  <a:lnTo>
                    <a:pt x="1375028" y="1656851"/>
                  </a:lnTo>
                  <a:lnTo>
                    <a:pt x="1366667" y="1661646"/>
                  </a:lnTo>
                  <a:lnTo>
                    <a:pt x="1357908" y="1665243"/>
                  </a:lnTo>
                  <a:lnTo>
                    <a:pt x="1353528" y="1666842"/>
                  </a:lnTo>
                  <a:lnTo>
                    <a:pt x="1348751" y="1668441"/>
                  </a:lnTo>
                  <a:lnTo>
                    <a:pt x="1343973" y="1669640"/>
                  </a:lnTo>
                  <a:lnTo>
                    <a:pt x="1338399" y="1670838"/>
                  </a:lnTo>
                  <a:lnTo>
                    <a:pt x="1333223" y="1671238"/>
                  </a:lnTo>
                  <a:lnTo>
                    <a:pt x="1327649" y="1671638"/>
                  </a:lnTo>
                  <a:lnTo>
                    <a:pt x="1321677" y="1671638"/>
                  </a:lnTo>
                  <a:lnTo>
                    <a:pt x="1315307" y="1671238"/>
                  </a:lnTo>
                  <a:lnTo>
                    <a:pt x="1310131" y="1670838"/>
                  </a:lnTo>
                  <a:lnTo>
                    <a:pt x="1306548" y="1670039"/>
                  </a:lnTo>
                  <a:lnTo>
                    <a:pt x="1302567" y="1669240"/>
                  </a:lnTo>
                  <a:lnTo>
                    <a:pt x="1300178" y="1668041"/>
                  </a:lnTo>
                  <a:lnTo>
                    <a:pt x="1297789" y="1666043"/>
                  </a:lnTo>
                  <a:lnTo>
                    <a:pt x="1296595" y="1664444"/>
                  </a:lnTo>
                  <a:lnTo>
                    <a:pt x="1295798" y="1662845"/>
                  </a:lnTo>
                  <a:lnTo>
                    <a:pt x="1295400" y="1660448"/>
                  </a:lnTo>
                  <a:lnTo>
                    <a:pt x="1295400" y="1658449"/>
                  </a:lnTo>
                  <a:lnTo>
                    <a:pt x="1296197" y="1656451"/>
                  </a:lnTo>
                  <a:lnTo>
                    <a:pt x="1296993" y="1653653"/>
                  </a:lnTo>
                  <a:lnTo>
                    <a:pt x="1298585" y="1651256"/>
                  </a:lnTo>
                  <a:lnTo>
                    <a:pt x="1302567" y="1646060"/>
                  </a:lnTo>
                  <a:lnTo>
                    <a:pt x="1307742" y="1641264"/>
                  </a:lnTo>
                  <a:lnTo>
                    <a:pt x="1312918" y="1636069"/>
                  </a:lnTo>
                  <a:lnTo>
                    <a:pt x="1318890" y="1631273"/>
                  </a:lnTo>
                  <a:lnTo>
                    <a:pt x="1330436" y="1622880"/>
                  </a:lnTo>
                  <a:lnTo>
                    <a:pt x="1339195" y="1616486"/>
                  </a:lnTo>
                  <a:lnTo>
                    <a:pt x="1343177" y="1614488"/>
                  </a:lnTo>
                  <a:close/>
                  <a:moveTo>
                    <a:pt x="392113" y="1614488"/>
                  </a:moveTo>
                  <a:lnTo>
                    <a:pt x="469901" y="1614488"/>
                  </a:lnTo>
                  <a:lnTo>
                    <a:pt x="473472" y="1616486"/>
                  </a:lnTo>
                  <a:lnTo>
                    <a:pt x="482204" y="1622880"/>
                  </a:lnTo>
                  <a:lnTo>
                    <a:pt x="493713" y="1631273"/>
                  </a:lnTo>
                  <a:lnTo>
                    <a:pt x="499269" y="1636069"/>
                  </a:lnTo>
                  <a:lnTo>
                    <a:pt x="505223" y="1641264"/>
                  </a:lnTo>
                  <a:lnTo>
                    <a:pt x="509985" y="1646060"/>
                  </a:lnTo>
                  <a:lnTo>
                    <a:pt x="514351" y="1651256"/>
                  </a:lnTo>
                  <a:lnTo>
                    <a:pt x="515541" y="1653653"/>
                  </a:lnTo>
                  <a:lnTo>
                    <a:pt x="516732" y="1656451"/>
                  </a:lnTo>
                  <a:lnTo>
                    <a:pt x="517129" y="1658449"/>
                  </a:lnTo>
                  <a:lnTo>
                    <a:pt x="517526" y="1660448"/>
                  </a:lnTo>
                  <a:lnTo>
                    <a:pt x="517129" y="1662845"/>
                  </a:lnTo>
                  <a:lnTo>
                    <a:pt x="516335" y="1664444"/>
                  </a:lnTo>
                  <a:lnTo>
                    <a:pt x="515144" y="1666043"/>
                  </a:lnTo>
                  <a:lnTo>
                    <a:pt x="512763" y="1668041"/>
                  </a:lnTo>
                  <a:lnTo>
                    <a:pt x="509985" y="1669240"/>
                  </a:lnTo>
                  <a:lnTo>
                    <a:pt x="506413" y="1670039"/>
                  </a:lnTo>
                  <a:lnTo>
                    <a:pt x="502444" y="1670838"/>
                  </a:lnTo>
                  <a:lnTo>
                    <a:pt x="497285" y="1671238"/>
                  </a:lnTo>
                  <a:lnTo>
                    <a:pt x="490935" y="1671638"/>
                  </a:lnTo>
                  <a:lnTo>
                    <a:pt x="484982" y="1671638"/>
                  </a:lnTo>
                  <a:lnTo>
                    <a:pt x="479426" y="1671238"/>
                  </a:lnTo>
                  <a:lnTo>
                    <a:pt x="474266" y="1670838"/>
                  </a:lnTo>
                  <a:lnTo>
                    <a:pt x="469107" y="1669640"/>
                  </a:lnTo>
                  <a:lnTo>
                    <a:pt x="463947" y="1668441"/>
                  </a:lnTo>
                  <a:lnTo>
                    <a:pt x="459582" y="1666842"/>
                  </a:lnTo>
                  <a:lnTo>
                    <a:pt x="454819" y="1665243"/>
                  </a:lnTo>
                  <a:lnTo>
                    <a:pt x="446088" y="1661646"/>
                  </a:lnTo>
                  <a:lnTo>
                    <a:pt x="437754" y="1656851"/>
                  </a:lnTo>
                  <a:lnTo>
                    <a:pt x="430213" y="1651655"/>
                  </a:lnTo>
                  <a:lnTo>
                    <a:pt x="422672" y="1646060"/>
                  </a:lnTo>
                  <a:lnTo>
                    <a:pt x="419497" y="1644062"/>
                  </a:lnTo>
                  <a:lnTo>
                    <a:pt x="417116" y="1643263"/>
                  </a:lnTo>
                  <a:lnTo>
                    <a:pt x="415925" y="1643263"/>
                  </a:lnTo>
                  <a:lnTo>
                    <a:pt x="415132" y="1643662"/>
                  </a:lnTo>
                  <a:lnTo>
                    <a:pt x="413941" y="1645660"/>
                  </a:lnTo>
                  <a:lnTo>
                    <a:pt x="413544" y="1646460"/>
                  </a:lnTo>
                  <a:lnTo>
                    <a:pt x="412750" y="1647259"/>
                  </a:lnTo>
                  <a:lnTo>
                    <a:pt x="403622" y="1646460"/>
                  </a:lnTo>
                  <a:lnTo>
                    <a:pt x="398860" y="1646060"/>
                  </a:lnTo>
                  <a:lnTo>
                    <a:pt x="396875" y="1645660"/>
                  </a:lnTo>
                  <a:lnTo>
                    <a:pt x="395685" y="1645261"/>
                  </a:lnTo>
                  <a:lnTo>
                    <a:pt x="394097" y="1637667"/>
                  </a:lnTo>
                  <a:lnTo>
                    <a:pt x="393303" y="1631273"/>
                  </a:lnTo>
                  <a:lnTo>
                    <a:pt x="392510" y="1626877"/>
                  </a:lnTo>
                  <a:lnTo>
                    <a:pt x="392510" y="1622880"/>
                  </a:lnTo>
                  <a:lnTo>
                    <a:pt x="392907" y="1618085"/>
                  </a:lnTo>
                  <a:lnTo>
                    <a:pt x="393303" y="1616486"/>
                  </a:lnTo>
                  <a:lnTo>
                    <a:pt x="392113" y="1614488"/>
                  </a:lnTo>
                  <a:close/>
                  <a:moveTo>
                    <a:pt x="195660" y="1614488"/>
                  </a:moveTo>
                  <a:lnTo>
                    <a:pt x="273051" y="1614488"/>
                  </a:lnTo>
                  <a:lnTo>
                    <a:pt x="271860" y="1616486"/>
                  </a:lnTo>
                  <a:lnTo>
                    <a:pt x="272257" y="1618085"/>
                  </a:lnTo>
                  <a:lnTo>
                    <a:pt x="272654" y="1622880"/>
                  </a:lnTo>
                  <a:lnTo>
                    <a:pt x="272654" y="1626877"/>
                  </a:lnTo>
                  <a:lnTo>
                    <a:pt x="271860" y="1631273"/>
                  </a:lnTo>
                  <a:lnTo>
                    <a:pt x="271066" y="1637667"/>
                  </a:lnTo>
                  <a:lnTo>
                    <a:pt x="269479" y="1645261"/>
                  </a:lnTo>
                  <a:lnTo>
                    <a:pt x="267891" y="1645660"/>
                  </a:lnTo>
                  <a:lnTo>
                    <a:pt x="266304" y="1646060"/>
                  </a:lnTo>
                  <a:lnTo>
                    <a:pt x="261541" y="1646460"/>
                  </a:lnTo>
                  <a:lnTo>
                    <a:pt x="252810" y="1647259"/>
                  </a:lnTo>
                  <a:lnTo>
                    <a:pt x="251619" y="1646460"/>
                  </a:lnTo>
                  <a:lnTo>
                    <a:pt x="251223" y="1645660"/>
                  </a:lnTo>
                  <a:lnTo>
                    <a:pt x="250032" y="1643662"/>
                  </a:lnTo>
                  <a:lnTo>
                    <a:pt x="249238" y="1643263"/>
                  </a:lnTo>
                  <a:lnTo>
                    <a:pt x="247651" y="1643263"/>
                  </a:lnTo>
                  <a:lnTo>
                    <a:pt x="245666" y="1644062"/>
                  </a:lnTo>
                  <a:lnTo>
                    <a:pt x="242491" y="1646060"/>
                  </a:lnTo>
                  <a:lnTo>
                    <a:pt x="234554" y="1651655"/>
                  </a:lnTo>
                  <a:lnTo>
                    <a:pt x="227013" y="1656851"/>
                  </a:lnTo>
                  <a:lnTo>
                    <a:pt x="219076" y="1661646"/>
                  </a:lnTo>
                  <a:lnTo>
                    <a:pt x="210344" y="1665243"/>
                  </a:lnTo>
                  <a:lnTo>
                    <a:pt x="205582" y="1666842"/>
                  </a:lnTo>
                  <a:lnTo>
                    <a:pt x="200819" y="1668441"/>
                  </a:lnTo>
                  <a:lnTo>
                    <a:pt x="196057" y="1669640"/>
                  </a:lnTo>
                  <a:lnTo>
                    <a:pt x="190897" y="1670838"/>
                  </a:lnTo>
                  <a:lnTo>
                    <a:pt x="185341" y="1671238"/>
                  </a:lnTo>
                  <a:lnTo>
                    <a:pt x="179785" y="1671638"/>
                  </a:lnTo>
                  <a:lnTo>
                    <a:pt x="173832" y="1671638"/>
                  </a:lnTo>
                  <a:lnTo>
                    <a:pt x="167482" y="1671238"/>
                  </a:lnTo>
                  <a:lnTo>
                    <a:pt x="162719" y="1670838"/>
                  </a:lnTo>
                  <a:lnTo>
                    <a:pt x="158353" y="1670039"/>
                  </a:lnTo>
                  <a:lnTo>
                    <a:pt x="155178" y="1669240"/>
                  </a:lnTo>
                  <a:lnTo>
                    <a:pt x="152003" y="1668041"/>
                  </a:lnTo>
                  <a:lnTo>
                    <a:pt x="150416" y="1666043"/>
                  </a:lnTo>
                  <a:lnTo>
                    <a:pt x="148828" y="1664444"/>
                  </a:lnTo>
                  <a:lnTo>
                    <a:pt x="148035" y="1662845"/>
                  </a:lnTo>
                  <a:lnTo>
                    <a:pt x="147638" y="1660448"/>
                  </a:lnTo>
                  <a:lnTo>
                    <a:pt x="148035" y="1658449"/>
                  </a:lnTo>
                  <a:lnTo>
                    <a:pt x="148828" y="1656451"/>
                  </a:lnTo>
                  <a:lnTo>
                    <a:pt x="149622" y="1653653"/>
                  </a:lnTo>
                  <a:lnTo>
                    <a:pt x="151210" y="1651256"/>
                  </a:lnTo>
                  <a:lnTo>
                    <a:pt x="155178" y="1646060"/>
                  </a:lnTo>
                  <a:lnTo>
                    <a:pt x="159544" y="1641264"/>
                  </a:lnTo>
                  <a:lnTo>
                    <a:pt x="165497" y="1636069"/>
                  </a:lnTo>
                  <a:lnTo>
                    <a:pt x="171450" y="1631273"/>
                  </a:lnTo>
                  <a:lnTo>
                    <a:pt x="182960" y="1622880"/>
                  </a:lnTo>
                  <a:lnTo>
                    <a:pt x="191691" y="1616486"/>
                  </a:lnTo>
                  <a:lnTo>
                    <a:pt x="195660" y="1614488"/>
                  </a:lnTo>
                  <a:close/>
                  <a:moveTo>
                    <a:pt x="538163" y="1219200"/>
                  </a:moveTo>
                  <a:lnTo>
                    <a:pt x="618247" y="1234417"/>
                  </a:lnTo>
                  <a:lnTo>
                    <a:pt x="620638" y="1235218"/>
                  </a:lnTo>
                  <a:lnTo>
                    <a:pt x="623427" y="1236419"/>
                  </a:lnTo>
                  <a:lnTo>
                    <a:pt x="625419" y="1238421"/>
                  </a:lnTo>
                  <a:lnTo>
                    <a:pt x="627013" y="1241225"/>
                  </a:lnTo>
                  <a:lnTo>
                    <a:pt x="629404" y="1244428"/>
                  </a:lnTo>
                  <a:lnTo>
                    <a:pt x="630599" y="1248032"/>
                  </a:lnTo>
                  <a:lnTo>
                    <a:pt x="632193" y="1252037"/>
                  </a:lnTo>
                  <a:lnTo>
                    <a:pt x="633388" y="1256442"/>
                  </a:lnTo>
                  <a:lnTo>
                    <a:pt x="635380" y="1266052"/>
                  </a:lnTo>
                  <a:lnTo>
                    <a:pt x="637372" y="1276464"/>
                  </a:lnTo>
                  <a:lnTo>
                    <a:pt x="639364" y="1296487"/>
                  </a:lnTo>
                  <a:lnTo>
                    <a:pt x="639763" y="1300491"/>
                  </a:lnTo>
                  <a:lnTo>
                    <a:pt x="639364" y="1303294"/>
                  </a:lnTo>
                  <a:lnTo>
                    <a:pt x="638567" y="1304896"/>
                  </a:lnTo>
                  <a:lnTo>
                    <a:pt x="637771" y="1305697"/>
                  </a:lnTo>
                  <a:lnTo>
                    <a:pt x="636177" y="1305697"/>
                  </a:lnTo>
                  <a:lnTo>
                    <a:pt x="634185" y="1304496"/>
                  </a:lnTo>
                  <a:lnTo>
                    <a:pt x="632591" y="1302894"/>
                  </a:lnTo>
                  <a:lnTo>
                    <a:pt x="630599" y="1300491"/>
                  </a:lnTo>
                  <a:lnTo>
                    <a:pt x="626615" y="1295285"/>
                  </a:lnTo>
                  <a:lnTo>
                    <a:pt x="623029" y="1288878"/>
                  </a:lnTo>
                  <a:lnTo>
                    <a:pt x="620240" y="1282471"/>
                  </a:lnTo>
                  <a:lnTo>
                    <a:pt x="619841" y="1279668"/>
                  </a:lnTo>
                  <a:lnTo>
                    <a:pt x="619443" y="1277265"/>
                  </a:lnTo>
                  <a:lnTo>
                    <a:pt x="619443" y="1275263"/>
                  </a:lnTo>
                  <a:lnTo>
                    <a:pt x="619044" y="1273261"/>
                  </a:lnTo>
                  <a:lnTo>
                    <a:pt x="618646" y="1271659"/>
                  </a:lnTo>
                  <a:lnTo>
                    <a:pt x="617849" y="1270457"/>
                  </a:lnTo>
                  <a:lnTo>
                    <a:pt x="617052" y="1269657"/>
                  </a:lnTo>
                  <a:lnTo>
                    <a:pt x="616255" y="1268856"/>
                  </a:lnTo>
                  <a:lnTo>
                    <a:pt x="615060" y="1268455"/>
                  </a:lnTo>
                  <a:lnTo>
                    <a:pt x="613865" y="1268455"/>
                  </a:lnTo>
                  <a:lnTo>
                    <a:pt x="613068" y="1268856"/>
                  </a:lnTo>
                  <a:lnTo>
                    <a:pt x="612271" y="1269256"/>
                  </a:lnTo>
                  <a:lnTo>
                    <a:pt x="611076" y="1270457"/>
                  </a:lnTo>
                  <a:lnTo>
                    <a:pt x="610677" y="1271659"/>
                  </a:lnTo>
                  <a:lnTo>
                    <a:pt x="609880" y="1273661"/>
                  </a:lnTo>
                  <a:lnTo>
                    <a:pt x="609482" y="1276064"/>
                  </a:lnTo>
                  <a:lnTo>
                    <a:pt x="609084" y="1278466"/>
                  </a:lnTo>
                  <a:lnTo>
                    <a:pt x="609084" y="1281670"/>
                  </a:lnTo>
                  <a:lnTo>
                    <a:pt x="608287" y="1285675"/>
                  </a:lnTo>
                  <a:lnTo>
                    <a:pt x="607888" y="1289279"/>
                  </a:lnTo>
                  <a:lnTo>
                    <a:pt x="607091" y="1292482"/>
                  </a:lnTo>
                  <a:lnTo>
                    <a:pt x="606295" y="1295686"/>
                  </a:lnTo>
                  <a:lnTo>
                    <a:pt x="604701" y="1298489"/>
                  </a:lnTo>
                  <a:lnTo>
                    <a:pt x="603107" y="1300892"/>
                  </a:lnTo>
                  <a:lnTo>
                    <a:pt x="600716" y="1302894"/>
                  </a:lnTo>
                  <a:lnTo>
                    <a:pt x="598724" y="1304896"/>
                  </a:lnTo>
                  <a:lnTo>
                    <a:pt x="594740" y="1306498"/>
                  </a:lnTo>
                  <a:lnTo>
                    <a:pt x="591154" y="1307699"/>
                  </a:lnTo>
                  <a:lnTo>
                    <a:pt x="585975" y="1308100"/>
                  </a:lnTo>
                  <a:lnTo>
                    <a:pt x="580396" y="1308100"/>
                  </a:lnTo>
                  <a:lnTo>
                    <a:pt x="578404" y="1307699"/>
                  </a:lnTo>
                  <a:lnTo>
                    <a:pt x="576014" y="1307299"/>
                  </a:lnTo>
                  <a:lnTo>
                    <a:pt x="571631" y="1305697"/>
                  </a:lnTo>
                  <a:lnTo>
                    <a:pt x="568045" y="1303294"/>
                  </a:lnTo>
                  <a:lnTo>
                    <a:pt x="564459" y="1299690"/>
                  </a:lnTo>
                  <a:lnTo>
                    <a:pt x="560475" y="1295285"/>
                  </a:lnTo>
                  <a:lnTo>
                    <a:pt x="557287" y="1290079"/>
                  </a:lnTo>
                  <a:lnTo>
                    <a:pt x="554498" y="1284073"/>
                  </a:lnTo>
                  <a:lnTo>
                    <a:pt x="551311" y="1277666"/>
                  </a:lnTo>
                  <a:lnTo>
                    <a:pt x="548920" y="1271258"/>
                  </a:lnTo>
                  <a:lnTo>
                    <a:pt x="546530" y="1264451"/>
                  </a:lnTo>
                  <a:lnTo>
                    <a:pt x="543342" y="1251236"/>
                  </a:lnTo>
                  <a:lnTo>
                    <a:pt x="540952" y="1238822"/>
                  </a:lnTo>
                  <a:lnTo>
                    <a:pt x="539358" y="1228811"/>
                  </a:lnTo>
                  <a:lnTo>
                    <a:pt x="538163" y="1219200"/>
                  </a:lnTo>
                  <a:close/>
                  <a:moveTo>
                    <a:pt x="1292225" y="1217613"/>
                  </a:moveTo>
                  <a:lnTo>
                    <a:pt x="1290632" y="1227624"/>
                  </a:lnTo>
                  <a:lnTo>
                    <a:pt x="1289436" y="1237635"/>
                  </a:lnTo>
                  <a:lnTo>
                    <a:pt x="1287046" y="1250049"/>
                  </a:lnTo>
                  <a:lnTo>
                    <a:pt x="1283061" y="1263665"/>
                  </a:lnTo>
                  <a:lnTo>
                    <a:pt x="1281069" y="1270472"/>
                  </a:lnTo>
                  <a:lnTo>
                    <a:pt x="1278679" y="1276879"/>
                  </a:lnTo>
                  <a:lnTo>
                    <a:pt x="1275491" y="1283287"/>
                  </a:lnTo>
                  <a:lnTo>
                    <a:pt x="1272702" y="1289293"/>
                  </a:lnTo>
                  <a:lnTo>
                    <a:pt x="1269116" y="1294099"/>
                  </a:lnTo>
                  <a:lnTo>
                    <a:pt x="1265530" y="1298504"/>
                  </a:lnTo>
                  <a:lnTo>
                    <a:pt x="1261546" y="1302108"/>
                  </a:lnTo>
                  <a:lnTo>
                    <a:pt x="1258359" y="1304110"/>
                  </a:lnTo>
                  <a:lnTo>
                    <a:pt x="1253976" y="1305712"/>
                  </a:lnTo>
                  <a:lnTo>
                    <a:pt x="1249593" y="1306513"/>
                  </a:lnTo>
                  <a:lnTo>
                    <a:pt x="1244015" y="1306513"/>
                  </a:lnTo>
                  <a:lnTo>
                    <a:pt x="1239632" y="1306112"/>
                  </a:lnTo>
                  <a:lnTo>
                    <a:pt x="1235250" y="1304911"/>
                  </a:lnTo>
                  <a:lnTo>
                    <a:pt x="1232062" y="1303309"/>
                  </a:lnTo>
                  <a:lnTo>
                    <a:pt x="1229273" y="1301707"/>
                  </a:lnTo>
                  <a:lnTo>
                    <a:pt x="1227281" y="1299305"/>
                  </a:lnTo>
                  <a:lnTo>
                    <a:pt x="1225687" y="1296902"/>
                  </a:lnTo>
                  <a:lnTo>
                    <a:pt x="1223695" y="1294099"/>
                  </a:lnTo>
                  <a:lnTo>
                    <a:pt x="1222898" y="1291296"/>
                  </a:lnTo>
                  <a:lnTo>
                    <a:pt x="1222101" y="1288092"/>
                  </a:lnTo>
                  <a:lnTo>
                    <a:pt x="1221703" y="1284088"/>
                  </a:lnTo>
                  <a:lnTo>
                    <a:pt x="1221304" y="1280083"/>
                  </a:lnTo>
                  <a:lnTo>
                    <a:pt x="1221304" y="1276879"/>
                  </a:lnTo>
                  <a:lnTo>
                    <a:pt x="1220906" y="1274477"/>
                  </a:lnTo>
                  <a:lnTo>
                    <a:pt x="1220508" y="1272074"/>
                  </a:lnTo>
                  <a:lnTo>
                    <a:pt x="1219711" y="1270072"/>
                  </a:lnTo>
                  <a:lnTo>
                    <a:pt x="1219312" y="1268870"/>
                  </a:lnTo>
                  <a:lnTo>
                    <a:pt x="1218117" y="1267669"/>
                  </a:lnTo>
                  <a:lnTo>
                    <a:pt x="1216922" y="1266868"/>
                  </a:lnTo>
                  <a:lnTo>
                    <a:pt x="1216125" y="1266468"/>
                  </a:lnTo>
                  <a:lnTo>
                    <a:pt x="1214930" y="1266468"/>
                  </a:lnTo>
                  <a:lnTo>
                    <a:pt x="1214133" y="1266868"/>
                  </a:lnTo>
                  <a:lnTo>
                    <a:pt x="1213336" y="1268070"/>
                  </a:lnTo>
                  <a:lnTo>
                    <a:pt x="1212539" y="1268870"/>
                  </a:lnTo>
                  <a:lnTo>
                    <a:pt x="1211742" y="1270072"/>
                  </a:lnTo>
                  <a:lnTo>
                    <a:pt x="1211344" y="1271674"/>
                  </a:lnTo>
                  <a:lnTo>
                    <a:pt x="1210945" y="1273275"/>
                  </a:lnTo>
                  <a:lnTo>
                    <a:pt x="1210945" y="1275678"/>
                  </a:lnTo>
                  <a:lnTo>
                    <a:pt x="1210945" y="1278081"/>
                  </a:lnTo>
                  <a:lnTo>
                    <a:pt x="1209750" y="1280483"/>
                  </a:lnTo>
                  <a:lnTo>
                    <a:pt x="1207359" y="1286891"/>
                  </a:lnTo>
                  <a:lnTo>
                    <a:pt x="1203773" y="1293298"/>
                  </a:lnTo>
                  <a:lnTo>
                    <a:pt x="1199789" y="1298904"/>
                  </a:lnTo>
                  <a:lnTo>
                    <a:pt x="1197797" y="1300906"/>
                  </a:lnTo>
                  <a:lnTo>
                    <a:pt x="1195805" y="1302909"/>
                  </a:lnTo>
                  <a:lnTo>
                    <a:pt x="1194211" y="1304110"/>
                  </a:lnTo>
                  <a:lnTo>
                    <a:pt x="1192617" y="1304110"/>
                  </a:lnTo>
                  <a:lnTo>
                    <a:pt x="1191821" y="1303710"/>
                  </a:lnTo>
                  <a:lnTo>
                    <a:pt x="1191024" y="1302108"/>
                  </a:lnTo>
                  <a:lnTo>
                    <a:pt x="1190625" y="1298904"/>
                  </a:lnTo>
                  <a:lnTo>
                    <a:pt x="1191024" y="1294900"/>
                  </a:lnTo>
                  <a:lnTo>
                    <a:pt x="1193016" y="1274877"/>
                  </a:lnTo>
                  <a:lnTo>
                    <a:pt x="1194610" y="1264465"/>
                  </a:lnTo>
                  <a:lnTo>
                    <a:pt x="1197000" y="1254855"/>
                  </a:lnTo>
                  <a:lnTo>
                    <a:pt x="1198195" y="1250450"/>
                  </a:lnTo>
                  <a:lnTo>
                    <a:pt x="1199789" y="1246045"/>
                  </a:lnTo>
                  <a:lnTo>
                    <a:pt x="1200984" y="1242841"/>
                  </a:lnTo>
                  <a:lnTo>
                    <a:pt x="1202977" y="1239237"/>
                  </a:lnTo>
                  <a:lnTo>
                    <a:pt x="1204969" y="1236834"/>
                  </a:lnTo>
                  <a:lnTo>
                    <a:pt x="1206961" y="1234832"/>
                  </a:lnTo>
                  <a:lnTo>
                    <a:pt x="1209352" y="1233631"/>
                  </a:lnTo>
                  <a:lnTo>
                    <a:pt x="1212141" y="1232429"/>
                  </a:lnTo>
                  <a:lnTo>
                    <a:pt x="1292225" y="1217613"/>
                  </a:lnTo>
                  <a:close/>
                  <a:moveTo>
                    <a:pt x="36513" y="1122363"/>
                  </a:moveTo>
                  <a:lnTo>
                    <a:pt x="98598" y="1134269"/>
                  </a:lnTo>
                  <a:lnTo>
                    <a:pt x="100956" y="1135063"/>
                  </a:lnTo>
                  <a:lnTo>
                    <a:pt x="102921" y="1135857"/>
                  </a:lnTo>
                  <a:lnTo>
                    <a:pt x="104492" y="1137444"/>
                  </a:lnTo>
                  <a:lnTo>
                    <a:pt x="105671" y="1139825"/>
                  </a:lnTo>
                  <a:lnTo>
                    <a:pt x="107636" y="1142207"/>
                  </a:lnTo>
                  <a:lnTo>
                    <a:pt x="108815" y="1145382"/>
                  </a:lnTo>
                  <a:lnTo>
                    <a:pt x="110779" y="1152128"/>
                  </a:lnTo>
                  <a:lnTo>
                    <a:pt x="112351" y="1159272"/>
                  </a:lnTo>
                  <a:lnTo>
                    <a:pt x="113923" y="1167210"/>
                  </a:lnTo>
                  <a:lnTo>
                    <a:pt x="115495" y="1183085"/>
                  </a:lnTo>
                  <a:lnTo>
                    <a:pt x="115888" y="1186260"/>
                  </a:lnTo>
                  <a:lnTo>
                    <a:pt x="115495" y="1188641"/>
                  </a:lnTo>
                  <a:lnTo>
                    <a:pt x="115102" y="1189832"/>
                  </a:lnTo>
                  <a:lnTo>
                    <a:pt x="114316" y="1190228"/>
                  </a:lnTo>
                  <a:lnTo>
                    <a:pt x="112744" y="1190228"/>
                  </a:lnTo>
                  <a:lnTo>
                    <a:pt x="111565" y="1189435"/>
                  </a:lnTo>
                  <a:lnTo>
                    <a:pt x="109994" y="1188244"/>
                  </a:lnTo>
                  <a:lnTo>
                    <a:pt x="108422" y="1186657"/>
                  </a:lnTo>
                  <a:lnTo>
                    <a:pt x="105278" y="1181894"/>
                  </a:lnTo>
                  <a:lnTo>
                    <a:pt x="102528" y="1177132"/>
                  </a:lnTo>
                  <a:lnTo>
                    <a:pt x="100563" y="1172369"/>
                  </a:lnTo>
                  <a:lnTo>
                    <a:pt x="100170" y="1169988"/>
                  </a:lnTo>
                  <a:lnTo>
                    <a:pt x="100170" y="1168003"/>
                  </a:lnTo>
                  <a:lnTo>
                    <a:pt x="99384" y="1164828"/>
                  </a:lnTo>
                  <a:lnTo>
                    <a:pt x="98598" y="1162447"/>
                  </a:lnTo>
                  <a:lnTo>
                    <a:pt x="97026" y="1161257"/>
                  </a:lnTo>
                  <a:lnTo>
                    <a:pt x="96633" y="1161257"/>
                  </a:lnTo>
                  <a:lnTo>
                    <a:pt x="95848" y="1161257"/>
                  </a:lnTo>
                  <a:lnTo>
                    <a:pt x="95062" y="1161257"/>
                  </a:lnTo>
                  <a:lnTo>
                    <a:pt x="94276" y="1161653"/>
                  </a:lnTo>
                  <a:lnTo>
                    <a:pt x="92704" y="1163638"/>
                  </a:lnTo>
                  <a:lnTo>
                    <a:pt x="91525" y="1167210"/>
                  </a:lnTo>
                  <a:lnTo>
                    <a:pt x="91525" y="1171178"/>
                  </a:lnTo>
                  <a:lnTo>
                    <a:pt x="91132" y="1176338"/>
                  </a:lnTo>
                  <a:lnTo>
                    <a:pt x="90346" y="1181100"/>
                  </a:lnTo>
                  <a:lnTo>
                    <a:pt x="89167" y="1184275"/>
                  </a:lnTo>
                  <a:lnTo>
                    <a:pt x="87989" y="1186260"/>
                  </a:lnTo>
                  <a:lnTo>
                    <a:pt x="86810" y="1187847"/>
                  </a:lnTo>
                  <a:lnTo>
                    <a:pt x="85238" y="1189038"/>
                  </a:lnTo>
                  <a:lnTo>
                    <a:pt x="83666" y="1189832"/>
                  </a:lnTo>
                  <a:lnTo>
                    <a:pt x="82094" y="1191022"/>
                  </a:lnTo>
                  <a:lnTo>
                    <a:pt x="80130" y="1191419"/>
                  </a:lnTo>
                  <a:lnTo>
                    <a:pt x="75414" y="1192213"/>
                  </a:lnTo>
                  <a:lnTo>
                    <a:pt x="69520" y="1192213"/>
                  </a:lnTo>
                  <a:lnTo>
                    <a:pt x="67163" y="1191816"/>
                  </a:lnTo>
                  <a:lnTo>
                    <a:pt x="64412" y="1191022"/>
                  </a:lnTo>
                  <a:lnTo>
                    <a:pt x="62447" y="1190228"/>
                  </a:lnTo>
                  <a:lnTo>
                    <a:pt x="60482" y="1188641"/>
                  </a:lnTo>
                  <a:lnTo>
                    <a:pt x="58125" y="1187053"/>
                  </a:lnTo>
                  <a:lnTo>
                    <a:pt x="56160" y="1185069"/>
                  </a:lnTo>
                  <a:lnTo>
                    <a:pt x="53016" y="1180703"/>
                  </a:lnTo>
                  <a:lnTo>
                    <a:pt x="49873" y="1175147"/>
                  </a:lnTo>
                  <a:lnTo>
                    <a:pt x="47122" y="1169194"/>
                  </a:lnTo>
                  <a:lnTo>
                    <a:pt x="44765" y="1162844"/>
                  </a:lnTo>
                  <a:lnTo>
                    <a:pt x="42800" y="1156494"/>
                  </a:lnTo>
                  <a:lnTo>
                    <a:pt x="41228" y="1150144"/>
                  </a:lnTo>
                  <a:lnTo>
                    <a:pt x="40049" y="1143794"/>
                  </a:lnTo>
                  <a:lnTo>
                    <a:pt x="37692" y="1133475"/>
                  </a:lnTo>
                  <a:lnTo>
                    <a:pt x="36513" y="1125538"/>
                  </a:lnTo>
                  <a:lnTo>
                    <a:pt x="36513" y="1122363"/>
                  </a:lnTo>
                  <a:close/>
                  <a:moveTo>
                    <a:pt x="1779588" y="1120775"/>
                  </a:moveTo>
                  <a:lnTo>
                    <a:pt x="1779588" y="1123616"/>
                  </a:lnTo>
                  <a:lnTo>
                    <a:pt x="1778404" y="1131734"/>
                  </a:lnTo>
                  <a:lnTo>
                    <a:pt x="1776824" y="1142693"/>
                  </a:lnTo>
                  <a:lnTo>
                    <a:pt x="1775244" y="1149188"/>
                  </a:lnTo>
                  <a:lnTo>
                    <a:pt x="1773665" y="1155682"/>
                  </a:lnTo>
                  <a:lnTo>
                    <a:pt x="1771690" y="1162176"/>
                  </a:lnTo>
                  <a:lnTo>
                    <a:pt x="1769321" y="1168671"/>
                  </a:lnTo>
                  <a:lnTo>
                    <a:pt x="1766162" y="1174759"/>
                  </a:lnTo>
                  <a:lnTo>
                    <a:pt x="1763397" y="1180442"/>
                  </a:lnTo>
                  <a:lnTo>
                    <a:pt x="1760238" y="1184907"/>
                  </a:lnTo>
                  <a:lnTo>
                    <a:pt x="1757869" y="1186530"/>
                  </a:lnTo>
                  <a:lnTo>
                    <a:pt x="1755894" y="1188560"/>
                  </a:lnTo>
                  <a:lnTo>
                    <a:pt x="1753920" y="1189777"/>
                  </a:lnTo>
                  <a:lnTo>
                    <a:pt x="1751550" y="1190995"/>
                  </a:lnTo>
                  <a:lnTo>
                    <a:pt x="1749181" y="1191807"/>
                  </a:lnTo>
                  <a:lnTo>
                    <a:pt x="1746812" y="1192213"/>
                  </a:lnTo>
                  <a:lnTo>
                    <a:pt x="1740888" y="1192213"/>
                  </a:lnTo>
                  <a:lnTo>
                    <a:pt x="1736149" y="1191401"/>
                  </a:lnTo>
                  <a:lnTo>
                    <a:pt x="1734175" y="1190589"/>
                  </a:lnTo>
                  <a:lnTo>
                    <a:pt x="1732200" y="1189777"/>
                  </a:lnTo>
                  <a:lnTo>
                    <a:pt x="1730621" y="1188966"/>
                  </a:lnTo>
                  <a:lnTo>
                    <a:pt x="1729436" y="1187748"/>
                  </a:lnTo>
                  <a:lnTo>
                    <a:pt x="1728251" y="1185718"/>
                  </a:lnTo>
                  <a:lnTo>
                    <a:pt x="1727461" y="1184095"/>
                  </a:lnTo>
                  <a:lnTo>
                    <a:pt x="1725487" y="1180442"/>
                  </a:lnTo>
                  <a:lnTo>
                    <a:pt x="1724697" y="1175977"/>
                  </a:lnTo>
                  <a:lnTo>
                    <a:pt x="1724697" y="1170700"/>
                  </a:lnTo>
                  <a:lnTo>
                    <a:pt x="1724302" y="1166235"/>
                  </a:lnTo>
                  <a:lnTo>
                    <a:pt x="1723117" y="1162988"/>
                  </a:lnTo>
                  <a:lnTo>
                    <a:pt x="1721933" y="1160959"/>
                  </a:lnTo>
                  <a:lnTo>
                    <a:pt x="1721143" y="1160553"/>
                  </a:lnTo>
                  <a:lnTo>
                    <a:pt x="1720748" y="1160147"/>
                  </a:lnTo>
                  <a:lnTo>
                    <a:pt x="1719958" y="1160553"/>
                  </a:lnTo>
                  <a:lnTo>
                    <a:pt x="1718774" y="1160553"/>
                  </a:lnTo>
                  <a:lnTo>
                    <a:pt x="1717589" y="1161770"/>
                  </a:lnTo>
                  <a:lnTo>
                    <a:pt x="1716404" y="1164206"/>
                  </a:lnTo>
                  <a:lnTo>
                    <a:pt x="1716009" y="1167453"/>
                  </a:lnTo>
                  <a:lnTo>
                    <a:pt x="1716009" y="1169482"/>
                  </a:lnTo>
                  <a:lnTo>
                    <a:pt x="1715614" y="1171512"/>
                  </a:lnTo>
                  <a:lnTo>
                    <a:pt x="1713640" y="1176383"/>
                  </a:lnTo>
                  <a:lnTo>
                    <a:pt x="1710481" y="1181659"/>
                  </a:lnTo>
                  <a:lnTo>
                    <a:pt x="1707716" y="1186124"/>
                  </a:lnTo>
                  <a:lnTo>
                    <a:pt x="1706137" y="1188154"/>
                  </a:lnTo>
                  <a:lnTo>
                    <a:pt x="1704557" y="1189371"/>
                  </a:lnTo>
                  <a:lnTo>
                    <a:pt x="1702978" y="1190183"/>
                  </a:lnTo>
                  <a:lnTo>
                    <a:pt x="1702188" y="1190183"/>
                  </a:lnTo>
                  <a:lnTo>
                    <a:pt x="1701003" y="1189777"/>
                  </a:lnTo>
                  <a:lnTo>
                    <a:pt x="1700608" y="1188560"/>
                  </a:lnTo>
                  <a:lnTo>
                    <a:pt x="1700213" y="1185718"/>
                  </a:lnTo>
                  <a:lnTo>
                    <a:pt x="1700608" y="1182877"/>
                  </a:lnTo>
                  <a:lnTo>
                    <a:pt x="1702188" y="1166641"/>
                  </a:lnTo>
                  <a:lnTo>
                    <a:pt x="1703767" y="1158117"/>
                  </a:lnTo>
                  <a:lnTo>
                    <a:pt x="1704952" y="1150811"/>
                  </a:lnTo>
                  <a:lnTo>
                    <a:pt x="1707716" y="1143911"/>
                  </a:lnTo>
                  <a:lnTo>
                    <a:pt x="1708901" y="1141070"/>
                  </a:lnTo>
                  <a:lnTo>
                    <a:pt x="1710086" y="1138634"/>
                  </a:lnTo>
                  <a:lnTo>
                    <a:pt x="1711665" y="1136199"/>
                  </a:lnTo>
                  <a:lnTo>
                    <a:pt x="1713640" y="1134575"/>
                  </a:lnTo>
                  <a:lnTo>
                    <a:pt x="1715219" y="1133763"/>
                  </a:lnTo>
                  <a:lnTo>
                    <a:pt x="1717194" y="1132952"/>
                  </a:lnTo>
                  <a:lnTo>
                    <a:pt x="1779588" y="1120775"/>
                  </a:lnTo>
                  <a:close/>
                  <a:moveTo>
                    <a:pt x="233586" y="538163"/>
                  </a:moveTo>
                  <a:lnTo>
                    <a:pt x="238336" y="538163"/>
                  </a:lnTo>
                  <a:lnTo>
                    <a:pt x="300494" y="768264"/>
                  </a:lnTo>
                  <a:lnTo>
                    <a:pt x="301682" y="758743"/>
                  </a:lnTo>
                  <a:lnTo>
                    <a:pt x="323061" y="601242"/>
                  </a:lnTo>
                  <a:lnTo>
                    <a:pt x="317122" y="585770"/>
                  </a:lnTo>
                  <a:lnTo>
                    <a:pt x="328999" y="565140"/>
                  </a:lnTo>
                  <a:lnTo>
                    <a:pt x="355921" y="565140"/>
                  </a:lnTo>
                  <a:lnTo>
                    <a:pt x="367403" y="585770"/>
                  </a:lnTo>
                  <a:lnTo>
                    <a:pt x="362256" y="604416"/>
                  </a:lnTo>
                  <a:lnTo>
                    <a:pt x="381259" y="770645"/>
                  </a:lnTo>
                  <a:lnTo>
                    <a:pt x="394720" y="710739"/>
                  </a:lnTo>
                  <a:lnTo>
                    <a:pt x="395908" y="741287"/>
                  </a:lnTo>
                  <a:lnTo>
                    <a:pt x="397096" y="773818"/>
                  </a:lnTo>
                  <a:lnTo>
                    <a:pt x="401055" y="844039"/>
                  </a:lnTo>
                  <a:lnTo>
                    <a:pt x="405806" y="918227"/>
                  </a:lnTo>
                  <a:lnTo>
                    <a:pt x="410952" y="992018"/>
                  </a:lnTo>
                  <a:lnTo>
                    <a:pt x="416891" y="1061048"/>
                  </a:lnTo>
                  <a:lnTo>
                    <a:pt x="423226" y="1122541"/>
                  </a:lnTo>
                  <a:lnTo>
                    <a:pt x="426393" y="1148725"/>
                  </a:lnTo>
                  <a:lnTo>
                    <a:pt x="428768" y="1171338"/>
                  </a:lnTo>
                  <a:lnTo>
                    <a:pt x="431936" y="1190381"/>
                  </a:lnTo>
                  <a:lnTo>
                    <a:pt x="434311" y="1204663"/>
                  </a:lnTo>
                  <a:lnTo>
                    <a:pt x="435499" y="1210218"/>
                  </a:lnTo>
                  <a:lnTo>
                    <a:pt x="436687" y="1215375"/>
                  </a:lnTo>
                  <a:lnTo>
                    <a:pt x="439062" y="1220532"/>
                  </a:lnTo>
                  <a:lnTo>
                    <a:pt x="440646" y="1225293"/>
                  </a:lnTo>
                  <a:lnTo>
                    <a:pt x="440646" y="1228467"/>
                  </a:lnTo>
                  <a:lnTo>
                    <a:pt x="441833" y="1238385"/>
                  </a:lnTo>
                  <a:lnTo>
                    <a:pt x="443021" y="1248700"/>
                  </a:lnTo>
                  <a:lnTo>
                    <a:pt x="444605" y="1258221"/>
                  </a:lnTo>
                  <a:lnTo>
                    <a:pt x="446584" y="1268140"/>
                  </a:lnTo>
                  <a:lnTo>
                    <a:pt x="448564" y="1277264"/>
                  </a:lnTo>
                  <a:lnTo>
                    <a:pt x="450939" y="1285992"/>
                  </a:lnTo>
                  <a:lnTo>
                    <a:pt x="453711" y="1295117"/>
                  </a:lnTo>
                  <a:lnTo>
                    <a:pt x="456086" y="1303448"/>
                  </a:lnTo>
                  <a:lnTo>
                    <a:pt x="459649" y="1311383"/>
                  </a:lnTo>
                  <a:lnTo>
                    <a:pt x="462816" y="1318921"/>
                  </a:lnTo>
                  <a:lnTo>
                    <a:pt x="466380" y="1326458"/>
                  </a:lnTo>
                  <a:lnTo>
                    <a:pt x="469943" y="1333599"/>
                  </a:lnTo>
                  <a:lnTo>
                    <a:pt x="473902" y="1340344"/>
                  </a:lnTo>
                  <a:lnTo>
                    <a:pt x="477861" y="1346691"/>
                  </a:lnTo>
                  <a:lnTo>
                    <a:pt x="482612" y="1353039"/>
                  </a:lnTo>
                  <a:lnTo>
                    <a:pt x="487363" y="1358990"/>
                  </a:lnTo>
                  <a:lnTo>
                    <a:pt x="469151" y="1598613"/>
                  </a:lnTo>
                  <a:lnTo>
                    <a:pt x="383239" y="1598613"/>
                  </a:lnTo>
                  <a:lnTo>
                    <a:pt x="340481" y="1260999"/>
                  </a:lnTo>
                  <a:lnTo>
                    <a:pt x="334938" y="1261395"/>
                  </a:lnTo>
                  <a:lnTo>
                    <a:pt x="329395" y="1261792"/>
                  </a:lnTo>
                  <a:lnTo>
                    <a:pt x="326228" y="1261792"/>
                  </a:lnTo>
                  <a:lnTo>
                    <a:pt x="322269" y="1261395"/>
                  </a:lnTo>
                  <a:lnTo>
                    <a:pt x="282282" y="1597423"/>
                  </a:lnTo>
                  <a:lnTo>
                    <a:pt x="193203" y="1598613"/>
                  </a:lnTo>
                  <a:lnTo>
                    <a:pt x="160738" y="1168165"/>
                  </a:lnTo>
                  <a:lnTo>
                    <a:pt x="154800" y="1158246"/>
                  </a:lnTo>
                  <a:lnTo>
                    <a:pt x="149257" y="1148725"/>
                  </a:lnTo>
                  <a:lnTo>
                    <a:pt x="144110" y="1139203"/>
                  </a:lnTo>
                  <a:lnTo>
                    <a:pt x="140151" y="1128889"/>
                  </a:lnTo>
                  <a:lnTo>
                    <a:pt x="139755" y="1124921"/>
                  </a:lnTo>
                  <a:lnTo>
                    <a:pt x="134609" y="1066999"/>
                  </a:lnTo>
                  <a:lnTo>
                    <a:pt x="128670" y="1003920"/>
                  </a:lnTo>
                  <a:lnTo>
                    <a:pt x="122335" y="924971"/>
                  </a:lnTo>
                  <a:lnTo>
                    <a:pt x="108875" y="730972"/>
                  </a:lnTo>
                  <a:lnTo>
                    <a:pt x="103728" y="726608"/>
                  </a:lnTo>
                  <a:lnTo>
                    <a:pt x="98185" y="721054"/>
                  </a:lnTo>
                  <a:lnTo>
                    <a:pt x="97789" y="721450"/>
                  </a:lnTo>
                  <a:lnTo>
                    <a:pt x="96997" y="723434"/>
                  </a:lnTo>
                  <a:lnTo>
                    <a:pt x="96601" y="727798"/>
                  </a:lnTo>
                  <a:lnTo>
                    <a:pt x="96601" y="733352"/>
                  </a:lnTo>
                  <a:lnTo>
                    <a:pt x="96205" y="749618"/>
                  </a:lnTo>
                  <a:lnTo>
                    <a:pt x="96601" y="771438"/>
                  </a:lnTo>
                  <a:lnTo>
                    <a:pt x="97789" y="826980"/>
                  </a:lnTo>
                  <a:lnTo>
                    <a:pt x="100165" y="893630"/>
                  </a:lnTo>
                  <a:lnTo>
                    <a:pt x="103332" y="962660"/>
                  </a:lnTo>
                  <a:lnTo>
                    <a:pt x="106499" y="1027327"/>
                  </a:lnTo>
                  <a:lnTo>
                    <a:pt x="109666" y="1079694"/>
                  </a:lnTo>
                  <a:lnTo>
                    <a:pt x="112042" y="1112226"/>
                  </a:lnTo>
                  <a:lnTo>
                    <a:pt x="97393" y="1112623"/>
                  </a:lnTo>
                  <a:lnTo>
                    <a:pt x="87891" y="1112623"/>
                  </a:lnTo>
                  <a:lnTo>
                    <a:pt x="76806" y="1111433"/>
                  </a:lnTo>
                  <a:lnTo>
                    <a:pt x="65325" y="1109449"/>
                  </a:lnTo>
                  <a:lnTo>
                    <a:pt x="59386" y="1108259"/>
                  </a:lnTo>
                  <a:lnTo>
                    <a:pt x="53843" y="1107069"/>
                  </a:lnTo>
                  <a:lnTo>
                    <a:pt x="47905" y="1104688"/>
                  </a:lnTo>
                  <a:lnTo>
                    <a:pt x="41966" y="1102308"/>
                  </a:lnTo>
                  <a:lnTo>
                    <a:pt x="36027" y="1099928"/>
                  </a:lnTo>
                  <a:lnTo>
                    <a:pt x="30485" y="1096357"/>
                  </a:lnTo>
                  <a:lnTo>
                    <a:pt x="27713" y="1079298"/>
                  </a:lnTo>
                  <a:lnTo>
                    <a:pt x="24546" y="1056684"/>
                  </a:lnTo>
                  <a:lnTo>
                    <a:pt x="21775" y="1030104"/>
                  </a:lnTo>
                  <a:lnTo>
                    <a:pt x="18607" y="1000349"/>
                  </a:lnTo>
                  <a:lnTo>
                    <a:pt x="15836" y="967024"/>
                  </a:lnTo>
                  <a:lnTo>
                    <a:pt x="13065" y="932509"/>
                  </a:lnTo>
                  <a:lnTo>
                    <a:pt x="7918" y="860305"/>
                  </a:lnTo>
                  <a:lnTo>
                    <a:pt x="3563" y="790084"/>
                  </a:lnTo>
                  <a:lnTo>
                    <a:pt x="2375" y="757949"/>
                  </a:lnTo>
                  <a:lnTo>
                    <a:pt x="1187" y="728591"/>
                  </a:lnTo>
                  <a:lnTo>
                    <a:pt x="396" y="702804"/>
                  </a:lnTo>
                  <a:lnTo>
                    <a:pt x="0" y="681778"/>
                  </a:lnTo>
                  <a:lnTo>
                    <a:pt x="396" y="666305"/>
                  </a:lnTo>
                  <a:lnTo>
                    <a:pt x="792" y="660751"/>
                  </a:lnTo>
                  <a:lnTo>
                    <a:pt x="1187" y="656784"/>
                  </a:lnTo>
                  <a:lnTo>
                    <a:pt x="1979" y="650436"/>
                  </a:lnTo>
                  <a:lnTo>
                    <a:pt x="3167" y="644089"/>
                  </a:lnTo>
                  <a:lnTo>
                    <a:pt x="5147" y="638535"/>
                  </a:lnTo>
                  <a:lnTo>
                    <a:pt x="7918" y="632584"/>
                  </a:lnTo>
                  <a:lnTo>
                    <a:pt x="11085" y="626633"/>
                  </a:lnTo>
                  <a:lnTo>
                    <a:pt x="15044" y="621475"/>
                  </a:lnTo>
                  <a:lnTo>
                    <a:pt x="19003" y="615921"/>
                  </a:lnTo>
                  <a:lnTo>
                    <a:pt x="24150" y="610764"/>
                  </a:lnTo>
                  <a:lnTo>
                    <a:pt x="29693" y="606003"/>
                  </a:lnTo>
                  <a:lnTo>
                    <a:pt x="35631" y="601242"/>
                  </a:lnTo>
                  <a:lnTo>
                    <a:pt x="41966" y="596482"/>
                  </a:lnTo>
                  <a:lnTo>
                    <a:pt x="48696" y="592514"/>
                  </a:lnTo>
                  <a:lnTo>
                    <a:pt x="55427" y="588150"/>
                  </a:lnTo>
                  <a:lnTo>
                    <a:pt x="62949" y="584580"/>
                  </a:lnTo>
                  <a:lnTo>
                    <a:pt x="70867" y="580612"/>
                  </a:lnTo>
                  <a:lnTo>
                    <a:pt x="78785" y="576645"/>
                  </a:lnTo>
                  <a:lnTo>
                    <a:pt x="96205" y="569504"/>
                  </a:lnTo>
                  <a:lnTo>
                    <a:pt x="114417" y="563950"/>
                  </a:lnTo>
                  <a:lnTo>
                    <a:pt x="132629" y="557999"/>
                  </a:lnTo>
                  <a:lnTo>
                    <a:pt x="152029" y="552842"/>
                  </a:lnTo>
                  <a:lnTo>
                    <a:pt x="171428" y="548478"/>
                  </a:lnTo>
                  <a:lnTo>
                    <a:pt x="190828" y="544510"/>
                  </a:lnTo>
                  <a:lnTo>
                    <a:pt x="210227" y="540940"/>
                  </a:lnTo>
                  <a:lnTo>
                    <a:pt x="229627" y="538559"/>
                  </a:lnTo>
                  <a:lnTo>
                    <a:pt x="233586" y="538163"/>
                  </a:lnTo>
                  <a:close/>
                  <a:moveTo>
                    <a:pt x="1612045" y="536575"/>
                  </a:moveTo>
                  <a:lnTo>
                    <a:pt x="1621555" y="536972"/>
                  </a:lnTo>
                  <a:lnTo>
                    <a:pt x="1631461" y="537369"/>
                  </a:lnTo>
                  <a:lnTo>
                    <a:pt x="1640970" y="538559"/>
                  </a:lnTo>
                  <a:lnTo>
                    <a:pt x="1650480" y="540147"/>
                  </a:lnTo>
                  <a:lnTo>
                    <a:pt x="1660386" y="541734"/>
                  </a:lnTo>
                  <a:lnTo>
                    <a:pt x="1669896" y="544512"/>
                  </a:lnTo>
                  <a:lnTo>
                    <a:pt x="1679406" y="546894"/>
                  </a:lnTo>
                  <a:lnTo>
                    <a:pt x="1688916" y="550465"/>
                  </a:lnTo>
                  <a:lnTo>
                    <a:pt x="1698030" y="553640"/>
                  </a:lnTo>
                  <a:lnTo>
                    <a:pt x="1707539" y="557212"/>
                  </a:lnTo>
                  <a:lnTo>
                    <a:pt x="1716257" y="560784"/>
                  </a:lnTo>
                  <a:lnTo>
                    <a:pt x="1724974" y="565150"/>
                  </a:lnTo>
                  <a:lnTo>
                    <a:pt x="1742409" y="573484"/>
                  </a:lnTo>
                  <a:lnTo>
                    <a:pt x="1758259" y="582215"/>
                  </a:lnTo>
                  <a:lnTo>
                    <a:pt x="1772523" y="591344"/>
                  </a:lnTo>
                  <a:lnTo>
                    <a:pt x="1785600" y="600472"/>
                  </a:lnTo>
                  <a:lnTo>
                    <a:pt x="1797091" y="608806"/>
                  </a:lnTo>
                  <a:lnTo>
                    <a:pt x="1806997" y="616744"/>
                  </a:lnTo>
                  <a:lnTo>
                    <a:pt x="1814129" y="623887"/>
                  </a:lnTo>
                  <a:lnTo>
                    <a:pt x="1816903" y="627062"/>
                  </a:lnTo>
                  <a:lnTo>
                    <a:pt x="1818884" y="629840"/>
                  </a:lnTo>
                  <a:lnTo>
                    <a:pt x="1820865" y="632619"/>
                  </a:lnTo>
                  <a:lnTo>
                    <a:pt x="1821658" y="634603"/>
                  </a:lnTo>
                  <a:lnTo>
                    <a:pt x="1822054" y="638572"/>
                  </a:lnTo>
                  <a:lnTo>
                    <a:pt x="1822450" y="644128"/>
                  </a:lnTo>
                  <a:lnTo>
                    <a:pt x="1822450" y="660797"/>
                  </a:lnTo>
                  <a:lnTo>
                    <a:pt x="1821658" y="682625"/>
                  </a:lnTo>
                  <a:lnTo>
                    <a:pt x="1819677" y="710009"/>
                  </a:lnTo>
                  <a:lnTo>
                    <a:pt x="1818092" y="741362"/>
                  </a:lnTo>
                  <a:lnTo>
                    <a:pt x="1815714" y="775494"/>
                  </a:lnTo>
                  <a:lnTo>
                    <a:pt x="1809374" y="850106"/>
                  </a:lnTo>
                  <a:lnTo>
                    <a:pt x="1802242" y="926306"/>
                  </a:lnTo>
                  <a:lnTo>
                    <a:pt x="1794713" y="998141"/>
                  </a:lnTo>
                  <a:lnTo>
                    <a:pt x="1790751" y="1029494"/>
                  </a:lnTo>
                  <a:lnTo>
                    <a:pt x="1787581" y="1057672"/>
                  </a:lnTo>
                  <a:lnTo>
                    <a:pt x="1784015" y="1080691"/>
                  </a:lnTo>
                  <a:lnTo>
                    <a:pt x="1781241" y="1097756"/>
                  </a:lnTo>
                  <a:lnTo>
                    <a:pt x="1770146" y="1102122"/>
                  </a:lnTo>
                  <a:lnTo>
                    <a:pt x="1759844" y="1106091"/>
                  </a:lnTo>
                  <a:lnTo>
                    <a:pt x="1749938" y="1108472"/>
                  </a:lnTo>
                  <a:lnTo>
                    <a:pt x="1740824" y="1110456"/>
                  </a:lnTo>
                  <a:lnTo>
                    <a:pt x="1731710" y="1112044"/>
                  </a:lnTo>
                  <a:lnTo>
                    <a:pt x="1724182" y="1112441"/>
                  </a:lnTo>
                  <a:lnTo>
                    <a:pt x="1720616" y="1112044"/>
                  </a:lnTo>
                  <a:lnTo>
                    <a:pt x="1717446" y="1111250"/>
                  </a:lnTo>
                  <a:lnTo>
                    <a:pt x="1714276" y="1110853"/>
                  </a:lnTo>
                  <a:lnTo>
                    <a:pt x="1711502" y="1110059"/>
                  </a:lnTo>
                  <a:lnTo>
                    <a:pt x="1712691" y="1096566"/>
                  </a:lnTo>
                  <a:lnTo>
                    <a:pt x="1713879" y="1077119"/>
                  </a:lnTo>
                  <a:lnTo>
                    <a:pt x="1715464" y="1025128"/>
                  </a:lnTo>
                  <a:lnTo>
                    <a:pt x="1717049" y="960041"/>
                  </a:lnTo>
                  <a:lnTo>
                    <a:pt x="1718238" y="890587"/>
                  </a:lnTo>
                  <a:lnTo>
                    <a:pt x="1719031" y="823912"/>
                  </a:lnTo>
                  <a:lnTo>
                    <a:pt x="1718238" y="794544"/>
                  </a:lnTo>
                  <a:lnTo>
                    <a:pt x="1717842" y="768747"/>
                  </a:lnTo>
                  <a:lnTo>
                    <a:pt x="1717446" y="747315"/>
                  </a:lnTo>
                  <a:lnTo>
                    <a:pt x="1716257" y="731440"/>
                  </a:lnTo>
                  <a:lnTo>
                    <a:pt x="1715464" y="726281"/>
                  </a:lnTo>
                  <a:lnTo>
                    <a:pt x="1715068" y="722312"/>
                  </a:lnTo>
                  <a:lnTo>
                    <a:pt x="1713879" y="720725"/>
                  </a:lnTo>
                  <a:lnTo>
                    <a:pt x="1713483" y="720328"/>
                  </a:lnTo>
                  <a:lnTo>
                    <a:pt x="1713087" y="720725"/>
                  </a:lnTo>
                  <a:lnTo>
                    <a:pt x="1707539" y="727869"/>
                  </a:lnTo>
                  <a:lnTo>
                    <a:pt x="1702388" y="735409"/>
                  </a:lnTo>
                  <a:lnTo>
                    <a:pt x="1701200" y="737394"/>
                  </a:lnTo>
                  <a:lnTo>
                    <a:pt x="1683765" y="992584"/>
                  </a:lnTo>
                  <a:lnTo>
                    <a:pt x="1675047" y="1087438"/>
                  </a:lnTo>
                  <a:lnTo>
                    <a:pt x="1671877" y="1124744"/>
                  </a:lnTo>
                  <a:lnTo>
                    <a:pt x="1671085" y="1128316"/>
                  </a:lnTo>
                  <a:lnTo>
                    <a:pt x="1669104" y="1134269"/>
                  </a:lnTo>
                  <a:lnTo>
                    <a:pt x="1667123" y="1140222"/>
                  </a:lnTo>
                  <a:lnTo>
                    <a:pt x="1664349" y="1145778"/>
                  </a:lnTo>
                  <a:lnTo>
                    <a:pt x="1661971" y="1151334"/>
                  </a:lnTo>
                  <a:lnTo>
                    <a:pt x="1655631" y="1162447"/>
                  </a:lnTo>
                  <a:lnTo>
                    <a:pt x="1648499" y="1173956"/>
                  </a:lnTo>
                  <a:lnTo>
                    <a:pt x="1616403" y="1598613"/>
                  </a:lnTo>
                  <a:lnTo>
                    <a:pt x="1531211" y="1598613"/>
                  </a:lnTo>
                  <a:lnTo>
                    <a:pt x="1488020" y="1260872"/>
                  </a:lnTo>
                  <a:lnTo>
                    <a:pt x="1482869" y="1261269"/>
                  </a:lnTo>
                  <a:lnTo>
                    <a:pt x="1477322" y="1261666"/>
                  </a:lnTo>
                  <a:lnTo>
                    <a:pt x="1473359" y="1261666"/>
                  </a:lnTo>
                  <a:lnTo>
                    <a:pt x="1470189" y="1261269"/>
                  </a:lnTo>
                  <a:lnTo>
                    <a:pt x="1429772" y="1597422"/>
                  </a:lnTo>
                  <a:lnTo>
                    <a:pt x="1340617" y="1598613"/>
                  </a:lnTo>
                  <a:lnTo>
                    <a:pt x="1323975" y="1376760"/>
                  </a:lnTo>
                  <a:lnTo>
                    <a:pt x="1330315" y="1370806"/>
                  </a:lnTo>
                  <a:lnTo>
                    <a:pt x="1336655" y="1364456"/>
                  </a:lnTo>
                  <a:lnTo>
                    <a:pt x="1342995" y="1357710"/>
                  </a:lnTo>
                  <a:lnTo>
                    <a:pt x="1348542" y="1350566"/>
                  </a:lnTo>
                  <a:lnTo>
                    <a:pt x="1354090" y="1342628"/>
                  </a:lnTo>
                  <a:lnTo>
                    <a:pt x="1358845" y="1334294"/>
                  </a:lnTo>
                  <a:lnTo>
                    <a:pt x="1363600" y="1325563"/>
                  </a:lnTo>
                  <a:lnTo>
                    <a:pt x="1368355" y="1316435"/>
                  </a:lnTo>
                  <a:lnTo>
                    <a:pt x="1371921" y="1306513"/>
                  </a:lnTo>
                  <a:lnTo>
                    <a:pt x="1375883" y="1296591"/>
                  </a:lnTo>
                  <a:lnTo>
                    <a:pt x="1379053" y="1285875"/>
                  </a:lnTo>
                  <a:lnTo>
                    <a:pt x="1381827" y="1275160"/>
                  </a:lnTo>
                  <a:lnTo>
                    <a:pt x="1384204" y="1263650"/>
                  </a:lnTo>
                  <a:lnTo>
                    <a:pt x="1386186" y="1251347"/>
                  </a:lnTo>
                  <a:lnTo>
                    <a:pt x="1388563" y="1239044"/>
                  </a:lnTo>
                  <a:lnTo>
                    <a:pt x="1389752" y="1226344"/>
                  </a:lnTo>
                  <a:lnTo>
                    <a:pt x="1389752" y="1222375"/>
                  </a:lnTo>
                  <a:lnTo>
                    <a:pt x="1389752" y="1218009"/>
                  </a:lnTo>
                  <a:lnTo>
                    <a:pt x="1389356" y="1209675"/>
                  </a:lnTo>
                  <a:lnTo>
                    <a:pt x="1390148" y="1207294"/>
                  </a:lnTo>
                  <a:lnTo>
                    <a:pt x="1392129" y="1194594"/>
                  </a:lnTo>
                  <a:lnTo>
                    <a:pt x="1394903" y="1177925"/>
                  </a:lnTo>
                  <a:lnTo>
                    <a:pt x="1400450" y="1134269"/>
                  </a:lnTo>
                  <a:lnTo>
                    <a:pt x="1407186" y="1078309"/>
                  </a:lnTo>
                  <a:lnTo>
                    <a:pt x="1413923" y="1013619"/>
                  </a:lnTo>
                  <a:lnTo>
                    <a:pt x="1421055" y="943769"/>
                  </a:lnTo>
                  <a:lnTo>
                    <a:pt x="1427791" y="871537"/>
                  </a:lnTo>
                  <a:lnTo>
                    <a:pt x="1433735" y="800894"/>
                  </a:lnTo>
                  <a:lnTo>
                    <a:pt x="1438886" y="734219"/>
                  </a:lnTo>
                  <a:lnTo>
                    <a:pt x="1447603" y="767953"/>
                  </a:lnTo>
                  <a:lnTo>
                    <a:pt x="1449188" y="758428"/>
                  </a:lnTo>
                  <a:lnTo>
                    <a:pt x="1470586" y="600869"/>
                  </a:lnTo>
                  <a:lnTo>
                    <a:pt x="1464642" y="585390"/>
                  </a:lnTo>
                  <a:lnTo>
                    <a:pt x="1476529" y="564753"/>
                  </a:lnTo>
                  <a:lnTo>
                    <a:pt x="1503870" y="564753"/>
                  </a:lnTo>
                  <a:lnTo>
                    <a:pt x="1514569" y="585390"/>
                  </a:lnTo>
                  <a:lnTo>
                    <a:pt x="1509814" y="604044"/>
                  </a:lnTo>
                  <a:lnTo>
                    <a:pt x="1528833" y="770334"/>
                  </a:lnTo>
                  <a:lnTo>
                    <a:pt x="1579949" y="545306"/>
                  </a:lnTo>
                  <a:lnTo>
                    <a:pt x="1585893" y="542131"/>
                  </a:lnTo>
                  <a:lnTo>
                    <a:pt x="1589855" y="540147"/>
                  </a:lnTo>
                  <a:lnTo>
                    <a:pt x="1592629" y="538559"/>
                  </a:lnTo>
                  <a:lnTo>
                    <a:pt x="1593025" y="538162"/>
                  </a:lnTo>
                  <a:lnTo>
                    <a:pt x="1602535" y="536972"/>
                  </a:lnTo>
                  <a:lnTo>
                    <a:pt x="1612045" y="536575"/>
                  </a:lnTo>
                  <a:close/>
                  <a:moveTo>
                    <a:pt x="1080417" y="477838"/>
                  </a:moveTo>
                  <a:lnTo>
                    <a:pt x="1092318" y="478235"/>
                  </a:lnTo>
                  <a:lnTo>
                    <a:pt x="1104616" y="478632"/>
                  </a:lnTo>
                  <a:lnTo>
                    <a:pt x="1116913" y="480219"/>
                  </a:lnTo>
                  <a:lnTo>
                    <a:pt x="1128814" y="482600"/>
                  </a:lnTo>
                  <a:lnTo>
                    <a:pt x="1141111" y="484982"/>
                  </a:lnTo>
                  <a:lnTo>
                    <a:pt x="1153409" y="487760"/>
                  </a:lnTo>
                  <a:lnTo>
                    <a:pt x="1165706" y="491332"/>
                  </a:lnTo>
                  <a:lnTo>
                    <a:pt x="1178003" y="494903"/>
                  </a:lnTo>
                  <a:lnTo>
                    <a:pt x="1189507" y="499269"/>
                  </a:lnTo>
                  <a:lnTo>
                    <a:pt x="1201011" y="504032"/>
                  </a:lnTo>
                  <a:lnTo>
                    <a:pt x="1212515" y="508397"/>
                  </a:lnTo>
                  <a:lnTo>
                    <a:pt x="1223623" y="513557"/>
                  </a:lnTo>
                  <a:lnTo>
                    <a:pt x="1234730" y="519113"/>
                  </a:lnTo>
                  <a:lnTo>
                    <a:pt x="1245441" y="524669"/>
                  </a:lnTo>
                  <a:lnTo>
                    <a:pt x="1255358" y="530225"/>
                  </a:lnTo>
                  <a:lnTo>
                    <a:pt x="1265672" y="536178"/>
                  </a:lnTo>
                  <a:lnTo>
                    <a:pt x="1283920" y="547291"/>
                  </a:lnTo>
                  <a:lnTo>
                    <a:pt x="1300581" y="558403"/>
                  </a:lnTo>
                  <a:lnTo>
                    <a:pt x="1314862" y="569119"/>
                  </a:lnTo>
                  <a:lnTo>
                    <a:pt x="1327159" y="579438"/>
                  </a:lnTo>
                  <a:lnTo>
                    <a:pt x="1331919" y="584200"/>
                  </a:lnTo>
                  <a:lnTo>
                    <a:pt x="1336283" y="588169"/>
                  </a:lnTo>
                  <a:lnTo>
                    <a:pt x="1339456" y="592535"/>
                  </a:lnTo>
                  <a:lnTo>
                    <a:pt x="1342630" y="595710"/>
                  </a:lnTo>
                  <a:lnTo>
                    <a:pt x="1344217" y="599282"/>
                  </a:lnTo>
                  <a:lnTo>
                    <a:pt x="1345407" y="601663"/>
                  </a:lnTo>
                  <a:lnTo>
                    <a:pt x="1346200" y="606822"/>
                  </a:lnTo>
                  <a:lnTo>
                    <a:pt x="1346200" y="613966"/>
                  </a:lnTo>
                  <a:lnTo>
                    <a:pt x="1346200" y="634603"/>
                  </a:lnTo>
                  <a:lnTo>
                    <a:pt x="1345407" y="662782"/>
                  </a:lnTo>
                  <a:lnTo>
                    <a:pt x="1343820" y="696913"/>
                  </a:lnTo>
                  <a:lnTo>
                    <a:pt x="1341043" y="736600"/>
                  </a:lnTo>
                  <a:lnTo>
                    <a:pt x="1337870" y="779860"/>
                  </a:lnTo>
                  <a:lnTo>
                    <a:pt x="1334299" y="825897"/>
                  </a:lnTo>
                  <a:lnTo>
                    <a:pt x="1330333" y="873919"/>
                  </a:lnTo>
                  <a:lnTo>
                    <a:pt x="1325572" y="922735"/>
                  </a:lnTo>
                  <a:lnTo>
                    <a:pt x="1321209" y="970757"/>
                  </a:lnTo>
                  <a:lnTo>
                    <a:pt x="1316448" y="1017588"/>
                  </a:lnTo>
                  <a:lnTo>
                    <a:pt x="1311291" y="1061244"/>
                  </a:lnTo>
                  <a:lnTo>
                    <a:pt x="1306928" y="1101328"/>
                  </a:lnTo>
                  <a:lnTo>
                    <a:pt x="1302564" y="1136253"/>
                  </a:lnTo>
                  <a:lnTo>
                    <a:pt x="1298201" y="1166019"/>
                  </a:lnTo>
                  <a:lnTo>
                    <a:pt x="1294630" y="1187847"/>
                  </a:lnTo>
                  <a:lnTo>
                    <a:pt x="1280746" y="1193403"/>
                  </a:lnTo>
                  <a:lnTo>
                    <a:pt x="1267655" y="1197372"/>
                  </a:lnTo>
                  <a:lnTo>
                    <a:pt x="1254961" y="1201341"/>
                  </a:lnTo>
                  <a:lnTo>
                    <a:pt x="1243061" y="1203722"/>
                  </a:lnTo>
                  <a:lnTo>
                    <a:pt x="1232350" y="1205310"/>
                  </a:lnTo>
                  <a:lnTo>
                    <a:pt x="1227193" y="1205310"/>
                  </a:lnTo>
                  <a:lnTo>
                    <a:pt x="1222433" y="1205707"/>
                  </a:lnTo>
                  <a:lnTo>
                    <a:pt x="1217672" y="1205310"/>
                  </a:lnTo>
                  <a:lnTo>
                    <a:pt x="1213706" y="1204913"/>
                  </a:lnTo>
                  <a:lnTo>
                    <a:pt x="1209739" y="1204119"/>
                  </a:lnTo>
                  <a:lnTo>
                    <a:pt x="1206565" y="1202928"/>
                  </a:lnTo>
                  <a:lnTo>
                    <a:pt x="1207755" y="1186260"/>
                  </a:lnTo>
                  <a:lnTo>
                    <a:pt x="1208945" y="1161653"/>
                  </a:lnTo>
                  <a:lnTo>
                    <a:pt x="1211722" y="1094978"/>
                  </a:lnTo>
                  <a:lnTo>
                    <a:pt x="1213706" y="1013222"/>
                  </a:lnTo>
                  <a:lnTo>
                    <a:pt x="1214896" y="925116"/>
                  </a:lnTo>
                  <a:lnTo>
                    <a:pt x="1215292" y="882253"/>
                  </a:lnTo>
                  <a:lnTo>
                    <a:pt x="1215292" y="841375"/>
                  </a:lnTo>
                  <a:lnTo>
                    <a:pt x="1215292" y="804069"/>
                  </a:lnTo>
                  <a:lnTo>
                    <a:pt x="1214499" y="771128"/>
                  </a:lnTo>
                  <a:lnTo>
                    <a:pt x="1213706" y="744141"/>
                  </a:lnTo>
                  <a:lnTo>
                    <a:pt x="1212515" y="724297"/>
                  </a:lnTo>
                  <a:lnTo>
                    <a:pt x="1211722" y="717153"/>
                  </a:lnTo>
                  <a:lnTo>
                    <a:pt x="1210532" y="712788"/>
                  </a:lnTo>
                  <a:lnTo>
                    <a:pt x="1209739" y="711200"/>
                  </a:lnTo>
                  <a:lnTo>
                    <a:pt x="1209342" y="710407"/>
                  </a:lnTo>
                  <a:lnTo>
                    <a:pt x="1208945" y="710010"/>
                  </a:lnTo>
                  <a:lnTo>
                    <a:pt x="1208152" y="710407"/>
                  </a:lnTo>
                  <a:lnTo>
                    <a:pt x="1201408" y="719932"/>
                  </a:lnTo>
                  <a:lnTo>
                    <a:pt x="1194664" y="729457"/>
                  </a:lnTo>
                  <a:lnTo>
                    <a:pt x="1193078" y="731838"/>
                  </a:lnTo>
                  <a:lnTo>
                    <a:pt x="1171260" y="1054497"/>
                  </a:lnTo>
                  <a:lnTo>
                    <a:pt x="1165309" y="1121966"/>
                  </a:lnTo>
                  <a:lnTo>
                    <a:pt x="1160549" y="1174750"/>
                  </a:lnTo>
                  <a:lnTo>
                    <a:pt x="1155789" y="1221582"/>
                  </a:lnTo>
                  <a:lnTo>
                    <a:pt x="1155392" y="1225947"/>
                  </a:lnTo>
                  <a:lnTo>
                    <a:pt x="1153012" y="1233488"/>
                  </a:lnTo>
                  <a:lnTo>
                    <a:pt x="1149838" y="1241028"/>
                  </a:lnTo>
                  <a:lnTo>
                    <a:pt x="1147062" y="1248172"/>
                  </a:lnTo>
                  <a:lnTo>
                    <a:pt x="1143888" y="1255316"/>
                  </a:lnTo>
                  <a:lnTo>
                    <a:pt x="1139921" y="1262460"/>
                  </a:lnTo>
                  <a:lnTo>
                    <a:pt x="1135557" y="1269603"/>
                  </a:lnTo>
                  <a:lnTo>
                    <a:pt x="1131591" y="1276350"/>
                  </a:lnTo>
                  <a:lnTo>
                    <a:pt x="1126830" y="1283494"/>
                  </a:lnTo>
                  <a:lnTo>
                    <a:pt x="1086368" y="1820863"/>
                  </a:lnTo>
                  <a:lnTo>
                    <a:pt x="977674" y="1820863"/>
                  </a:lnTo>
                  <a:lnTo>
                    <a:pt x="923328" y="1393428"/>
                  </a:lnTo>
                  <a:lnTo>
                    <a:pt x="916584" y="1394222"/>
                  </a:lnTo>
                  <a:lnTo>
                    <a:pt x="909840" y="1394619"/>
                  </a:lnTo>
                  <a:lnTo>
                    <a:pt x="905080" y="1394222"/>
                  </a:lnTo>
                  <a:lnTo>
                    <a:pt x="900716" y="1393825"/>
                  </a:lnTo>
                  <a:lnTo>
                    <a:pt x="849543" y="1819275"/>
                  </a:lnTo>
                  <a:lnTo>
                    <a:pt x="736486" y="1820863"/>
                  </a:lnTo>
                  <a:lnTo>
                    <a:pt x="695627" y="1276350"/>
                  </a:lnTo>
                  <a:lnTo>
                    <a:pt x="687693" y="1264047"/>
                  </a:lnTo>
                  <a:lnTo>
                    <a:pt x="680553" y="1251744"/>
                  </a:lnTo>
                  <a:lnTo>
                    <a:pt x="677776" y="1245394"/>
                  </a:lnTo>
                  <a:lnTo>
                    <a:pt x="674602" y="1239044"/>
                  </a:lnTo>
                  <a:lnTo>
                    <a:pt x="671826" y="1232694"/>
                  </a:lnTo>
                  <a:lnTo>
                    <a:pt x="669842" y="1226741"/>
                  </a:lnTo>
                  <a:lnTo>
                    <a:pt x="669049" y="1221582"/>
                  </a:lnTo>
                  <a:lnTo>
                    <a:pt x="661908" y="1148160"/>
                  </a:lnTo>
                  <a:lnTo>
                    <a:pt x="654768" y="1068388"/>
                  </a:lnTo>
                  <a:lnTo>
                    <a:pt x="646437" y="968375"/>
                  </a:lnTo>
                  <a:lnTo>
                    <a:pt x="630173" y="723503"/>
                  </a:lnTo>
                  <a:lnTo>
                    <a:pt x="626603" y="720725"/>
                  </a:lnTo>
                  <a:lnTo>
                    <a:pt x="623826" y="717550"/>
                  </a:lnTo>
                  <a:lnTo>
                    <a:pt x="616686" y="710407"/>
                  </a:lnTo>
                  <a:lnTo>
                    <a:pt x="616289" y="710407"/>
                  </a:lnTo>
                  <a:lnTo>
                    <a:pt x="615892" y="710803"/>
                  </a:lnTo>
                  <a:lnTo>
                    <a:pt x="614702" y="713978"/>
                  </a:lnTo>
                  <a:lnTo>
                    <a:pt x="614305" y="719138"/>
                  </a:lnTo>
                  <a:lnTo>
                    <a:pt x="613909" y="726678"/>
                  </a:lnTo>
                  <a:lnTo>
                    <a:pt x="613909" y="746919"/>
                  </a:lnTo>
                  <a:lnTo>
                    <a:pt x="613909" y="774303"/>
                  </a:lnTo>
                  <a:lnTo>
                    <a:pt x="614702" y="807641"/>
                  </a:lnTo>
                  <a:lnTo>
                    <a:pt x="615892" y="844947"/>
                  </a:lnTo>
                  <a:lnTo>
                    <a:pt x="619066" y="929085"/>
                  </a:lnTo>
                  <a:lnTo>
                    <a:pt x="623033" y="1016794"/>
                  </a:lnTo>
                  <a:lnTo>
                    <a:pt x="627000" y="1098550"/>
                  </a:lnTo>
                  <a:lnTo>
                    <a:pt x="630966" y="1164035"/>
                  </a:lnTo>
                  <a:lnTo>
                    <a:pt x="632553" y="1188641"/>
                  </a:lnTo>
                  <a:lnTo>
                    <a:pt x="634140" y="1205310"/>
                  </a:lnTo>
                  <a:lnTo>
                    <a:pt x="625810" y="1205310"/>
                  </a:lnTo>
                  <a:lnTo>
                    <a:pt x="615099" y="1205707"/>
                  </a:lnTo>
                  <a:lnTo>
                    <a:pt x="603198" y="1205310"/>
                  </a:lnTo>
                  <a:lnTo>
                    <a:pt x="589711" y="1204516"/>
                  </a:lnTo>
                  <a:lnTo>
                    <a:pt x="582570" y="1203325"/>
                  </a:lnTo>
                  <a:lnTo>
                    <a:pt x="575033" y="1202135"/>
                  </a:lnTo>
                  <a:lnTo>
                    <a:pt x="567496" y="1200944"/>
                  </a:lnTo>
                  <a:lnTo>
                    <a:pt x="559959" y="1198563"/>
                  </a:lnTo>
                  <a:lnTo>
                    <a:pt x="552422" y="1196182"/>
                  </a:lnTo>
                  <a:lnTo>
                    <a:pt x="544885" y="1193403"/>
                  </a:lnTo>
                  <a:lnTo>
                    <a:pt x="537744" y="1189435"/>
                  </a:lnTo>
                  <a:lnTo>
                    <a:pt x="530604" y="1185466"/>
                  </a:lnTo>
                  <a:lnTo>
                    <a:pt x="528620" y="1175544"/>
                  </a:lnTo>
                  <a:lnTo>
                    <a:pt x="526637" y="1163638"/>
                  </a:lnTo>
                  <a:lnTo>
                    <a:pt x="523067" y="1135460"/>
                  </a:lnTo>
                  <a:lnTo>
                    <a:pt x="519100" y="1101725"/>
                  </a:lnTo>
                  <a:lnTo>
                    <a:pt x="515530" y="1064022"/>
                  </a:lnTo>
                  <a:lnTo>
                    <a:pt x="511959" y="1021953"/>
                  </a:lnTo>
                  <a:lnTo>
                    <a:pt x="508389" y="978297"/>
                  </a:lnTo>
                  <a:lnTo>
                    <a:pt x="504819" y="932657"/>
                  </a:lnTo>
                  <a:lnTo>
                    <a:pt x="502042" y="886619"/>
                  </a:lnTo>
                  <a:lnTo>
                    <a:pt x="498868" y="841772"/>
                  </a:lnTo>
                  <a:lnTo>
                    <a:pt x="496885" y="798116"/>
                  </a:lnTo>
                  <a:lnTo>
                    <a:pt x="494902" y="757238"/>
                  </a:lnTo>
                  <a:lnTo>
                    <a:pt x="492918" y="720328"/>
                  </a:lnTo>
                  <a:lnTo>
                    <a:pt x="492125" y="687785"/>
                  </a:lnTo>
                  <a:lnTo>
                    <a:pt x="492125" y="661194"/>
                  </a:lnTo>
                  <a:lnTo>
                    <a:pt x="492125" y="641350"/>
                  </a:lnTo>
                  <a:lnTo>
                    <a:pt x="492521" y="634603"/>
                  </a:lnTo>
                  <a:lnTo>
                    <a:pt x="493315" y="629444"/>
                  </a:lnTo>
                  <a:lnTo>
                    <a:pt x="494505" y="621507"/>
                  </a:lnTo>
                  <a:lnTo>
                    <a:pt x="496092" y="613569"/>
                  </a:lnTo>
                  <a:lnTo>
                    <a:pt x="498472" y="606028"/>
                  </a:lnTo>
                  <a:lnTo>
                    <a:pt x="502042" y="598885"/>
                  </a:lnTo>
                  <a:lnTo>
                    <a:pt x="506009" y="591741"/>
                  </a:lnTo>
                  <a:lnTo>
                    <a:pt x="510769" y="584597"/>
                  </a:lnTo>
                  <a:lnTo>
                    <a:pt x="516323" y="578247"/>
                  </a:lnTo>
                  <a:lnTo>
                    <a:pt x="522670" y="571500"/>
                  </a:lnTo>
                  <a:lnTo>
                    <a:pt x="529414" y="565547"/>
                  </a:lnTo>
                  <a:lnTo>
                    <a:pt x="536951" y="559594"/>
                  </a:lnTo>
                  <a:lnTo>
                    <a:pt x="544885" y="553641"/>
                  </a:lnTo>
                  <a:lnTo>
                    <a:pt x="553215" y="548085"/>
                  </a:lnTo>
                  <a:lnTo>
                    <a:pt x="562339" y="542925"/>
                  </a:lnTo>
                  <a:lnTo>
                    <a:pt x="571860" y="537766"/>
                  </a:lnTo>
                  <a:lnTo>
                    <a:pt x="581777" y="533003"/>
                  </a:lnTo>
                  <a:lnTo>
                    <a:pt x="592091" y="528241"/>
                  </a:lnTo>
                  <a:lnTo>
                    <a:pt x="602801" y="523875"/>
                  </a:lnTo>
                  <a:lnTo>
                    <a:pt x="613512" y="519510"/>
                  </a:lnTo>
                  <a:lnTo>
                    <a:pt x="625016" y="515144"/>
                  </a:lnTo>
                  <a:lnTo>
                    <a:pt x="636520" y="511572"/>
                  </a:lnTo>
                  <a:lnTo>
                    <a:pt x="659925" y="504428"/>
                  </a:lnTo>
                  <a:lnTo>
                    <a:pt x="684520" y="498078"/>
                  </a:lnTo>
                  <a:lnTo>
                    <a:pt x="709115" y="492522"/>
                  </a:lnTo>
                  <a:lnTo>
                    <a:pt x="733709" y="487363"/>
                  </a:lnTo>
                  <a:lnTo>
                    <a:pt x="758701" y="483394"/>
                  </a:lnTo>
                  <a:lnTo>
                    <a:pt x="782502" y="479425"/>
                  </a:lnTo>
                  <a:lnTo>
                    <a:pt x="788056" y="479028"/>
                  </a:lnTo>
                  <a:lnTo>
                    <a:pt x="794006" y="479425"/>
                  </a:lnTo>
                  <a:lnTo>
                    <a:pt x="872948" y="770335"/>
                  </a:lnTo>
                  <a:lnTo>
                    <a:pt x="874138" y="758428"/>
                  </a:lnTo>
                  <a:lnTo>
                    <a:pt x="901510" y="559197"/>
                  </a:lnTo>
                  <a:lnTo>
                    <a:pt x="893576" y="539353"/>
                  </a:lnTo>
                  <a:lnTo>
                    <a:pt x="908650" y="513557"/>
                  </a:lnTo>
                  <a:lnTo>
                    <a:pt x="943162" y="513160"/>
                  </a:lnTo>
                  <a:lnTo>
                    <a:pt x="957443" y="539353"/>
                  </a:lnTo>
                  <a:lnTo>
                    <a:pt x="950699" y="563166"/>
                  </a:lnTo>
                  <a:lnTo>
                    <a:pt x="975294" y="773510"/>
                  </a:lnTo>
                  <a:lnTo>
                    <a:pt x="1039558" y="488950"/>
                  </a:lnTo>
                  <a:lnTo>
                    <a:pt x="1046699" y="485378"/>
                  </a:lnTo>
                  <a:lnTo>
                    <a:pt x="1052252" y="482600"/>
                  </a:lnTo>
                  <a:lnTo>
                    <a:pt x="1055823" y="480219"/>
                  </a:lnTo>
                  <a:lnTo>
                    <a:pt x="1056616" y="479822"/>
                  </a:lnTo>
                  <a:lnTo>
                    <a:pt x="1056616" y="479425"/>
                  </a:lnTo>
                  <a:lnTo>
                    <a:pt x="1068120" y="478235"/>
                  </a:lnTo>
                  <a:lnTo>
                    <a:pt x="1080417" y="477838"/>
                  </a:lnTo>
                  <a:close/>
                  <a:moveTo>
                    <a:pt x="1485107" y="451247"/>
                  </a:moveTo>
                  <a:lnTo>
                    <a:pt x="1485107" y="475853"/>
                  </a:lnTo>
                  <a:lnTo>
                    <a:pt x="1508523" y="475853"/>
                  </a:lnTo>
                  <a:lnTo>
                    <a:pt x="1508523" y="451247"/>
                  </a:lnTo>
                  <a:lnTo>
                    <a:pt x="1485107" y="451247"/>
                  </a:lnTo>
                  <a:close/>
                  <a:moveTo>
                    <a:pt x="328429" y="426244"/>
                  </a:moveTo>
                  <a:lnTo>
                    <a:pt x="328429" y="449263"/>
                  </a:lnTo>
                  <a:lnTo>
                    <a:pt x="350229" y="449263"/>
                  </a:lnTo>
                  <a:lnTo>
                    <a:pt x="350229" y="426244"/>
                  </a:lnTo>
                  <a:lnTo>
                    <a:pt x="328429" y="426244"/>
                  </a:lnTo>
                  <a:close/>
                  <a:moveTo>
                    <a:pt x="904908" y="342106"/>
                  </a:moveTo>
                  <a:lnTo>
                    <a:pt x="904908" y="371872"/>
                  </a:lnTo>
                  <a:lnTo>
                    <a:pt x="933819" y="371872"/>
                  </a:lnTo>
                  <a:lnTo>
                    <a:pt x="933819" y="342106"/>
                  </a:lnTo>
                  <a:lnTo>
                    <a:pt x="904908" y="342106"/>
                  </a:lnTo>
                  <a:close/>
                  <a:moveTo>
                    <a:pt x="1494632" y="300037"/>
                  </a:moveTo>
                  <a:lnTo>
                    <a:pt x="1489473" y="300434"/>
                  </a:lnTo>
                  <a:lnTo>
                    <a:pt x="1483123" y="301228"/>
                  </a:lnTo>
                  <a:lnTo>
                    <a:pt x="1477169" y="302419"/>
                  </a:lnTo>
                  <a:lnTo>
                    <a:pt x="1465660" y="304800"/>
                  </a:lnTo>
                  <a:lnTo>
                    <a:pt x="1460501" y="306784"/>
                  </a:lnTo>
                  <a:lnTo>
                    <a:pt x="1456532" y="307975"/>
                  </a:lnTo>
                  <a:lnTo>
                    <a:pt x="1456532" y="331391"/>
                  </a:lnTo>
                  <a:lnTo>
                    <a:pt x="1457723" y="331391"/>
                  </a:lnTo>
                  <a:lnTo>
                    <a:pt x="1460898" y="329406"/>
                  </a:lnTo>
                  <a:lnTo>
                    <a:pt x="1465263" y="327819"/>
                  </a:lnTo>
                  <a:lnTo>
                    <a:pt x="1475582" y="323453"/>
                  </a:lnTo>
                  <a:lnTo>
                    <a:pt x="1480741" y="321866"/>
                  </a:lnTo>
                  <a:lnTo>
                    <a:pt x="1486694" y="320675"/>
                  </a:lnTo>
                  <a:lnTo>
                    <a:pt x="1492648" y="319484"/>
                  </a:lnTo>
                  <a:lnTo>
                    <a:pt x="1498998" y="319484"/>
                  </a:lnTo>
                  <a:lnTo>
                    <a:pt x="1505744" y="320278"/>
                  </a:lnTo>
                  <a:lnTo>
                    <a:pt x="1511698" y="321469"/>
                  </a:lnTo>
                  <a:lnTo>
                    <a:pt x="1517254" y="323056"/>
                  </a:lnTo>
                  <a:lnTo>
                    <a:pt x="1519635" y="324644"/>
                  </a:lnTo>
                  <a:lnTo>
                    <a:pt x="1521619" y="325834"/>
                  </a:lnTo>
                  <a:lnTo>
                    <a:pt x="1524001" y="327819"/>
                  </a:lnTo>
                  <a:lnTo>
                    <a:pt x="1525588" y="329803"/>
                  </a:lnTo>
                  <a:lnTo>
                    <a:pt x="1527176" y="331787"/>
                  </a:lnTo>
                  <a:lnTo>
                    <a:pt x="1528366" y="334169"/>
                  </a:lnTo>
                  <a:lnTo>
                    <a:pt x="1529160" y="336550"/>
                  </a:lnTo>
                  <a:lnTo>
                    <a:pt x="1530351" y="339328"/>
                  </a:lnTo>
                  <a:lnTo>
                    <a:pt x="1530748" y="342503"/>
                  </a:lnTo>
                  <a:lnTo>
                    <a:pt x="1530748" y="345281"/>
                  </a:lnTo>
                  <a:lnTo>
                    <a:pt x="1530351" y="350441"/>
                  </a:lnTo>
                  <a:lnTo>
                    <a:pt x="1529954" y="354806"/>
                  </a:lnTo>
                  <a:lnTo>
                    <a:pt x="1528366" y="358378"/>
                  </a:lnTo>
                  <a:lnTo>
                    <a:pt x="1526779" y="361950"/>
                  </a:lnTo>
                  <a:lnTo>
                    <a:pt x="1524794" y="365125"/>
                  </a:lnTo>
                  <a:lnTo>
                    <a:pt x="1522413" y="368300"/>
                  </a:lnTo>
                  <a:lnTo>
                    <a:pt x="1519635" y="371475"/>
                  </a:lnTo>
                  <a:lnTo>
                    <a:pt x="1516857" y="374650"/>
                  </a:lnTo>
                  <a:lnTo>
                    <a:pt x="1513285" y="377031"/>
                  </a:lnTo>
                  <a:lnTo>
                    <a:pt x="1510110" y="379413"/>
                  </a:lnTo>
                  <a:lnTo>
                    <a:pt x="1502569" y="384572"/>
                  </a:lnTo>
                  <a:lnTo>
                    <a:pt x="1485901" y="393700"/>
                  </a:lnTo>
                  <a:lnTo>
                    <a:pt x="1485901" y="429419"/>
                  </a:lnTo>
                  <a:lnTo>
                    <a:pt x="1506538" y="429419"/>
                  </a:lnTo>
                  <a:lnTo>
                    <a:pt x="1506538" y="403225"/>
                  </a:lnTo>
                  <a:lnTo>
                    <a:pt x="1515666" y="397669"/>
                  </a:lnTo>
                  <a:lnTo>
                    <a:pt x="1524794" y="392113"/>
                  </a:lnTo>
                  <a:lnTo>
                    <a:pt x="1532732" y="386159"/>
                  </a:lnTo>
                  <a:lnTo>
                    <a:pt x="1539479" y="379413"/>
                  </a:lnTo>
                  <a:lnTo>
                    <a:pt x="1542654" y="376238"/>
                  </a:lnTo>
                  <a:lnTo>
                    <a:pt x="1545432" y="372269"/>
                  </a:lnTo>
                  <a:lnTo>
                    <a:pt x="1547813" y="368300"/>
                  </a:lnTo>
                  <a:lnTo>
                    <a:pt x="1550194" y="363934"/>
                  </a:lnTo>
                  <a:lnTo>
                    <a:pt x="1552179" y="359172"/>
                  </a:lnTo>
                  <a:lnTo>
                    <a:pt x="1553369" y="354806"/>
                  </a:lnTo>
                  <a:lnTo>
                    <a:pt x="1553766" y="349250"/>
                  </a:lnTo>
                  <a:lnTo>
                    <a:pt x="1554163" y="343694"/>
                  </a:lnTo>
                  <a:lnTo>
                    <a:pt x="1553766" y="338931"/>
                  </a:lnTo>
                  <a:lnTo>
                    <a:pt x="1553369" y="334566"/>
                  </a:lnTo>
                  <a:lnTo>
                    <a:pt x="1552179" y="330200"/>
                  </a:lnTo>
                  <a:lnTo>
                    <a:pt x="1550591" y="325834"/>
                  </a:lnTo>
                  <a:lnTo>
                    <a:pt x="1548607" y="322262"/>
                  </a:lnTo>
                  <a:lnTo>
                    <a:pt x="1546226" y="318294"/>
                  </a:lnTo>
                  <a:lnTo>
                    <a:pt x="1543448" y="315119"/>
                  </a:lnTo>
                  <a:lnTo>
                    <a:pt x="1539876" y="311944"/>
                  </a:lnTo>
                  <a:lnTo>
                    <a:pt x="1535907" y="309166"/>
                  </a:lnTo>
                  <a:lnTo>
                    <a:pt x="1531938" y="306784"/>
                  </a:lnTo>
                  <a:lnTo>
                    <a:pt x="1527573" y="304403"/>
                  </a:lnTo>
                  <a:lnTo>
                    <a:pt x="1522413" y="302816"/>
                  </a:lnTo>
                  <a:lnTo>
                    <a:pt x="1517651" y="301625"/>
                  </a:lnTo>
                  <a:lnTo>
                    <a:pt x="1512491" y="300831"/>
                  </a:lnTo>
                  <a:lnTo>
                    <a:pt x="1506538" y="300037"/>
                  </a:lnTo>
                  <a:lnTo>
                    <a:pt x="1500585" y="300037"/>
                  </a:lnTo>
                  <a:lnTo>
                    <a:pt x="1494632" y="300037"/>
                  </a:lnTo>
                  <a:close/>
                  <a:moveTo>
                    <a:pt x="342698" y="286941"/>
                  </a:moveTo>
                  <a:lnTo>
                    <a:pt x="337545" y="287337"/>
                  </a:lnTo>
                  <a:lnTo>
                    <a:pt x="332393" y="287734"/>
                  </a:lnTo>
                  <a:lnTo>
                    <a:pt x="321295" y="289322"/>
                  </a:lnTo>
                  <a:lnTo>
                    <a:pt x="310593" y="291703"/>
                  </a:lnTo>
                  <a:lnTo>
                    <a:pt x="302270" y="294481"/>
                  </a:lnTo>
                  <a:lnTo>
                    <a:pt x="302270" y="316309"/>
                  </a:lnTo>
                  <a:lnTo>
                    <a:pt x="303063" y="316309"/>
                  </a:lnTo>
                  <a:lnTo>
                    <a:pt x="306630" y="314325"/>
                  </a:lnTo>
                  <a:lnTo>
                    <a:pt x="310197" y="312341"/>
                  </a:lnTo>
                  <a:lnTo>
                    <a:pt x="319709" y="308769"/>
                  </a:lnTo>
                  <a:lnTo>
                    <a:pt x="324862" y="307181"/>
                  </a:lnTo>
                  <a:lnTo>
                    <a:pt x="330015" y="305991"/>
                  </a:lnTo>
                  <a:lnTo>
                    <a:pt x="335564" y="305197"/>
                  </a:lnTo>
                  <a:lnTo>
                    <a:pt x="341509" y="305197"/>
                  </a:lnTo>
                  <a:lnTo>
                    <a:pt x="347454" y="305197"/>
                  </a:lnTo>
                  <a:lnTo>
                    <a:pt x="353003" y="306784"/>
                  </a:lnTo>
                  <a:lnTo>
                    <a:pt x="357759" y="308372"/>
                  </a:lnTo>
                  <a:lnTo>
                    <a:pt x="362516" y="311150"/>
                  </a:lnTo>
                  <a:lnTo>
                    <a:pt x="364101" y="312341"/>
                  </a:lnTo>
                  <a:lnTo>
                    <a:pt x="366083" y="314722"/>
                  </a:lnTo>
                  <a:lnTo>
                    <a:pt x="367272" y="316309"/>
                  </a:lnTo>
                  <a:lnTo>
                    <a:pt x="368461" y="318294"/>
                  </a:lnTo>
                  <a:lnTo>
                    <a:pt x="369254" y="321072"/>
                  </a:lnTo>
                  <a:lnTo>
                    <a:pt x="370046" y="323453"/>
                  </a:lnTo>
                  <a:lnTo>
                    <a:pt x="370443" y="325834"/>
                  </a:lnTo>
                  <a:lnTo>
                    <a:pt x="370443" y="329009"/>
                  </a:lnTo>
                  <a:lnTo>
                    <a:pt x="370046" y="333772"/>
                  </a:lnTo>
                  <a:lnTo>
                    <a:pt x="369650" y="337344"/>
                  </a:lnTo>
                  <a:lnTo>
                    <a:pt x="368461" y="341312"/>
                  </a:lnTo>
                  <a:lnTo>
                    <a:pt x="367272" y="344091"/>
                  </a:lnTo>
                  <a:lnTo>
                    <a:pt x="365290" y="347266"/>
                  </a:lnTo>
                  <a:lnTo>
                    <a:pt x="362912" y="350044"/>
                  </a:lnTo>
                  <a:lnTo>
                    <a:pt x="360534" y="352822"/>
                  </a:lnTo>
                  <a:lnTo>
                    <a:pt x="357363" y="355600"/>
                  </a:lnTo>
                  <a:lnTo>
                    <a:pt x="351814" y="360759"/>
                  </a:lnTo>
                  <a:lnTo>
                    <a:pt x="344283" y="365125"/>
                  </a:lnTo>
                  <a:lnTo>
                    <a:pt x="329222" y="373459"/>
                  </a:lnTo>
                  <a:lnTo>
                    <a:pt x="329222" y="406400"/>
                  </a:lnTo>
                  <a:lnTo>
                    <a:pt x="348643" y="406400"/>
                  </a:lnTo>
                  <a:lnTo>
                    <a:pt x="348643" y="382588"/>
                  </a:lnTo>
                  <a:lnTo>
                    <a:pt x="356967" y="377428"/>
                  </a:lnTo>
                  <a:lnTo>
                    <a:pt x="365290" y="371872"/>
                  </a:lnTo>
                  <a:lnTo>
                    <a:pt x="372424" y="366316"/>
                  </a:lnTo>
                  <a:lnTo>
                    <a:pt x="378370" y="360759"/>
                  </a:lnTo>
                  <a:lnTo>
                    <a:pt x="381541" y="357188"/>
                  </a:lnTo>
                  <a:lnTo>
                    <a:pt x="384315" y="354013"/>
                  </a:lnTo>
                  <a:lnTo>
                    <a:pt x="386693" y="350044"/>
                  </a:lnTo>
                  <a:lnTo>
                    <a:pt x="388675" y="346075"/>
                  </a:lnTo>
                  <a:lnTo>
                    <a:pt x="390260" y="342106"/>
                  </a:lnTo>
                  <a:lnTo>
                    <a:pt x="391053" y="337344"/>
                  </a:lnTo>
                  <a:lnTo>
                    <a:pt x="391846" y="332581"/>
                  </a:lnTo>
                  <a:lnTo>
                    <a:pt x="392638" y="327819"/>
                  </a:lnTo>
                  <a:lnTo>
                    <a:pt x="391846" y="323056"/>
                  </a:lnTo>
                  <a:lnTo>
                    <a:pt x="391449" y="318691"/>
                  </a:lnTo>
                  <a:lnTo>
                    <a:pt x="390260" y="314722"/>
                  </a:lnTo>
                  <a:lnTo>
                    <a:pt x="389071" y="310753"/>
                  </a:lnTo>
                  <a:lnTo>
                    <a:pt x="387089" y="307578"/>
                  </a:lnTo>
                  <a:lnTo>
                    <a:pt x="384711" y="304006"/>
                  </a:lnTo>
                  <a:lnTo>
                    <a:pt x="381937" y="301228"/>
                  </a:lnTo>
                  <a:lnTo>
                    <a:pt x="379162" y="298053"/>
                  </a:lnTo>
                  <a:lnTo>
                    <a:pt x="375595" y="295672"/>
                  </a:lnTo>
                  <a:lnTo>
                    <a:pt x="372028" y="293291"/>
                  </a:lnTo>
                  <a:lnTo>
                    <a:pt x="367668" y="291306"/>
                  </a:lnTo>
                  <a:lnTo>
                    <a:pt x="363308" y="289719"/>
                  </a:lnTo>
                  <a:lnTo>
                    <a:pt x="358948" y="288528"/>
                  </a:lnTo>
                  <a:lnTo>
                    <a:pt x="353796" y="287734"/>
                  </a:lnTo>
                  <a:lnTo>
                    <a:pt x="348247" y="287337"/>
                  </a:lnTo>
                  <a:lnTo>
                    <a:pt x="342698" y="286941"/>
                  </a:lnTo>
                  <a:close/>
                  <a:moveTo>
                    <a:pt x="1500585" y="158750"/>
                  </a:moveTo>
                  <a:lnTo>
                    <a:pt x="1511301" y="159147"/>
                  </a:lnTo>
                  <a:lnTo>
                    <a:pt x="1521223" y="159940"/>
                  </a:lnTo>
                  <a:lnTo>
                    <a:pt x="1531541" y="161528"/>
                  </a:lnTo>
                  <a:lnTo>
                    <a:pt x="1540669" y="163115"/>
                  </a:lnTo>
                  <a:lnTo>
                    <a:pt x="1550194" y="165894"/>
                  </a:lnTo>
                  <a:lnTo>
                    <a:pt x="1558529" y="168275"/>
                  </a:lnTo>
                  <a:lnTo>
                    <a:pt x="1566863" y="171450"/>
                  </a:lnTo>
                  <a:lnTo>
                    <a:pt x="1574404" y="174228"/>
                  </a:lnTo>
                  <a:lnTo>
                    <a:pt x="1581548" y="177403"/>
                  </a:lnTo>
                  <a:lnTo>
                    <a:pt x="1588294" y="180975"/>
                  </a:lnTo>
                  <a:lnTo>
                    <a:pt x="1595041" y="184150"/>
                  </a:lnTo>
                  <a:lnTo>
                    <a:pt x="1606154" y="191690"/>
                  </a:lnTo>
                  <a:lnTo>
                    <a:pt x="1615679" y="198437"/>
                  </a:lnTo>
                  <a:lnTo>
                    <a:pt x="1622823" y="203994"/>
                  </a:lnTo>
                  <a:lnTo>
                    <a:pt x="1628379" y="208756"/>
                  </a:lnTo>
                  <a:lnTo>
                    <a:pt x="1632744" y="213122"/>
                  </a:lnTo>
                  <a:lnTo>
                    <a:pt x="1631554" y="216297"/>
                  </a:lnTo>
                  <a:lnTo>
                    <a:pt x="1629173" y="219869"/>
                  </a:lnTo>
                  <a:lnTo>
                    <a:pt x="1626791" y="224234"/>
                  </a:lnTo>
                  <a:lnTo>
                    <a:pt x="1623219" y="229394"/>
                  </a:lnTo>
                  <a:lnTo>
                    <a:pt x="1619251" y="234950"/>
                  </a:lnTo>
                  <a:lnTo>
                    <a:pt x="1614091" y="240903"/>
                  </a:lnTo>
                  <a:lnTo>
                    <a:pt x="1607741" y="246459"/>
                  </a:lnTo>
                  <a:lnTo>
                    <a:pt x="1604566" y="248840"/>
                  </a:lnTo>
                  <a:lnTo>
                    <a:pt x="1600994" y="251222"/>
                  </a:lnTo>
                  <a:lnTo>
                    <a:pt x="1597423" y="253603"/>
                  </a:lnTo>
                  <a:lnTo>
                    <a:pt x="1593057" y="255587"/>
                  </a:lnTo>
                  <a:lnTo>
                    <a:pt x="1588691" y="257175"/>
                  </a:lnTo>
                  <a:lnTo>
                    <a:pt x="1584723" y="258762"/>
                  </a:lnTo>
                  <a:lnTo>
                    <a:pt x="1579563" y="259953"/>
                  </a:lnTo>
                  <a:lnTo>
                    <a:pt x="1574801" y="260747"/>
                  </a:lnTo>
                  <a:lnTo>
                    <a:pt x="1569244" y="261144"/>
                  </a:lnTo>
                  <a:lnTo>
                    <a:pt x="1564085" y="261144"/>
                  </a:lnTo>
                  <a:lnTo>
                    <a:pt x="1558529" y="260747"/>
                  </a:lnTo>
                  <a:lnTo>
                    <a:pt x="1552179" y="259953"/>
                  </a:lnTo>
                  <a:lnTo>
                    <a:pt x="1545829" y="257969"/>
                  </a:lnTo>
                  <a:lnTo>
                    <a:pt x="1539479" y="255984"/>
                  </a:lnTo>
                  <a:lnTo>
                    <a:pt x="1532732" y="253603"/>
                  </a:lnTo>
                  <a:lnTo>
                    <a:pt x="1525588" y="250031"/>
                  </a:lnTo>
                  <a:lnTo>
                    <a:pt x="1517651" y="246062"/>
                  </a:lnTo>
                  <a:lnTo>
                    <a:pt x="1509316" y="242490"/>
                  </a:lnTo>
                  <a:lnTo>
                    <a:pt x="1542654" y="258762"/>
                  </a:lnTo>
                  <a:lnTo>
                    <a:pt x="1558926" y="266303"/>
                  </a:lnTo>
                  <a:lnTo>
                    <a:pt x="1566069" y="269081"/>
                  </a:lnTo>
                  <a:lnTo>
                    <a:pt x="1573610" y="271462"/>
                  </a:lnTo>
                  <a:lnTo>
                    <a:pt x="1580754" y="273844"/>
                  </a:lnTo>
                  <a:lnTo>
                    <a:pt x="1587501" y="275431"/>
                  </a:lnTo>
                  <a:lnTo>
                    <a:pt x="1593851" y="276622"/>
                  </a:lnTo>
                  <a:lnTo>
                    <a:pt x="1599804" y="277019"/>
                  </a:lnTo>
                  <a:lnTo>
                    <a:pt x="1605757" y="276622"/>
                  </a:lnTo>
                  <a:lnTo>
                    <a:pt x="1611313" y="275431"/>
                  </a:lnTo>
                  <a:lnTo>
                    <a:pt x="1615679" y="273844"/>
                  </a:lnTo>
                  <a:lnTo>
                    <a:pt x="1618457" y="271859"/>
                  </a:lnTo>
                  <a:lnTo>
                    <a:pt x="1620441" y="270669"/>
                  </a:lnTo>
                  <a:lnTo>
                    <a:pt x="1621632" y="282178"/>
                  </a:lnTo>
                  <a:lnTo>
                    <a:pt x="1622029" y="292497"/>
                  </a:lnTo>
                  <a:lnTo>
                    <a:pt x="1621632" y="302419"/>
                  </a:lnTo>
                  <a:lnTo>
                    <a:pt x="1621235" y="311944"/>
                  </a:lnTo>
                  <a:lnTo>
                    <a:pt x="1622823" y="310356"/>
                  </a:lnTo>
                  <a:lnTo>
                    <a:pt x="1623616" y="309959"/>
                  </a:lnTo>
                  <a:lnTo>
                    <a:pt x="1625204" y="309562"/>
                  </a:lnTo>
                  <a:lnTo>
                    <a:pt x="1626394" y="309959"/>
                  </a:lnTo>
                  <a:lnTo>
                    <a:pt x="1627188" y="310753"/>
                  </a:lnTo>
                  <a:lnTo>
                    <a:pt x="1628379" y="311944"/>
                  </a:lnTo>
                  <a:lnTo>
                    <a:pt x="1629569" y="313928"/>
                  </a:lnTo>
                  <a:lnTo>
                    <a:pt x="1631951" y="317897"/>
                  </a:lnTo>
                  <a:lnTo>
                    <a:pt x="1633538" y="323850"/>
                  </a:lnTo>
                  <a:lnTo>
                    <a:pt x="1634729" y="331391"/>
                  </a:lnTo>
                  <a:lnTo>
                    <a:pt x="1635919" y="339328"/>
                  </a:lnTo>
                  <a:lnTo>
                    <a:pt x="1636316" y="348853"/>
                  </a:lnTo>
                  <a:lnTo>
                    <a:pt x="1636713" y="358775"/>
                  </a:lnTo>
                  <a:lnTo>
                    <a:pt x="1636316" y="368697"/>
                  </a:lnTo>
                  <a:lnTo>
                    <a:pt x="1635919" y="377825"/>
                  </a:lnTo>
                  <a:lnTo>
                    <a:pt x="1634729" y="385763"/>
                  </a:lnTo>
                  <a:lnTo>
                    <a:pt x="1633538" y="393303"/>
                  </a:lnTo>
                  <a:lnTo>
                    <a:pt x="1631951" y="399256"/>
                  </a:lnTo>
                  <a:lnTo>
                    <a:pt x="1629569" y="404019"/>
                  </a:lnTo>
                  <a:lnTo>
                    <a:pt x="1628379" y="405209"/>
                  </a:lnTo>
                  <a:lnTo>
                    <a:pt x="1627188" y="406400"/>
                  </a:lnTo>
                  <a:lnTo>
                    <a:pt x="1626394" y="407194"/>
                  </a:lnTo>
                  <a:lnTo>
                    <a:pt x="1625204" y="407591"/>
                  </a:lnTo>
                  <a:lnTo>
                    <a:pt x="1623616" y="407194"/>
                  </a:lnTo>
                  <a:lnTo>
                    <a:pt x="1622426" y="406400"/>
                  </a:lnTo>
                  <a:lnTo>
                    <a:pt x="1621235" y="405209"/>
                  </a:lnTo>
                  <a:lnTo>
                    <a:pt x="1620044" y="403622"/>
                  </a:lnTo>
                  <a:lnTo>
                    <a:pt x="1618060" y="398463"/>
                  </a:lnTo>
                  <a:lnTo>
                    <a:pt x="1616076" y="392113"/>
                  </a:lnTo>
                  <a:lnTo>
                    <a:pt x="1614885" y="400447"/>
                  </a:lnTo>
                  <a:lnTo>
                    <a:pt x="1613694" y="409178"/>
                  </a:lnTo>
                  <a:lnTo>
                    <a:pt x="1612107" y="417116"/>
                  </a:lnTo>
                  <a:lnTo>
                    <a:pt x="1609726" y="425053"/>
                  </a:lnTo>
                  <a:lnTo>
                    <a:pt x="1607344" y="432594"/>
                  </a:lnTo>
                  <a:lnTo>
                    <a:pt x="1604963" y="440135"/>
                  </a:lnTo>
                  <a:lnTo>
                    <a:pt x="1601788" y="447278"/>
                  </a:lnTo>
                  <a:lnTo>
                    <a:pt x="1599010" y="454025"/>
                  </a:lnTo>
                  <a:lnTo>
                    <a:pt x="1595438" y="460772"/>
                  </a:lnTo>
                  <a:lnTo>
                    <a:pt x="1592263" y="467519"/>
                  </a:lnTo>
                  <a:lnTo>
                    <a:pt x="1588294" y="473869"/>
                  </a:lnTo>
                  <a:lnTo>
                    <a:pt x="1584326" y="479822"/>
                  </a:lnTo>
                  <a:lnTo>
                    <a:pt x="1579960" y="485775"/>
                  </a:lnTo>
                  <a:lnTo>
                    <a:pt x="1575594" y="491331"/>
                  </a:lnTo>
                  <a:lnTo>
                    <a:pt x="1571626" y="496491"/>
                  </a:lnTo>
                  <a:lnTo>
                    <a:pt x="1566863" y="501253"/>
                  </a:lnTo>
                  <a:lnTo>
                    <a:pt x="1562101" y="506016"/>
                  </a:lnTo>
                  <a:lnTo>
                    <a:pt x="1557735" y="510778"/>
                  </a:lnTo>
                  <a:lnTo>
                    <a:pt x="1552576" y="514747"/>
                  </a:lnTo>
                  <a:lnTo>
                    <a:pt x="1547416" y="518716"/>
                  </a:lnTo>
                  <a:lnTo>
                    <a:pt x="1542257" y="521891"/>
                  </a:lnTo>
                  <a:lnTo>
                    <a:pt x="1537494" y="525463"/>
                  </a:lnTo>
                  <a:lnTo>
                    <a:pt x="1532335" y="528241"/>
                  </a:lnTo>
                  <a:lnTo>
                    <a:pt x="1527176" y="531416"/>
                  </a:lnTo>
                  <a:lnTo>
                    <a:pt x="1522016" y="533400"/>
                  </a:lnTo>
                  <a:lnTo>
                    <a:pt x="1517254" y="535385"/>
                  </a:lnTo>
                  <a:lnTo>
                    <a:pt x="1512094" y="537766"/>
                  </a:lnTo>
                  <a:lnTo>
                    <a:pt x="1506935" y="538957"/>
                  </a:lnTo>
                  <a:lnTo>
                    <a:pt x="1502569" y="540147"/>
                  </a:lnTo>
                  <a:lnTo>
                    <a:pt x="1497410" y="540941"/>
                  </a:lnTo>
                  <a:lnTo>
                    <a:pt x="1492648" y="541338"/>
                  </a:lnTo>
                  <a:lnTo>
                    <a:pt x="1487488" y="541338"/>
                  </a:lnTo>
                  <a:lnTo>
                    <a:pt x="1483916" y="541338"/>
                  </a:lnTo>
                  <a:lnTo>
                    <a:pt x="1479948" y="540941"/>
                  </a:lnTo>
                  <a:lnTo>
                    <a:pt x="1475979" y="540147"/>
                  </a:lnTo>
                  <a:lnTo>
                    <a:pt x="1471613" y="538957"/>
                  </a:lnTo>
                  <a:lnTo>
                    <a:pt x="1466851" y="537369"/>
                  </a:lnTo>
                  <a:lnTo>
                    <a:pt x="1462485" y="535385"/>
                  </a:lnTo>
                  <a:lnTo>
                    <a:pt x="1452960" y="531019"/>
                  </a:lnTo>
                  <a:lnTo>
                    <a:pt x="1443435" y="525066"/>
                  </a:lnTo>
                  <a:lnTo>
                    <a:pt x="1433513" y="517922"/>
                  </a:lnTo>
                  <a:lnTo>
                    <a:pt x="1423988" y="509985"/>
                  </a:lnTo>
                  <a:lnTo>
                    <a:pt x="1414066" y="500460"/>
                  </a:lnTo>
                  <a:lnTo>
                    <a:pt x="1404938" y="490538"/>
                  </a:lnTo>
                  <a:lnTo>
                    <a:pt x="1395810" y="479425"/>
                  </a:lnTo>
                  <a:lnTo>
                    <a:pt x="1386682" y="467519"/>
                  </a:lnTo>
                  <a:lnTo>
                    <a:pt x="1378744" y="454819"/>
                  </a:lnTo>
                  <a:lnTo>
                    <a:pt x="1375173" y="448072"/>
                  </a:lnTo>
                  <a:lnTo>
                    <a:pt x="1371601" y="441325"/>
                  </a:lnTo>
                  <a:lnTo>
                    <a:pt x="1368426" y="434578"/>
                  </a:lnTo>
                  <a:lnTo>
                    <a:pt x="1364854" y="427434"/>
                  </a:lnTo>
                  <a:lnTo>
                    <a:pt x="1362076" y="420291"/>
                  </a:lnTo>
                  <a:lnTo>
                    <a:pt x="1359298" y="412750"/>
                  </a:lnTo>
                  <a:lnTo>
                    <a:pt x="1356916" y="405209"/>
                  </a:lnTo>
                  <a:lnTo>
                    <a:pt x="1354932" y="397669"/>
                  </a:lnTo>
                  <a:lnTo>
                    <a:pt x="1352948" y="402828"/>
                  </a:lnTo>
                  <a:lnTo>
                    <a:pt x="1350963" y="406400"/>
                  </a:lnTo>
                  <a:lnTo>
                    <a:pt x="1350169" y="408384"/>
                  </a:lnTo>
                  <a:lnTo>
                    <a:pt x="1349376" y="409178"/>
                  </a:lnTo>
                  <a:lnTo>
                    <a:pt x="1348185" y="409972"/>
                  </a:lnTo>
                  <a:lnTo>
                    <a:pt x="1346994" y="409972"/>
                  </a:lnTo>
                  <a:lnTo>
                    <a:pt x="1345407" y="409972"/>
                  </a:lnTo>
                  <a:lnTo>
                    <a:pt x="1344613" y="409178"/>
                  </a:lnTo>
                  <a:lnTo>
                    <a:pt x="1343423" y="407591"/>
                  </a:lnTo>
                  <a:lnTo>
                    <a:pt x="1342232" y="406003"/>
                  </a:lnTo>
                  <a:lnTo>
                    <a:pt x="1340248" y="401638"/>
                  </a:lnTo>
                  <a:lnTo>
                    <a:pt x="1338263" y="395684"/>
                  </a:lnTo>
                  <a:lnTo>
                    <a:pt x="1337073" y="388541"/>
                  </a:lnTo>
                  <a:lnTo>
                    <a:pt x="1335882" y="379809"/>
                  </a:lnTo>
                  <a:lnTo>
                    <a:pt x="1335088" y="371078"/>
                  </a:lnTo>
                  <a:lnTo>
                    <a:pt x="1335088" y="361156"/>
                  </a:lnTo>
                  <a:lnTo>
                    <a:pt x="1335088" y="351234"/>
                  </a:lnTo>
                  <a:lnTo>
                    <a:pt x="1335882" y="342106"/>
                  </a:lnTo>
                  <a:lnTo>
                    <a:pt x="1337073" y="333772"/>
                  </a:lnTo>
                  <a:lnTo>
                    <a:pt x="1338263" y="326231"/>
                  </a:lnTo>
                  <a:lnTo>
                    <a:pt x="1340248" y="320675"/>
                  </a:lnTo>
                  <a:lnTo>
                    <a:pt x="1342232" y="315912"/>
                  </a:lnTo>
                  <a:lnTo>
                    <a:pt x="1343423" y="314325"/>
                  </a:lnTo>
                  <a:lnTo>
                    <a:pt x="1344613" y="312737"/>
                  </a:lnTo>
                  <a:lnTo>
                    <a:pt x="1345407" y="312341"/>
                  </a:lnTo>
                  <a:lnTo>
                    <a:pt x="1346994" y="311944"/>
                  </a:lnTo>
                  <a:lnTo>
                    <a:pt x="1347788" y="311944"/>
                  </a:lnTo>
                  <a:lnTo>
                    <a:pt x="1348582" y="312341"/>
                  </a:lnTo>
                  <a:lnTo>
                    <a:pt x="1348979" y="300037"/>
                  </a:lnTo>
                  <a:lnTo>
                    <a:pt x="1349773" y="294084"/>
                  </a:lnTo>
                  <a:lnTo>
                    <a:pt x="1350566" y="288528"/>
                  </a:lnTo>
                  <a:lnTo>
                    <a:pt x="1350169" y="281781"/>
                  </a:lnTo>
                  <a:lnTo>
                    <a:pt x="1349773" y="275431"/>
                  </a:lnTo>
                  <a:lnTo>
                    <a:pt x="1349773" y="269081"/>
                  </a:lnTo>
                  <a:lnTo>
                    <a:pt x="1350169" y="263525"/>
                  </a:lnTo>
                  <a:lnTo>
                    <a:pt x="1350566" y="257969"/>
                  </a:lnTo>
                  <a:lnTo>
                    <a:pt x="1351360" y="253206"/>
                  </a:lnTo>
                  <a:lnTo>
                    <a:pt x="1352154" y="248444"/>
                  </a:lnTo>
                  <a:lnTo>
                    <a:pt x="1353741" y="243681"/>
                  </a:lnTo>
                  <a:lnTo>
                    <a:pt x="1355329" y="240109"/>
                  </a:lnTo>
                  <a:lnTo>
                    <a:pt x="1356916" y="236140"/>
                  </a:lnTo>
                  <a:lnTo>
                    <a:pt x="1358901" y="232569"/>
                  </a:lnTo>
                  <a:lnTo>
                    <a:pt x="1361282" y="229394"/>
                  </a:lnTo>
                  <a:lnTo>
                    <a:pt x="1363663" y="226615"/>
                  </a:lnTo>
                  <a:lnTo>
                    <a:pt x="1366044" y="223837"/>
                  </a:lnTo>
                  <a:lnTo>
                    <a:pt x="1369219" y="221456"/>
                  </a:lnTo>
                  <a:lnTo>
                    <a:pt x="1371998" y="219472"/>
                  </a:lnTo>
                  <a:lnTo>
                    <a:pt x="1358504" y="219869"/>
                  </a:lnTo>
                  <a:lnTo>
                    <a:pt x="1348582" y="219869"/>
                  </a:lnTo>
                  <a:lnTo>
                    <a:pt x="1339454" y="220662"/>
                  </a:lnTo>
                  <a:lnTo>
                    <a:pt x="1345407" y="217090"/>
                  </a:lnTo>
                  <a:lnTo>
                    <a:pt x="1351757" y="213122"/>
                  </a:lnTo>
                  <a:lnTo>
                    <a:pt x="1358107" y="208756"/>
                  </a:lnTo>
                  <a:lnTo>
                    <a:pt x="1364457" y="203597"/>
                  </a:lnTo>
                  <a:lnTo>
                    <a:pt x="1376760" y="194865"/>
                  </a:lnTo>
                  <a:lnTo>
                    <a:pt x="1382316" y="190897"/>
                  </a:lnTo>
                  <a:lnTo>
                    <a:pt x="1387476" y="187722"/>
                  </a:lnTo>
                  <a:lnTo>
                    <a:pt x="1401763" y="180975"/>
                  </a:lnTo>
                  <a:lnTo>
                    <a:pt x="1415257" y="175022"/>
                  </a:lnTo>
                  <a:lnTo>
                    <a:pt x="1428751" y="170259"/>
                  </a:lnTo>
                  <a:lnTo>
                    <a:pt x="1441054" y="166687"/>
                  </a:lnTo>
                  <a:lnTo>
                    <a:pt x="1453754" y="163115"/>
                  </a:lnTo>
                  <a:lnTo>
                    <a:pt x="1466057" y="161131"/>
                  </a:lnTo>
                  <a:lnTo>
                    <a:pt x="1477963" y="159544"/>
                  </a:lnTo>
                  <a:lnTo>
                    <a:pt x="1489473" y="159147"/>
                  </a:lnTo>
                  <a:lnTo>
                    <a:pt x="1500585" y="158750"/>
                  </a:lnTo>
                  <a:close/>
                  <a:moveTo>
                    <a:pt x="354192" y="158750"/>
                  </a:moveTo>
                  <a:lnTo>
                    <a:pt x="365290" y="159147"/>
                  </a:lnTo>
                  <a:lnTo>
                    <a:pt x="375199" y="159940"/>
                  </a:lnTo>
                  <a:lnTo>
                    <a:pt x="385108" y="161528"/>
                  </a:lnTo>
                  <a:lnTo>
                    <a:pt x="394620" y="163115"/>
                  </a:lnTo>
                  <a:lnTo>
                    <a:pt x="403340" y="165894"/>
                  </a:lnTo>
                  <a:lnTo>
                    <a:pt x="412060" y="168275"/>
                  </a:lnTo>
                  <a:lnTo>
                    <a:pt x="420383" y="171450"/>
                  </a:lnTo>
                  <a:lnTo>
                    <a:pt x="428310" y="174228"/>
                  </a:lnTo>
                  <a:lnTo>
                    <a:pt x="435445" y="177403"/>
                  </a:lnTo>
                  <a:lnTo>
                    <a:pt x="442183" y="180975"/>
                  </a:lnTo>
                  <a:lnTo>
                    <a:pt x="448524" y="184150"/>
                  </a:lnTo>
                  <a:lnTo>
                    <a:pt x="460019" y="191690"/>
                  </a:lnTo>
                  <a:lnTo>
                    <a:pt x="469135" y="198437"/>
                  </a:lnTo>
                  <a:lnTo>
                    <a:pt x="476665" y="203994"/>
                  </a:lnTo>
                  <a:lnTo>
                    <a:pt x="482214" y="208756"/>
                  </a:lnTo>
                  <a:lnTo>
                    <a:pt x="486178" y="213122"/>
                  </a:lnTo>
                  <a:lnTo>
                    <a:pt x="484592" y="216297"/>
                  </a:lnTo>
                  <a:lnTo>
                    <a:pt x="483007" y="219869"/>
                  </a:lnTo>
                  <a:lnTo>
                    <a:pt x="480629" y="224234"/>
                  </a:lnTo>
                  <a:lnTo>
                    <a:pt x="477062" y="229394"/>
                  </a:lnTo>
                  <a:lnTo>
                    <a:pt x="472306" y="234950"/>
                  </a:lnTo>
                  <a:lnTo>
                    <a:pt x="467549" y="240903"/>
                  </a:lnTo>
                  <a:lnTo>
                    <a:pt x="461604" y="246459"/>
                  </a:lnTo>
                  <a:lnTo>
                    <a:pt x="458037" y="248840"/>
                  </a:lnTo>
                  <a:lnTo>
                    <a:pt x="454866" y="251222"/>
                  </a:lnTo>
                  <a:lnTo>
                    <a:pt x="450902" y="253603"/>
                  </a:lnTo>
                  <a:lnTo>
                    <a:pt x="446939" y="255587"/>
                  </a:lnTo>
                  <a:lnTo>
                    <a:pt x="442579" y="257175"/>
                  </a:lnTo>
                  <a:lnTo>
                    <a:pt x="437823" y="258762"/>
                  </a:lnTo>
                  <a:lnTo>
                    <a:pt x="433463" y="259953"/>
                  </a:lnTo>
                  <a:lnTo>
                    <a:pt x="428310" y="260747"/>
                  </a:lnTo>
                  <a:lnTo>
                    <a:pt x="423158" y="261144"/>
                  </a:lnTo>
                  <a:lnTo>
                    <a:pt x="417609" y="261144"/>
                  </a:lnTo>
                  <a:lnTo>
                    <a:pt x="411663" y="260747"/>
                  </a:lnTo>
                  <a:lnTo>
                    <a:pt x="406114" y="259953"/>
                  </a:lnTo>
                  <a:lnTo>
                    <a:pt x="399773" y="257969"/>
                  </a:lnTo>
                  <a:lnTo>
                    <a:pt x="393431" y="255984"/>
                  </a:lnTo>
                  <a:lnTo>
                    <a:pt x="386693" y="253603"/>
                  </a:lnTo>
                  <a:lnTo>
                    <a:pt x="379559" y="250031"/>
                  </a:lnTo>
                  <a:lnTo>
                    <a:pt x="371235" y="246062"/>
                  </a:lnTo>
                  <a:lnTo>
                    <a:pt x="362912" y="242490"/>
                  </a:lnTo>
                  <a:lnTo>
                    <a:pt x="396602" y="258762"/>
                  </a:lnTo>
                  <a:lnTo>
                    <a:pt x="412060" y="266303"/>
                  </a:lnTo>
                  <a:lnTo>
                    <a:pt x="419987" y="269081"/>
                  </a:lnTo>
                  <a:lnTo>
                    <a:pt x="427518" y="271462"/>
                  </a:lnTo>
                  <a:lnTo>
                    <a:pt x="434256" y="273844"/>
                  </a:lnTo>
                  <a:lnTo>
                    <a:pt x="440994" y="275431"/>
                  </a:lnTo>
                  <a:lnTo>
                    <a:pt x="447732" y="276622"/>
                  </a:lnTo>
                  <a:lnTo>
                    <a:pt x="453677" y="277019"/>
                  </a:lnTo>
                  <a:lnTo>
                    <a:pt x="459226" y="276622"/>
                  </a:lnTo>
                  <a:lnTo>
                    <a:pt x="464378" y="275431"/>
                  </a:lnTo>
                  <a:lnTo>
                    <a:pt x="469531" y="273844"/>
                  </a:lnTo>
                  <a:lnTo>
                    <a:pt x="471513" y="271859"/>
                  </a:lnTo>
                  <a:lnTo>
                    <a:pt x="473891" y="270669"/>
                  </a:lnTo>
                  <a:lnTo>
                    <a:pt x="475080" y="282178"/>
                  </a:lnTo>
                  <a:lnTo>
                    <a:pt x="475476" y="292497"/>
                  </a:lnTo>
                  <a:lnTo>
                    <a:pt x="475476" y="302419"/>
                  </a:lnTo>
                  <a:lnTo>
                    <a:pt x="475080" y="311944"/>
                  </a:lnTo>
                  <a:lnTo>
                    <a:pt x="476665" y="310356"/>
                  </a:lnTo>
                  <a:lnTo>
                    <a:pt x="477458" y="309959"/>
                  </a:lnTo>
                  <a:lnTo>
                    <a:pt x="478251" y="309562"/>
                  </a:lnTo>
                  <a:lnTo>
                    <a:pt x="479440" y="309959"/>
                  </a:lnTo>
                  <a:lnTo>
                    <a:pt x="481025" y="310753"/>
                  </a:lnTo>
                  <a:lnTo>
                    <a:pt x="482214" y="311944"/>
                  </a:lnTo>
                  <a:lnTo>
                    <a:pt x="483007" y="313928"/>
                  </a:lnTo>
                  <a:lnTo>
                    <a:pt x="484989" y="317897"/>
                  </a:lnTo>
                  <a:lnTo>
                    <a:pt x="486574" y="323850"/>
                  </a:lnTo>
                  <a:lnTo>
                    <a:pt x="488556" y="331391"/>
                  </a:lnTo>
                  <a:lnTo>
                    <a:pt x="489349" y="339328"/>
                  </a:lnTo>
                  <a:lnTo>
                    <a:pt x="490141" y="348853"/>
                  </a:lnTo>
                  <a:lnTo>
                    <a:pt x="490538" y="358775"/>
                  </a:lnTo>
                  <a:lnTo>
                    <a:pt x="490141" y="368697"/>
                  </a:lnTo>
                  <a:lnTo>
                    <a:pt x="489349" y="377825"/>
                  </a:lnTo>
                  <a:lnTo>
                    <a:pt x="488556" y="385763"/>
                  </a:lnTo>
                  <a:lnTo>
                    <a:pt x="486574" y="393303"/>
                  </a:lnTo>
                  <a:lnTo>
                    <a:pt x="484989" y="399256"/>
                  </a:lnTo>
                  <a:lnTo>
                    <a:pt x="483007" y="404019"/>
                  </a:lnTo>
                  <a:lnTo>
                    <a:pt x="482214" y="405209"/>
                  </a:lnTo>
                  <a:lnTo>
                    <a:pt x="481025" y="406400"/>
                  </a:lnTo>
                  <a:lnTo>
                    <a:pt x="479440" y="407194"/>
                  </a:lnTo>
                  <a:lnTo>
                    <a:pt x="478251" y="407591"/>
                  </a:lnTo>
                  <a:lnTo>
                    <a:pt x="477062" y="407194"/>
                  </a:lnTo>
                  <a:lnTo>
                    <a:pt x="475873" y="406400"/>
                  </a:lnTo>
                  <a:lnTo>
                    <a:pt x="475080" y="405209"/>
                  </a:lnTo>
                  <a:lnTo>
                    <a:pt x="473891" y="403622"/>
                  </a:lnTo>
                  <a:lnTo>
                    <a:pt x="471513" y="398463"/>
                  </a:lnTo>
                  <a:lnTo>
                    <a:pt x="469927" y="392113"/>
                  </a:lnTo>
                  <a:lnTo>
                    <a:pt x="468738" y="400447"/>
                  </a:lnTo>
                  <a:lnTo>
                    <a:pt x="467549" y="409178"/>
                  </a:lnTo>
                  <a:lnTo>
                    <a:pt x="465171" y="417116"/>
                  </a:lnTo>
                  <a:lnTo>
                    <a:pt x="463586" y="425053"/>
                  </a:lnTo>
                  <a:lnTo>
                    <a:pt x="461208" y="432594"/>
                  </a:lnTo>
                  <a:lnTo>
                    <a:pt x="458433" y="440135"/>
                  </a:lnTo>
                  <a:lnTo>
                    <a:pt x="455659" y="447278"/>
                  </a:lnTo>
                  <a:lnTo>
                    <a:pt x="452488" y="454025"/>
                  </a:lnTo>
                  <a:lnTo>
                    <a:pt x="449317" y="460772"/>
                  </a:lnTo>
                  <a:lnTo>
                    <a:pt x="445353" y="467519"/>
                  </a:lnTo>
                  <a:lnTo>
                    <a:pt x="441786" y="473869"/>
                  </a:lnTo>
                  <a:lnTo>
                    <a:pt x="437823" y="479822"/>
                  </a:lnTo>
                  <a:lnTo>
                    <a:pt x="433859" y="485775"/>
                  </a:lnTo>
                  <a:lnTo>
                    <a:pt x="429499" y="491331"/>
                  </a:lnTo>
                  <a:lnTo>
                    <a:pt x="424743" y="496491"/>
                  </a:lnTo>
                  <a:lnTo>
                    <a:pt x="420780" y="501253"/>
                  </a:lnTo>
                  <a:lnTo>
                    <a:pt x="416023" y="506016"/>
                  </a:lnTo>
                  <a:lnTo>
                    <a:pt x="410871" y="510778"/>
                  </a:lnTo>
                  <a:lnTo>
                    <a:pt x="406511" y="514747"/>
                  </a:lnTo>
                  <a:lnTo>
                    <a:pt x="401358" y="518716"/>
                  </a:lnTo>
                  <a:lnTo>
                    <a:pt x="396206" y="521891"/>
                  </a:lnTo>
                  <a:lnTo>
                    <a:pt x="391053" y="525463"/>
                  </a:lnTo>
                  <a:lnTo>
                    <a:pt x="386297" y="528241"/>
                  </a:lnTo>
                  <a:lnTo>
                    <a:pt x="381144" y="531416"/>
                  </a:lnTo>
                  <a:lnTo>
                    <a:pt x="375992" y="533400"/>
                  </a:lnTo>
                  <a:lnTo>
                    <a:pt x="370839" y="535385"/>
                  </a:lnTo>
                  <a:lnTo>
                    <a:pt x="366083" y="537766"/>
                  </a:lnTo>
                  <a:lnTo>
                    <a:pt x="360930" y="538957"/>
                  </a:lnTo>
                  <a:lnTo>
                    <a:pt x="355778" y="540147"/>
                  </a:lnTo>
                  <a:lnTo>
                    <a:pt x="351021" y="540941"/>
                  </a:lnTo>
                  <a:lnTo>
                    <a:pt x="346265" y="541338"/>
                  </a:lnTo>
                  <a:lnTo>
                    <a:pt x="341509" y="541338"/>
                  </a:lnTo>
                  <a:lnTo>
                    <a:pt x="337545" y="541338"/>
                  </a:lnTo>
                  <a:lnTo>
                    <a:pt x="333582" y="540941"/>
                  </a:lnTo>
                  <a:lnTo>
                    <a:pt x="329222" y="540147"/>
                  </a:lnTo>
                  <a:lnTo>
                    <a:pt x="325258" y="538957"/>
                  </a:lnTo>
                  <a:lnTo>
                    <a:pt x="320898" y="537369"/>
                  </a:lnTo>
                  <a:lnTo>
                    <a:pt x="316142" y="535385"/>
                  </a:lnTo>
                  <a:lnTo>
                    <a:pt x="307026" y="531019"/>
                  </a:lnTo>
                  <a:lnTo>
                    <a:pt x="297117" y="525066"/>
                  </a:lnTo>
                  <a:lnTo>
                    <a:pt x="287605" y="517922"/>
                  </a:lnTo>
                  <a:lnTo>
                    <a:pt x="278092" y="509985"/>
                  </a:lnTo>
                  <a:lnTo>
                    <a:pt x="268183" y="500460"/>
                  </a:lnTo>
                  <a:lnTo>
                    <a:pt x="258671" y="490538"/>
                  </a:lnTo>
                  <a:lnTo>
                    <a:pt x="249555" y="479425"/>
                  </a:lnTo>
                  <a:lnTo>
                    <a:pt x="240835" y="467519"/>
                  </a:lnTo>
                  <a:lnTo>
                    <a:pt x="232908" y="454819"/>
                  </a:lnTo>
                  <a:lnTo>
                    <a:pt x="228944" y="448072"/>
                  </a:lnTo>
                  <a:lnTo>
                    <a:pt x="225377" y="441325"/>
                  </a:lnTo>
                  <a:lnTo>
                    <a:pt x="221810" y="434578"/>
                  </a:lnTo>
                  <a:lnTo>
                    <a:pt x="219036" y="427434"/>
                  </a:lnTo>
                  <a:lnTo>
                    <a:pt x="215865" y="420291"/>
                  </a:lnTo>
                  <a:lnTo>
                    <a:pt x="213090" y="412750"/>
                  </a:lnTo>
                  <a:lnTo>
                    <a:pt x="211109" y="405209"/>
                  </a:lnTo>
                  <a:lnTo>
                    <a:pt x="208730" y="397669"/>
                  </a:lnTo>
                  <a:lnTo>
                    <a:pt x="207145" y="402828"/>
                  </a:lnTo>
                  <a:lnTo>
                    <a:pt x="205163" y="406400"/>
                  </a:lnTo>
                  <a:lnTo>
                    <a:pt x="204371" y="408384"/>
                  </a:lnTo>
                  <a:lnTo>
                    <a:pt x="203181" y="409178"/>
                  </a:lnTo>
                  <a:lnTo>
                    <a:pt x="201992" y="409972"/>
                  </a:lnTo>
                  <a:lnTo>
                    <a:pt x="200803" y="409972"/>
                  </a:lnTo>
                  <a:lnTo>
                    <a:pt x="199614" y="409972"/>
                  </a:lnTo>
                  <a:lnTo>
                    <a:pt x="198425" y="409178"/>
                  </a:lnTo>
                  <a:lnTo>
                    <a:pt x="197236" y="407591"/>
                  </a:lnTo>
                  <a:lnTo>
                    <a:pt x="196443" y="406003"/>
                  </a:lnTo>
                  <a:lnTo>
                    <a:pt x="194065" y="401638"/>
                  </a:lnTo>
                  <a:lnTo>
                    <a:pt x="192480" y="395684"/>
                  </a:lnTo>
                  <a:lnTo>
                    <a:pt x="190895" y="388541"/>
                  </a:lnTo>
                  <a:lnTo>
                    <a:pt x="190102" y="379809"/>
                  </a:lnTo>
                  <a:lnTo>
                    <a:pt x="188913" y="371078"/>
                  </a:lnTo>
                  <a:lnTo>
                    <a:pt x="188913" y="361156"/>
                  </a:lnTo>
                  <a:lnTo>
                    <a:pt x="188913" y="351234"/>
                  </a:lnTo>
                  <a:lnTo>
                    <a:pt x="190102" y="342106"/>
                  </a:lnTo>
                  <a:lnTo>
                    <a:pt x="190895" y="333772"/>
                  </a:lnTo>
                  <a:lnTo>
                    <a:pt x="192480" y="326231"/>
                  </a:lnTo>
                  <a:lnTo>
                    <a:pt x="194065" y="320675"/>
                  </a:lnTo>
                  <a:lnTo>
                    <a:pt x="196443" y="315912"/>
                  </a:lnTo>
                  <a:lnTo>
                    <a:pt x="197236" y="314325"/>
                  </a:lnTo>
                  <a:lnTo>
                    <a:pt x="198425" y="312737"/>
                  </a:lnTo>
                  <a:lnTo>
                    <a:pt x="199614" y="312341"/>
                  </a:lnTo>
                  <a:lnTo>
                    <a:pt x="200803" y="311944"/>
                  </a:lnTo>
                  <a:lnTo>
                    <a:pt x="201596" y="311944"/>
                  </a:lnTo>
                  <a:lnTo>
                    <a:pt x="201992" y="312341"/>
                  </a:lnTo>
                  <a:lnTo>
                    <a:pt x="203181" y="300037"/>
                  </a:lnTo>
                  <a:lnTo>
                    <a:pt x="203974" y="294084"/>
                  </a:lnTo>
                  <a:lnTo>
                    <a:pt x="204767" y="288528"/>
                  </a:lnTo>
                  <a:lnTo>
                    <a:pt x="204371" y="281781"/>
                  </a:lnTo>
                  <a:lnTo>
                    <a:pt x="203974" y="275431"/>
                  </a:lnTo>
                  <a:lnTo>
                    <a:pt x="203974" y="269081"/>
                  </a:lnTo>
                  <a:lnTo>
                    <a:pt x="203974" y="263525"/>
                  </a:lnTo>
                  <a:lnTo>
                    <a:pt x="204767" y="257969"/>
                  </a:lnTo>
                  <a:lnTo>
                    <a:pt x="205560" y="253206"/>
                  </a:lnTo>
                  <a:lnTo>
                    <a:pt x="206352" y="248444"/>
                  </a:lnTo>
                  <a:lnTo>
                    <a:pt x="207541" y="243681"/>
                  </a:lnTo>
                  <a:lnTo>
                    <a:pt x="209127" y="240109"/>
                  </a:lnTo>
                  <a:lnTo>
                    <a:pt x="211109" y="236140"/>
                  </a:lnTo>
                  <a:lnTo>
                    <a:pt x="213090" y="232569"/>
                  </a:lnTo>
                  <a:lnTo>
                    <a:pt x="215072" y="229394"/>
                  </a:lnTo>
                  <a:lnTo>
                    <a:pt x="217847" y="226615"/>
                  </a:lnTo>
                  <a:lnTo>
                    <a:pt x="220225" y="223837"/>
                  </a:lnTo>
                  <a:lnTo>
                    <a:pt x="222603" y="221456"/>
                  </a:lnTo>
                  <a:lnTo>
                    <a:pt x="225774" y="219472"/>
                  </a:lnTo>
                  <a:lnTo>
                    <a:pt x="212694" y="219869"/>
                  </a:lnTo>
                  <a:lnTo>
                    <a:pt x="201992" y="219869"/>
                  </a:lnTo>
                  <a:lnTo>
                    <a:pt x="193273" y="220662"/>
                  </a:lnTo>
                  <a:lnTo>
                    <a:pt x="199614" y="217090"/>
                  </a:lnTo>
                  <a:lnTo>
                    <a:pt x="205956" y="213122"/>
                  </a:lnTo>
                  <a:lnTo>
                    <a:pt x="212298" y="208756"/>
                  </a:lnTo>
                  <a:lnTo>
                    <a:pt x="218639" y="203597"/>
                  </a:lnTo>
                  <a:lnTo>
                    <a:pt x="230926" y="194865"/>
                  </a:lnTo>
                  <a:lnTo>
                    <a:pt x="236079" y="190897"/>
                  </a:lnTo>
                  <a:lnTo>
                    <a:pt x="241231" y="187722"/>
                  </a:lnTo>
                  <a:lnTo>
                    <a:pt x="255104" y="180975"/>
                  </a:lnTo>
                  <a:lnTo>
                    <a:pt x="268976" y="175022"/>
                  </a:lnTo>
                  <a:lnTo>
                    <a:pt x="282056" y="170259"/>
                  </a:lnTo>
                  <a:lnTo>
                    <a:pt x="295135" y="166687"/>
                  </a:lnTo>
                  <a:lnTo>
                    <a:pt x="307819" y="163115"/>
                  </a:lnTo>
                  <a:lnTo>
                    <a:pt x="320106" y="161131"/>
                  </a:lnTo>
                  <a:lnTo>
                    <a:pt x="331996" y="159544"/>
                  </a:lnTo>
                  <a:lnTo>
                    <a:pt x="343094" y="159147"/>
                  </a:lnTo>
                  <a:lnTo>
                    <a:pt x="354192" y="158750"/>
                  </a:lnTo>
                  <a:close/>
                  <a:moveTo>
                    <a:pt x="923918" y="157956"/>
                  </a:moveTo>
                  <a:lnTo>
                    <a:pt x="917185" y="158353"/>
                  </a:lnTo>
                  <a:lnTo>
                    <a:pt x="910056" y="158750"/>
                  </a:lnTo>
                  <a:lnTo>
                    <a:pt x="902928" y="159544"/>
                  </a:lnTo>
                  <a:lnTo>
                    <a:pt x="895403" y="161131"/>
                  </a:lnTo>
                  <a:lnTo>
                    <a:pt x="881937" y="164306"/>
                  </a:lnTo>
                  <a:lnTo>
                    <a:pt x="875996" y="165894"/>
                  </a:lnTo>
                  <a:lnTo>
                    <a:pt x="870451" y="167878"/>
                  </a:lnTo>
                  <a:lnTo>
                    <a:pt x="870451" y="196453"/>
                  </a:lnTo>
                  <a:lnTo>
                    <a:pt x="871640" y="196453"/>
                  </a:lnTo>
                  <a:lnTo>
                    <a:pt x="876392" y="194072"/>
                  </a:lnTo>
                  <a:lnTo>
                    <a:pt x="881145" y="191691"/>
                  </a:lnTo>
                  <a:lnTo>
                    <a:pt x="887086" y="189309"/>
                  </a:lnTo>
                  <a:lnTo>
                    <a:pt x="893422" y="186928"/>
                  </a:lnTo>
                  <a:lnTo>
                    <a:pt x="900551" y="184944"/>
                  </a:lnTo>
                  <a:lnTo>
                    <a:pt x="907680" y="182959"/>
                  </a:lnTo>
                  <a:lnTo>
                    <a:pt x="914809" y="182166"/>
                  </a:lnTo>
                  <a:lnTo>
                    <a:pt x="922334" y="182166"/>
                  </a:lnTo>
                  <a:lnTo>
                    <a:pt x="926294" y="182166"/>
                  </a:lnTo>
                  <a:lnTo>
                    <a:pt x="930255" y="182562"/>
                  </a:lnTo>
                  <a:lnTo>
                    <a:pt x="934215" y="182959"/>
                  </a:lnTo>
                  <a:lnTo>
                    <a:pt x="937384" y="183753"/>
                  </a:lnTo>
                  <a:lnTo>
                    <a:pt x="940948" y="185341"/>
                  </a:lnTo>
                  <a:lnTo>
                    <a:pt x="944117" y="186531"/>
                  </a:lnTo>
                  <a:lnTo>
                    <a:pt x="947285" y="188119"/>
                  </a:lnTo>
                  <a:lnTo>
                    <a:pt x="950057" y="189706"/>
                  </a:lnTo>
                  <a:lnTo>
                    <a:pt x="952434" y="192087"/>
                  </a:lnTo>
                  <a:lnTo>
                    <a:pt x="954810" y="194072"/>
                  </a:lnTo>
                  <a:lnTo>
                    <a:pt x="956394" y="196850"/>
                  </a:lnTo>
                  <a:lnTo>
                    <a:pt x="957978" y="199628"/>
                  </a:lnTo>
                  <a:lnTo>
                    <a:pt x="959167" y="202803"/>
                  </a:lnTo>
                  <a:lnTo>
                    <a:pt x="959959" y="206375"/>
                  </a:lnTo>
                  <a:lnTo>
                    <a:pt x="960751" y="209550"/>
                  </a:lnTo>
                  <a:lnTo>
                    <a:pt x="960751" y="213519"/>
                  </a:lnTo>
                  <a:lnTo>
                    <a:pt x="959959" y="219472"/>
                  </a:lnTo>
                  <a:lnTo>
                    <a:pt x="959167" y="224234"/>
                  </a:lnTo>
                  <a:lnTo>
                    <a:pt x="957978" y="229394"/>
                  </a:lnTo>
                  <a:lnTo>
                    <a:pt x="955998" y="233759"/>
                  </a:lnTo>
                  <a:lnTo>
                    <a:pt x="954018" y="237331"/>
                  </a:lnTo>
                  <a:lnTo>
                    <a:pt x="950850" y="241300"/>
                  </a:lnTo>
                  <a:lnTo>
                    <a:pt x="947681" y="245269"/>
                  </a:lnTo>
                  <a:lnTo>
                    <a:pt x="943325" y="248444"/>
                  </a:lnTo>
                  <a:lnTo>
                    <a:pt x="939760" y="252016"/>
                  </a:lnTo>
                  <a:lnTo>
                    <a:pt x="935800" y="254794"/>
                  </a:lnTo>
                  <a:lnTo>
                    <a:pt x="931047" y="257969"/>
                  </a:lnTo>
                  <a:lnTo>
                    <a:pt x="925898" y="261144"/>
                  </a:lnTo>
                  <a:lnTo>
                    <a:pt x="906096" y="272653"/>
                  </a:lnTo>
                  <a:lnTo>
                    <a:pt x="906096" y="315516"/>
                  </a:lnTo>
                  <a:lnTo>
                    <a:pt x="931443" y="315516"/>
                  </a:lnTo>
                  <a:lnTo>
                    <a:pt x="931443" y="283766"/>
                  </a:lnTo>
                  <a:lnTo>
                    <a:pt x="942929" y="277019"/>
                  </a:lnTo>
                  <a:lnTo>
                    <a:pt x="953226" y="270272"/>
                  </a:lnTo>
                  <a:lnTo>
                    <a:pt x="958374" y="266700"/>
                  </a:lnTo>
                  <a:lnTo>
                    <a:pt x="963127" y="262731"/>
                  </a:lnTo>
                  <a:lnTo>
                    <a:pt x="967484" y="259159"/>
                  </a:lnTo>
                  <a:lnTo>
                    <a:pt x="971444" y="255191"/>
                  </a:lnTo>
                  <a:lnTo>
                    <a:pt x="975405" y="250825"/>
                  </a:lnTo>
                  <a:lnTo>
                    <a:pt x="978573" y="246459"/>
                  </a:lnTo>
                  <a:lnTo>
                    <a:pt x="981741" y="241300"/>
                  </a:lnTo>
                  <a:lnTo>
                    <a:pt x="984514" y="236141"/>
                  </a:lnTo>
                  <a:lnTo>
                    <a:pt x="986494" y="230187"/>
                  </a:lnTo>
                  <a:lnTo>
                    <a:pt x="988079" y="224234"/>
                  </a:lnTo>
                  <a:lnTo>
                    <a:pt x="989267" y="218281"/>
                  </a:lnTo>
                  <a:lnTo>
                    <a:pt x="989267" y="211534"/>
                  </a:lnTo>
                  <a:lnTo>
                    <a:pt x="989267" y="205581"/>
                  </a:lnTo>
                  <a:lnTo>
                    <a:pt x="988475" y="200025"/>
                  </a:lnTo>
                  <a:lnTo>
                    <a:pt x="986494" y="194866"/>
                  </a:lnTo>
                  <a:lnTo>
                    <a:pt x="984910" y="189706"/>
                  </a:lnTo>
                  <a:lnTo>
                    <a:pt x="982534" y="185341"/>
                  </a:lnTo>
                  <a:lnTo>
                    <a:pt x="979365" y="180578"/>
                  </a:lnTo>
                  <a:lnTo>
                    <a:pt x="975801" y="176212"/>
                  </a:lnTo>
                  <a:lnTo>
                    <a:pt x="971840" y="172641"/>
                  </a:lnTo>
                  <a:lnTo>
                    <a:pt x="967484" y="169069"/>
                  </a:lnTo>
                  <a:lnTo>
                    <a:pt x="962335" y="166291"/>
                  </a:lnTo>
                  <a:lnTo>
                    <a:pt x="956790" y="163512"/>
                  </a:lnTo>
                  <a:lnTo>
                    <a:pt x="951246" y="161528"/>
                  </a:lnTo>
                  <a:lnTo>
                    <a:pt x="944909" y="159941"/>
                  </a:lnTo>
                  <a:lnTo>
                    <a:pt x="938176" y="159147"/>
                  </a:lnTo>
                  <a:lnTo>
                    <a:pt x="931443" y="158353"/>
                  </a:lnTo>
                  <a:lnTo>
                    <a:pt x="923918" y="157956"/>
                  </a:lnTo>
                  <a:close/>
                  <a:moveTo>
                    <a:pt x="925106" y="0"/>
                  </a:moveTo>
                  <a:lnTo>
                    <a:pt x="938968" y="0"/>
                  </a:lnTo>
                  <a:lnTo>
                    <a:pt x="952434" y="397"/>
                  </a:lnTo>
                  <a:lnTo>
                    <a:pt x="965503" y="1984"/>
                  </a:lnTo>
                  <a:lnTo>
                    <a:pt x="978177" y="3572"/>
                  </a:lnTo>
                  <a:lnTo>
                    <a:pt x="990059" y="5953"/>
                  </a:lnTo>
                  <a:lnTo>
                    <a:pt x="1001544" y="9128"/>
                  </a:lnTo>
                  <a:lnTo>
                    <a:pt x="1012238" y="12303"/>
                  </a:lnTo>
                  <a:lnTo>
                    <a:pt x="1022931" y="15875"/>
                  </a:lnTo>
                  <a:lnTo>
                    <a:pt x="1032436" y="19844"/>
                  </a:lnTo>
                  <a:lnTo>
                    <a:pt x="1041942" y="24209"/>
                  </a:lnTo>
                  <a:lnTo>
                    <a:pt x="1050259" y="28178"/>
                  </a:lnTo>
                  <a:lnTo>
                    <a:pt x="1058180" y="32544"/>
                  </a:lnTo>
                  <a:lnTo>
                    <a:pt x="1065704" y="37306"/>
                  </a:lnTo>
                  <a:lnTo>
                    <a:pt x="1072437" y="41275"/>
                  </a:lnTo>
                  <a:lnTo>
                    <a:pt x="1084715" y="50006"/>
                  </a:lnTo>
                  <a:lnTo>
                    <a:pt x="1093824" y="57547"/>
                  </a:lnTo>
                  <a:lnTo>
                    <a:pt x="1100557" y="63500"/>
                  </a:lnTo>
                  <a:lnTo>
                    <a:pt x="1106102" y="68659"/>
                  </a:lnTo>
                  <a:lnTo>
                    <a:pt x="1104121" y="73025"/>
                  </a:lnTo>
                  <a:lnTo>
                    <a:pt x="1101745" y="77390"/>
                  </a:lnTo>
                  <a:lnTo>
                    <a:pt x="1098577" y="83344"/>
                  </a:lnTo>
                  <a:lnTo>
                    <a:pt x="1094220" y="89694"/>
                  </a:lnTo>
                  <a:lnTo>
                    <a:pt x="1089071" y="96837"/>
                  </a:lnTo>
                  <a:lnTo>
                    <a:pt x="1082339" y="103981"/>
                  </a:lnTo>
                  <a:lnTo>
                    <a:pt x="1078774" y="107156"/>
                  </a:lnTo>
                  <a:lnTo>
                    <a:pt x="1074418" y="111125"/>
                  </a:lnTo>
                  <a:lnTo>
                    <a:pt x="1070457" y="113903"/>
                  </a:lnTo>
                  <a:lnTo>
                    <a:pt x="1066101" y="117475"/>
                  </a:lnTo>
                  <a:lnTo>
                    <a:pt x="1060952" y="119856"/>
                  </a:lnTo>
                  <a:lnTo>
                    <a:pt x="1056199" y="122237"/>
                  </a:lnTo>
                  <a:lnTo>
                    <a:pt x="1050655" y="125016"/>
                  </a:lnTo>
                  <a:lnTo>
                    <a:pt x="1045110" y="126603"/>
                  </a:lnTo>
                  <a:lnTo>
                    <a:pt x="1039169" y="128191"/>
                  </a:lnTo>
                  <a:lnTo>
                    <a:pt x="1032832" y="128984"/>
                  </a:lnTo>
                  <a:lnTo>
                    <a:pt x="1026100" y="129381"/>
                  </a:lnTo>
                  <a:lnTo>
                    <a:pt x="1018971" y="129381"/>
                  </a:lnTo>
                  <a:lnTo>
                    <a:pt x="1011842" y="128984"/>
                  </a:lnTo>
                  <a:lnTo>
                    <a:pt x="1004317" y="127794"/>
                  </a:lnTo>
                  <a:lnTo>
                    <a:pt x="996792" y="125809"/>
                  </a:lnTo>
                  <a:lnTo>
                    <a:pt x="988475" y="123428"/>
                  </a:lnTo>
                  <a:lnTo>
                    <a:pt x="979761" y="119856"/>
                  </a:lnTo>
                  <a:lnTo>
                    <a:pt x="971048" y="115490"/>
                  </a:lnTo>
                  <a:lnTo>
                    <a:pt x="960751" y="110728"/>
                  </a:lnTo>
                  <a:lnTo>
                    <a:pt x="950057" y="105965"/>
                  </a:lnTo>
                  <a:lnTo>
                    <a:pt x="992435" y="126603"/>
                  </a:lnTo>
                  <a:lnTo>
                    <a:pt x="1012634" y="135334"/>
                  </a:lnTo>
                  <a:lnTo>
                    <a:pt x="1022139" y="139700"/>
                  </a:lnTo>
                  <a:lnTo>
                    <a:pt x="1031248" y="142875"/>
                  </a:lnTo>
                  <a:lnTo>
                    <a:pt x="1039961" y="145653"/>
                  </a:lnTo>
                  <a:lnTo>
                    <a:pt x="1049070" y="147637"/>
                  </a:lnTo>
                  <a:lnTo>
                    <a:pt x="1056991" y="149225"/>
                  </a:lnTo>
                  <a:lnTo>
                    <a:pt x="1064516" y="149622"/>
                  </a:lnTo>
                  <a:lnTo>
                    <a:pt x="1068081" y="149622"/>
                  </a:lnTo>
                  <a:lnTo>
                    <a:pt x="1071645" y="149225"/>
                  </a:lnTo>
                  <a:lnTo>
                    <a:pt x="1075606" y="148431"/>
                  </a:lnTo>
                  <a:lnTo>
                    <a:pt x="1078378" y="147637"/>
                  </a:lnTo>
                  <a:lnTo>
                    <a:pt x="1081546" y="146844"/>
                  </a:lnTo>
                  <a:lnTo>
                    <a:pt x="1084715" y="145256"/>
                  </a:lnTo>
                  <a:lnTo>
                    <a:pt x="1087487" y="143272"/>
                  </a:lnTo>
                  <a:lnTo>
                    <a:pt x="1090260" y="141287"/>
                  </a:lnTo>
                  <a:lnTo>
                    <a:pt x="1091844" y="155972"/>
                  </a:lnTo>
                  <a:lnTo>
                    <a:pt x="1092240" y="169069"/>
                  </a:lnTo>
                  <a:lnTo>
                    <a:pt x="1092240" y="181769"/>
                  </a:lnTo>
                  <a:lnTo>
                    <a:pt x="1091448" y="194072"/>
                  </a:lnTo>
                  <a:lnTo>
                    <a:pt x="1093824" y="192087"/>
                  </a:lnTo>
                  <a:lnTo>
                    <a:pt x="1094616" y="191294"/>
                  </a:lnTo>
                  <a:lnTo>
                    <a:pt x="1096200" y="191294"/>
                  </a:lnTo>
                  <a:lnTo>
                    <a:pt x="1097785" y="191691"/>
                  </a:lnTo>
                  <a:lnTo>
                    <a:pt x="1098973" y="192484"/>
                  </a:lnTo>
                  <a:lnTo>
                    <a:pt x="1100557" y="194072"/>
                  </a:lnTo>
                  <a:lnTo>
                    <a:pt x="1101745" y="195659"/>
                  </a:lnTo>
                  <a:lnTo>
                    <a:pt x="1103329" y="198834"/>
                  </a:lnTo>
                  <a:lnTo>
                    <a:pt x="1104517" y="201612"/>
                  </a:lnTo>
                  <a:lnTo>
                    <a:pt x="1106894" y="209153"/>
                  </a:lnTo>
                  <a:lnTo>
                    <a:pt x="1108478" y="218678"/>
                  </a:lnTo>
                  <a:lnTo>
                    <a:pt x="1110062" y="228997"/>
                  </a:lnTo>
                  <a:lnTo>
                    <a:pt x="1110854" y="240506"/>
                  </a:lnTo>
                  <a:lnTo>
                    <a:pt x="1111250" y="253206"/>
                  </a:lnTo>
                  <a:lnTo>
                    <a:pt x="1110854" y="265113"/>
                  </a:lnTo>
                  <a:lnTo>
                    <a:pt x="1110062" y="277019"/>
                  </a:lnTo>
                  <a:lnTo>
                    <a:pt x="1108478" y="287734"/>
                  </a:lnTo>
                  <a:lnTo>
                    <a:pt x="1106894" y="296466"/>
                  </a:lnTo>
                  <a:lnTo>
                    <a:pt x="1104517" y="304006"/>
                  </a:lnTo>
                  <a:lnTo>
                    <a:pt x="1103329" y="307578"/>
                  </a:lnTo>
                  <a:lnTo>
                    <a:pt x="1101745" y="309959"/>
                  </a:lnTo>
                  <a:lnTo>
                    <a:pt x="1100557" y="311944"/>
                  </a:lnTo>
                  <a:lnTo>
                    <a:pt x="1098973" y="313531"/>
                  </a:lnTo>
                  <a:lnTo>
                    <a:pt x="1097785" y="314722"/>
                  </a:lnTo>
                  <a:lnTo>
                    <a:pt x="1096200" y="314722"/>
                  </a:lnTo>
                  <a:lnTo>
                    <a:pt x="1094220" y="314722"/>
                  </a:lnTo>
                  <a:lnTo>
                    <a:pt x="1093032" y="313531"/>
                  </a:lnTo>
                  <a:lnTo>
                    <a:pt x="1091448" y="311547"/>
                  </a:lnTo>
                  <a:lnTo>
                    <a:pt x="1090260" y="309563"/>
                  </a:lnTo>
                  <a:lnTo>
                    <a:pt x="1088279" y="306784"/>
                  </a:lnTo>
                  <a:lnTo>
                    <a:pt x="1087091" y="303213"/>
                  </a:lnTo>
                  <a:lnTo>
                    <a:pt x="1085111" y="295275"/>
                  </a:lnTo>
                  <a:lnTo>
                    <a:pt x="1083923" y="305594"/>
                  </a:lnTo>
                  <a:lnTo>
                    <a:pt x="1081546" y="316309"/>
                  </a:lnTo>
                  <a:lnTo>
                    <a:pt x="1079566" y="327025"/>
                  </a:lnTo>
                  <a:lnTo>
                    <a:pt x="1077190" y="336550"/>
                  </a:lnTo>
                  <a:lnTo>
                    <a:pt x="1074022" y="346075"/>
                  </a:lnTo>
                  <a:lnTo>
                    <a:pt x="1070853" y="355997"/>
                  </a:lnTo>
                  <a:lnTo>
                    <a:pt x="1067289" y="364728"/>
                  </a:lnTo>
                  <a:lnTo>
                    <a:pt x="1063328" y="373460"/>
                  </a:lnTo>
                  <a:lnTo>
                    <a:pt x="1058972" y="382588"/>
                  </a:lnTo>
                  <a:lnTo>
                    <a:pt x="1054219" y="390525"/>
                  </a:lnTo>
                  <a:lnTo>
                    <a:pt x="1049863" y="398463"/>
                  </a:lnTo>
                  <a:lnTo>
                    <a:pt x="1044714" y="406003"/>
                  </a:lnTo>
                  <a:lnTo>
                    <a:pt x="1039565" y="413147"/>
                  </a:lnTo>
                  <a:lnTo>
                    <a:pt x="1034021" y="420291"/>
                  </a:lnTo>
                  <a:lnTo>
                    <a:pt x="1028872" y="427038"/>
                  </a:lnTo>
                  <a:lnTo>
                    <a:pt x="1022931" y="433388"/>
                  </a:lnTo>
                  <a:lnTo>
                    <a:pt x="1016990" y="439341"/>
                  </a:lnTo>
                  <a:lnTo>
                    <a:pt x="1011050" y="444897"/>
                  </a:lnTo>
                  <a:lnTo>
                    <a:pt x="1004713" y="450453"/>
                  </a:lnTo>
                  <a:lnTo>
                    <a:pt x="998376" y="455216"/>
                  </a:lnTo>
                  <a:lnTo>
                    <a:pt x="992039" y="459581"/>
                  </a:lnTo>
                  <a:lnTo>
                    <a:pt x="985702" y="463947"/>
                  </a:lnTo>
                  <a:lnTo>
                    <a:pt x="979365" y="467519"/>
                  </a:lnTo>
                  <a:lnTo>
                    <a:pt x="973028" y="471091"/>
                  </a:lnTo>
                  <a:lnTo>
                    <a:pt x="966692" y="473869"/>
                  </a:lnTo>
                  <a:lnTo>
                    <a:pt x="959959" y="477044"/>
                  </a:lnTo>
                  <a:lnTo>
                    <a:pt x="954018" y="479028"/>
                  </a:lnTo>
                  <a:lnTo>
                    <a:pt x="947681" y="480616"/>
                  </a:lnTo>
                  <a:lnTo>
                    <a:pt x="941344" y="482600"/>
                  </a:lnTo>
                  <a:lnTo>
                    <a:pt x="935404" y="483394"/>
                  </a:lnTo>
                  <a:lnTo>
                    <a:pt x="929067" y="484188"/>
                  </a:lnTo>
                  <a:lnTo>
                    <a:pt x="923126" y="484188"/>
                  </a:lnTo>
                  <a:lnTo>
                    <a:pt x="917977" y="484188"/>
                  </a:lnTo>
                  <a:lnTo>
                    <a:pt x="912829" y="483394"/>
                  </a:lnTo>
                  <a:lnTo>
                    <a:pt x="908076" y="482203"/>
                  </a:lnTo>
                  <a:lnTo>
                    <a:pt x="902531" y="480616"/>
                  </a:lnTo>
                  <a:lnTo>
                    <a:pt x="896987" y="478632"/>
                  </a:lnTo>
                  <a:lnTo>
                    <a:pt x="891046" y="476647"/>
                  </a:lnTo>
                  <a:lnTo>
                    <a:pt x="885105" y="473472"/>
                  </a:lnTo>
                  <a:lnTo>
                    <a:pt x="879561" y="470694"/>
                  </a:lnTo>
                  <a:lnTo>
                    <a:pt x="873620" y="466725"/>
                  </a:lnTo>
                  <a:lnTo>
                    <a:pt x="867283" y="463153"/>
                  </a:lnTo>
                  <a:lnTo>
                    <a:pt x="861342" y="458788"/>
                  </a:lnTo>
                  <a:lnTo>
                    <a:pt x="855005" y="454025"/>
                  </a:lnTo>
                  <a:lnTo>
                    <a:pt x="848669" y="449263"/>
                  </a:lnTo>
                  <a:lnTo>
                    <a:pt x="842728" y="444103"/>
                  </a:lnTo>
                  <a:lnTo>
                    <a:pt x="836391" y="438150"/>
                  </a:lnTo>
                  <a:lnTo>
                    <a:pt x="830450" y="432197"/>
                  </a:lnTo>
                  <a:lnTo>
                    <a:pt x="824114" y="425847"/>
                  </a:lnTo>
                  <a:lnTo>
                    <a:pt x="818173" y="419497"/>
                  </a:lnTo>
                  <a:lnTo>
                    <a:pt x="812628" y="412750"/>
                  </a:lnTo>
                  <a:lnTo>
                    <a:pt x="807083" y="405606"/>
                  </a:lnTo>
                  <a:lnTo>
                    <a:pt x="801539" y="398463"/>
                  </a:lnTo>
                  <a:lnTo>
                    <a:pt x="795994" y="390525"/>
                  </a:lnTo>
                  <a:lnTo>
                    <a:pt x="790845" y="382985"/>
                  </a:lnTo>
                  <a:lnTo>
                    <a:pt x="786093" y="374650"/>
                  </a:lnTo>
                  <a:lnTo>
                    <a:pt x="780944" y="366316"/>
                  </a:lnTo>
                  <a:lnTo>
                    <a:pt x="776588" y="357585"/>
                  </a:lnTo>
                  <a:lnTo>
                    <a:pt x="772231" y="349250"/>
                  </a:lnTo>
                  <a:lnTo>
                    <a:pt x="768271" y="340122"/>
                  </a:lnTo>
                  <a:lnTo>
                    <a:pt x="764706" y="330597"/>
                  </a:lnTo>
                  <a:lnTo>
                    <a:pt x="761142" y="321469"/>
                  </a:lnTo>
                  <a:lnTo>
                    <a:pt x="758369" y="311944"/>
                  </a:lnTo>
                  <a:lnTo>
                    <a:pt x="755201" y="302419"/>
                  </a:lnTo>
                  <a:lnTo>
                    <a:pt x="753221" y="308769"/>
                  </a:lnTo>
                  <a:lnTo>
                    <a:pt x="750448" y="313531"/>
                  </a:lnTo>
                  <a:lnTo>
                    <a:pt x="749260" y="315516"/>
                  </a:lnTo>
                  <a:lnTo>
                    <a:pt x="748072" y="316706"/>
                  </a:lnTo>
                  <a:lnTo>
                    <a:pt x="746884" y="317500"/>
                  </a:lnTo>
                  <a:lnTo>
                    <a:pt x="745696" y="317500"/>
                  </a:lnTo>
                  <a:lnTo>
                    <a:pt x="743715" y="317500"/>
                  </a:lnTo>
                  <a:lnTo>
                    <a:pt x="742131" y="316309"/>
                  </a:lnTo>
                  <a:lnTo>
                    <a:pt x="740943" y="315119"/>
                  </a:lnTo>
                  <a:lnTo>
                    <a:pt x="739755" y="313134"/>
                  </a:lnTo>
                  <a:lnTo>
                    <a:pt x="738567" y="310356"/>
                  </a:lnTo>
                  <a:lnTo>
                    <a:pt x="736983" y="307181"/>
                  </a:lnTo>
                  <a:lnTo>
                    <a:pt x="734606" y="299641"/>
                  </a:lnTo>
                  <a:lnTo>
                    <a:pt x="733022" y="290513"/>
                  </a:lnTo>
                  <a:lnTo>
                    <a:pt x="731834" y="280194"/>
                  </a:lnTo>
                  <a:lnTo>
                    <a:pt x="730250" y="268288"/>
                  </a:lnTo>
                  <a:lnTo>
                    <a:pt x="730250" y="255984"/>
                  </a:lnTo>
                  <a:lnTo>
                    <a:pt x="730250" y="243284"/>
                  </a:lnTo>
                  <a:lnTo>
                    <a:pt x="731834" y="231775"/>
                  </a:lnTo>
                  <a:lnTo>
                    <a:pt x="733022" y="221456"/>
                  </a:lnTo>
                  <a:lnTo>
                    <a:pt x="734606" y="212328"/>
                  </a:lnTo>
                  <a:lnTo>
                    <a:pt x="736983" y="204787"/>
                  </a:lnTo>
                  <a:lnTo>
                    <a:pt x="738567" y="201612"/>
                  </a:lnTo>
                  <a:lnTo>
                    <a:pt x="739755" y="198834"/>
                  </a:lnTo>
                  <a:lnTo>
                    <a:pt x="740943" y="196453"/>
                  </a:lnTo>
                  <a:lnTo>
                    <a:pt x="742131" y="195262"/>
                  </a:lnTo>
                  <a:lnTo>
                    <a:pt x="743715" y="194469"/>
                  </a:lnTo>
                  <a:lnTo>
                    <a:pt x="745696" y="194072"/>
                  </a:lnTo>
                  <a:lnTo>
                    <a:pt x="746488" y="194072"/>
                  </a:lnTo>
                  <a:lnTo>
                    <a:pt x="747280" y="194866"/>
                  </a:lnTo>
                  <a:lnTo>
                    <a:pt x="747676" y="186531"/>
                  </a:lnTo>
                  <a:lnTo>
                    <a:pt x="748072" y="178594"/>
                  </a:lnTo>
                  <a:lnTo>
                    <a:pt x="748864" y="171450"/>
                  </a:lnTo>
                  <a:lnTo>
                    <a:pt x="750052" y="164306"/>
                  </a:lnTo>
                  <a:lnTo>
                    <a:pt x="749260" y="155575"/>
                  </a:lnTo>
                  <a:lnTo>
                    <a:pt x="748864" y="147637"/>
                  </a:lnTo>
                  <a:lnTo>
                    <a:pt x="748864" y="139700"/>
                  </a:lnTo>
                  <a:lnTo>
                    <a:pt x="749260" y="132556"/>
                  </a:lnTo>
                  <a:lnTo>
                    <a:pt x="750052" y="125809"/>
                  </a:lnTo>
                  <a:lnTo>
                    <a:pt x="751240" y="119459"/>
                  </a:lnTo>
                  <a:lnTo>
                    <a:pt x="752429" y="113506"/>
                  </a:lnTo>
                  <a:lnTo>
                    <a:pt x="754013" y="107553"/>
                  </a:lnTo>
                  <a:lnTo>
                    <a:pt x="755993" y="102394"/>
                  </a:lnTo>
                  <a:lnTo>
                    <a:pt x="758369" y="98028"/>
                  </a:lnTo>
                  <a:lnTo>
                    <a:pt x="760746" y="93265"/>
                  </a:lnTo>
                  <a:lnTo>
                    <a:pt x="763122" y="89694"/>
                  </a:lnTo>
                  <a:lnTo>
                    <a:pt x="766686" y="85725"/>
                  </a:lnTo>
                  <a:lnTo>
                    <a:pt x="769459" y="82153"/>
                  </a:lnTo>
                  <a:lnTo>
                    <a:pt x="773419" y="79375"/>
                  </a:lnTo>
                  <a:lnTo>
                    <a:pt x="776984" y="76994"/>
                  </a:lnTo>
                  <a:lnTo>
                    <a:pt x="760350" y="76994"/>
                  </a:lnTo>
                  <a:lnTo>
                    <a:pt x="747280" y="77390"/>
                  </a:lnTo>
                  <a:lnTo>
                    <a:pt x="735794" y="78184"/>
                  </a:lnTo>
                  <a:lnTo>
                    <a:pt x="743715" y="73819"/>
                  </a:lnTo>
                  <a:lnTo>
                    <a:pt x="752032" y="68659"/>
                  </a:lnTo>
                  <a:lnTo>
                    <a:pt x="759953" y="63500"/>
                  </a:lnTo>
                  <a:lnTo>
                    <a:pt x="767874" y="57150"/>
                  </a:lnTo>
                  <a:lnTo>
                    <a:pt x="782924" y="45640"/>
                  </a:lnTo>
                  <a:lnTo>
                    <a:pt x="790053" y="40878"/>
                  </a:lnTo>
                  <a:lnTo>
                    <a:pt x="796390" y="36909"/>
                  </a:lnTo>
                  <a:lnTo>
                    <a:pt x="814212" y="28178"/>
                  </a:lnTo>
                  <a:lnTo>
                    <a:pt x="831242" y="21034"/>
                  </a:lnTo>
                  <a:lnTo>
                    <a:pt x="848273" y="15081"/>
                  </a:lnTo>
                  <a:lnTo>
                    <a:pt x="864511" y="9922"/>
                  </a:lnTo>
                  <a:lnTo>
                    <a:pt x="880749" y="5953"/>
                  </a:lnTo>
                  <a:lnTo>
                    <a:pt x="895799" y="3175"/>
                  </a:lnTo>
                  <a:lnTo>
                    <a:pt x="910849" y="1587"/>
                  </a:lnTo>
                  <a:lnTo>
                    <a:pt x="925106"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015">
                <a:solidFill>
                  <a:srgbClr val="FFFFFF"/>
                </a:solidFill>
                <a:latin typeface="+mn-lt"/>
                <a:ea typeface="+mn-ea"/>
                <a:cs typeface="+mn-ea"/>
                <a:sym typeface="+mn-lt"/>
              </a:endParaRPr>
            </a:p>
          </p:txBody>
        </p:sp>
      </p:grpSp>
      <p:grpSp>
        <p:nvGrpSpPr>
          <p:cNvPr id="57" name="组合 56"/>
          <p:cNvGrpSpPr/>
          <p:nvPr/>
        </p:nvGrpSpPr>
        <p:grpSpPr>
          <a:xfrm>
            <a:off x="3703165" y="2469605"/>
            <a:ext cx="618602" cy="548263"/>
            <a:chOff x="4937553" y="3292806"/>
            <a:chExt cx="824803" cy="731017"/>
          </a:xfrm>
        </p:grpSpPr>
        <p:grpSp>
          <p:nvGrpSpPr>
            <p:cNvPr id="58" name="组合 57"/>
            <p:cNvGrpSpPr/>
            <p:nvPr/>
          </p:nvGrpSpPr>
          <p:grpSpPr>
            <a:xfrm>
              <a:off x="4937553" y="3292806"/>
              <a:ext cx="824803" cy="731017"/>
              <a:chOff x="3047319" y="2392254"/>
              <a:chExt cx="3255222" cy="2885080"/>
            </a:xfrm>
          </p:grpSpPr>
          <p:sp>
            <p:nvSpPr>
              <p:cNvPr id="60" name="Freeform 5"/>
              <p:cNvSpPr/>
              <p:nvPr/>
            </p:nvSpPr>
            <p:spPr bwMode="auto">
              <a:xfrm rot="10800000">
                <a:off x="3047319" y="2392254"/>
                <a:ext cx="3255222" cy="288508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a:solidFill>
                    <a:schemeClr val="accent1"/>
                  </a:solidFill>
                  <a:cs typeface="+mn-ea"/>
                  <a:sym typeface="+mn-lt"/>
                </a:endParaRPr>
              </a:p>
            </p:txBody>
          </p:sp>
          <p:sp>
            <p:nvSpPr>
              <p:cNvPr id="61" name="Freeform 5"/>
              <p:cNvSpPr/>
              <p:nvPr/>
            </p:nvSpPr>
            <p:spPr bwMode="auto">
              <a:xfrm rot="10800000">
                <a:off x="3349873" y="2660405"/>
                <a:ext cx="2650113" cy="234877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5BF"/>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bg1"/>
                  </a:solidFill>
                  <a:cs typeface="+mn-ea"/>
                  <a:sym typeface="+mn-lt"/>
                </a:endParaRPr>
              </a:p>
            </p:txBody>
          </p:sp>
        </p:grpSp>
        <p:sp>
          <p:nvSpPr>
            <p:cNvPr id="59" name="KSO_Shape"/>
            <p:cNvSpPr/>
            <p:nvPr/>
          </p:nvSpPr>
          <p:spPr>
            <a:xfrm flipH="1">
              <a:off x="5200728" y="3512458"/>
              <a:ext cx="335752" cy="284830"/>
            </a:xfrm>
            <a:custGeom>
              <a:avLst/>
              <a:gdLst>
                <a:gd name="connsiteX0" fmla="*/ 3261356 w 3261356"/>
                <a:gd name="connsiteY0" fmla="*/ 1385789 h 2766950"/>
                <a:gd name="connsiteX1" fmla="*/ 3261356 w 3261356"/>
                <a:gd name="connsiteY1" fmla="*/ 2634211 h 2766950"/>
                <a:gd name="connsiteX2" fmla="*/ 3259675 w 3261356"/>
                <a:gd name="connsiteY2" fmla="*/ 2649333 h 2766950"/>
                <a:gd name="connsiteX3" fmla="*/ 3256313 w 3261356"/>
                <a:gd name="connsiteY3" fmla="*/ 2662775 h 2766950"/>
                <a:gd name="connsiteX4" fmla="*/ 3252951 w 3261356"/>
                <a:gd name="connsiteY4" fmla="*/ 2674537 h 2766950"/>
                <a:gd name="connsiteX5" fmla="*/ 3244545 w 3261356"/>
                <a:gd name="connsiteY5" fmla="*/ 2686298 h 2766950"/>
                <a:gd name="connsiteX6" fmla="*/ 3237821 w 3261356"/>
                <a:gd name="connsiteY6" fmla="*/ 2698060 h 2766950"/>
                <a:gd name="connsiteX7" fmla="*/ 3229415 w 3261356"/>
                <a:gd name="connsiteY7" fmla="*/ 2709822 h 2766950"/>
                <a:gd name="connsiteX8" fmla="*/ 3217647 w 3261356"/>
                <a:gd name="connsiteY8" fmla="*/ 2719903 h 2766950"/>
                <a:gd name="connsiteX9" fmla="*/ 3202517 w 3261356"/>
                <a:gd name="connsiteY9" fmla="*/ 2729985 h 2766950"/>
                <a:gd name="connsiteX10" fmla="*/ 3175619 w 3261356"/>
                <a:gd name="connsiteY10" fmla="*/ 2746787 h 2766950"/>
                <a:gd name="connsiteX11" fmla="*/ 3141997 w 3261356"/>
                <a:gd name="connsiteY11" fmla="*/ 2758549 h 2766950"/>
                <a:gd name="connsiteX12" fmla="*/ 3105013 w 3261356"/>
                <a:gd name="connsiteY12" fmla="*/ 2765270 h 2766950"/>
                <a:gd name="connsiteX13" fmla="*/ 3066347 w 3261356"/>
                <a:gd name="connsiteY13" fmla="*/ 2766950 h 2766950"/>
                <a:gd name="connsiteX14" fmla="*/ 196690 w 3261356"/>
                <a:gd name="connsiteY14" fmla="*/ 2766950 h 2766950"/>
                <a:gd name="connsiteX15" fmla="*/ 158024 w 3261356"/>
                <a:gd name="connsiteY15" fmla="*/ 2765270 h 2766950"/>
                <a:gd name="connsiteX16" fmla="*/ 121040 w 3261356"/>
                <a:gd name="connsiteY16" fmla="*/ 2758549 h 2766950"/>
                <a:gd name="connsiteX17" fmla="*/ 87418 w 3261356"/>
                <a:gd name="connsiteY17" fmla="*/ 2746787 h 2766950"/>
                <a:gd name="connsiteX18" fmla="*/ 57158 w 3261356"/>
                <a:gd name="connsiteY18" fmla="*/ 2729985 h 2766950"/>
                <a:gd name="connsiteX19" fmla="*/ 47071 w 3261356"/>
                <a:gd name="connsiteY19" fmla="*/ 2719903 h 2766950"/>
                <a:gd name="connsiteX20" fmla="*/ 35303 w 3261356"/>
                <a:gd name="connsiteY20" fmla="*/ 2709822 h 2766950"/>
                <a:gd name="connsiteX21" fmla="*/ 25217 w 3261356"/>
                <a:gd name="connsiteY21" fmla="*/ 2698060 h 2766950"/>
                <a:gd name="connsiteX22" fmla="*/ 16811 w 3261356"/>
                <a:gd name="connsiteY22" fmla="*/ 2686298 h 2766950"/>
                <a:gd name="connsiteX23" fmla="*/ 8405 w 3261356"/>
                <a:gd name="connsiteY23" fmla="*/ 2674537 h 2766950"/>
                <a:gd name="connsiteX24" fmla="*/ 5043 w 3261356"/>
                <a:gd name="connsiteY24" fmla="*/ 2662775 h 2766950"/>
                <a:gd name="connsiteX25" fmla="*/ 1681 w 3261356"/>
                <a:gd name="connsiteY25" fmla="*/ 2649333 h 2766950"/>
                <a:gd name="connsiteX26" fmla="*/ 0 w 3261356"/>
                <a:gd name="connsiteY26" fmla="*/ 2634211 h 2766950"/>
                <a:gd name="connsiteX27" fmla="*/ 0 w 3261356"/>
                <a:gd name="connsiteY27" fmla="*/ 1389150 h 2766950"/>
                <a:gd name="connsiteX28" fmla="*/ 196690 w 3261356"/>
                <a:gd name="connsiteY28" fmla="*/ 1441237 h 2766950"/>
                <a:gd name="connsiteX29" fmla="*/ 406829 w 3261356"/>
                <a:gd name="connsiteY29" fmla="*/ 1495005 h 2766950"/>
                <a:gd name="connsiteX30" fmla="*/ 660677 w 3261356"/>
                <a:gd name="connsiteY30" fmla="*/ 1555494 h 2766950"/>
                <a:gd name="connsiteX31" fmla="*/ 795165 w 3261356"/>
                <a:gd name="connsiteY31" fmla="*/ 1589099 h 2766950"/>
                <a:gd name="connsiteX32" fmla="*/ 933017 w 3261356"/>
                <a:gd name="connsiteY32" fmla="*/ 1619343 h 2766950"/>
                <a:gd name="connsiteX33" fmla="*/ 1067506 w 3261356"/>
                <a:gd name="connsiteY33" fmla="*/ 1646227 h 2766950"/>
                <a:gd name="connsiteX34" fmla="*/ 1200314 w 3261356"/>
                <a:gd name="connsiteY34" fmla="*/ 1671431 h 2766950"/>
                <a:gd name="connsiteX35" fmla="*/ 1326397 w 3261356"/>
                <a:gd name="connsiteY35" fmla="*/ 1693274 h 2766950"/>
                <a:gd name="connsiteX36" fmla="*/ 1442394 w 3261356"/>
                <a:gd name="connsiteY36" fmla="*/ 1708396 h 2766950"/>
                <a:gd name="connsiteX37" fmla="*/ 1544942 w 3261356"/>
                <a:gd name="connsiteY37" fmla="*/ 1720158 h 2766950"/>
                <a:gd name="connsiteX38" fmla="*/ 1588650 w 3261356"/>
                <a:gd name="connsiteY38" fmla="*/ 1723518 h 2766950"/>
                <a:gd name="connsiteX39" fmla="*/ 1630678 w 3261356"/>
                <a:gd name="connsiteY39" fmla="*/ 1725199 h 2766950"/>
                <a:gd name="connsiteX40" fmla="*/ 1672706 w 3261356"/>
                <a:gd name="connsiteY40" fmla="*/ 1723518 h 2766950"/>
                <a:gd name="connsiteX41" fmla="*/ 1719777 w 3261356"/>
                <a:gd name="connsiteY41" fmla="*/ 1720158 h 2766950"/>
                <a:gd name="connsiteX42" fmla="*/ 1820644 w 3261356"/>
                <a:gd name="connsiteY42" fmla="*/ 1708396 h 2766950"/>
                <a:gd name="connsiteX43" fmla="*/ 1934959 w 3261356"/>
                <a:gd name="connsiteY43" fmla="*/ 1693274 h 2766950"/>
                <a:gd name="connsiteX44" fmla="*/ 2061043 w 3261356"/>
                <a:gd name="connsiteY44" fmla="*/ 1671431 h 2766950"/>
                <a:gd name="connsiteX45" fmla="*/ 2193850 w 3261356"/>
                <a:gd name="connsiteY45" fmla="*/ 1646227 h 2766950"/>
                <a:gd name="connsiteX46" fmla="*/ 2330020 w 3261356"/>
                <a:gd name="connsiteY46" fmla="*/ 1615983 h 2766950"/>
                <a:gd name="connsiteX47" fmla="*/ 2466190 w 3261356"/>
                <a:gd name="connsiteY47" fmla="*/ 1585738 h 2766950"/>
                <a:gd name="connsiteX48" fmla="*/ 2602360 w 3261356"/>
                <a:gd name="connsiteY48" fmla="*/ 1553814 h 2766950"/>
                <a:gd name="connsiteX49" fmla="*/ 2854527 w 3261356"/>
                <a:gd name="connsiteY49" fmla="*/ 1493325 h 2766950"/>
                <a:gd name="connsiteX50" fmla="*/ 3066347 w 3261356"/>
                <a:gd name="connsiteY50" fmla="*/ 1437877 h 2766950"/>
                <a:gd name="connsiteX51" fmla="*/ 1508607 w 3261356"/>
                <a:gd name="connsiteY51" fmla="*/ 1206475 h 2766950"/>
                <a:gd name="connsiteX52" fmla="*/ 1417230 w 3261356"/>
                <a:gd name="connsiteY52" fmla="*/ 1297852 h 2766950"/>
                <a:gd name="connsiteX53" fmla="*/ 1417230 w 3261356"/>
                <a:gd name="connsiteY53" fmla="*/ 1314415 h 2766950"/>
                <a:gd name="connsiteX54" fmla="*/ 1508607 w 3261356"/>
                <a:gd name="connsiteY54" fmla="*/ 1405791 h 2766950"/>
                <a:gd name="connsiteX55" fmla="*/ 1752750 w 3261356"/>
                <a:gd name="connsiteY55" fmla="*/ 1405791 h 2766950"/>
                <a:gd name="connsiteX56" fmla="*/ 1844126 w 3261356"/>
                <a:gd name="connsiteY56" fmla="*/ 1314415 h 2766950"/>
                <a:gd name="connsiteX57" fmla="*/ 1844126 w 3261356"/>
                <a:gd name="connsiteY57" fmla="*/ 1297852 h 2766950"/>
                <a:gd name="connsiteX58" fmla="*/ 1752750 w 3261356"/>
                <a:gd name="connsiteY58" fmla="*/ 1206475 h 2766950"/>
                <a:gd name="connsiteX59" fmla="*/ 1630678 w 3261356"/>
                <a:gd name="connsiteY59" fmla="*/ 174304 h 2766950"/>
                <a:gd name="connsiteX60" fmla="*/ 1114624 w 3261356"/>
                <a:gd name="connsiteY60" fmla="*/ 469036 h 2766950"/>
                <a:gd name="connsiteX61" fmla="*/ 1111230 w 3261356"/>
                <a:gd name="connsiteY61" fmla="*/ 492633 h 2766950"/>
                <a:gd name="connsiteX62" fmla="*/ 2150126 w 3261356"/>
                <a:gd name="connsiteY62" fmla="*/ 492633 h 2766950"/>
                <a:gd name="connsiteX63" fmla="*/ 2146731 w 3261356"/>
                <a:gd name="connsiteY63" fmla="*/ 469036 h 2766950"/>
                <a:gd name="connsiteX64" fmla="*/ 1630678 w 3261356"/>
                <a:gd name="connsiteY64" fmla="*/ 174304 h 2766950"/>
                <a:gd name="connsiteX65" fmla="*/ 1630678 w 3261356"/>
                <a:gd name="connsiteY65" fmla="*/ 0 h 2766950"/>
                <a:gd name="connsiteX66" fmla="*/ 2269992 w 3261356"/>
                <a:gd name="connsiteY66" fmla="*/ 488510 h 2766950"/>
                <a:gd name="connsiteX67" fmla="*/ 2270238 w 3261356"/>
                <a:gd name="connsiteY67" fmla="*/ 492633 h 2766950"/>
                <a:gd name="connsiteX68" fmla="*/ 3066347 w 3261356"/>
                <a:gd name="connsiteY68" fmla="*/ 492633 h 2766950"/>
                <a:gd name="connsiteX69" fmla="*/ 3105012 w 3261356"/>
                <a:gd name="connsiteY69" fmla="*/ 494313 h 2766950"/>
                <a:gd name="connsiteX70" fmla="*/ 3141998 w 3261356"/>
                <a:gd name="connsiteY70" fmla="*/ 501035 h 2766950"/>
                <a:gd name="connsiteX71" fmla="*/ 3175621 w 3261356"/>
                <a:gd name="connsiteY71" fmla="*/ 512796 h 2766950"/>
                <a:gd name="connsiteX72" fmla="*/ 3202518 w 3261356"/>
                <a:gd name="connsiteY72" fmla="*/ 529599 h 2766950"/>
                <a:gd name="connsiteX73" fmla="*/ 3217649 w 3261356"/>
                <a:gd name="connsiteY73" fmla="*/ 539681 h 2766950"/>
                <a:gd name="connsiteX74" fmla="*/ 3229416 w 3261356"/>
                <a:gd name="connsiteY74" fmla="*/ 549763 h 2766950"/>
                <a:gd name="connsiteX75" fmla="*/ 3237821 w 3261356"/>
                <a:gd name="connsiteY75" fmla="*/ 561524 h 2766950"/>
                <a:gd name="connsiteX76" fmla="*/ 3244546 w 3261356"/>
                <a:gd name="connsiteY76" fmla="*/ 573285 h 2766950"/>
                <a:gd name="connsiteX77" fmla="*/ 3252951 w 3261356"/>
                <a:gd name="connsiteY77" fmla="*/ 585046 h 2766950"/>
                <a:gd name="connsiteX78" fmla="*/ 3256314 w 3261356"/>
                <a:gd name="connsiteY78" fmla="*/ 596807 h 2766950"/>
                <a:gd name="connsiteX79" fmla="*/ 3259676 w 3261356"/>
                <a:gd name="connsiteY79" fmla="*/ 610251 h 2766950"/>
                <a:gd name="connsiteX80" fmla="*/ 3261356 w 3261356"/>
                <a:gd name="connsiteY80" fmla="*/ 625372 h 2766950"/>
                <a:gd name="connsiteX81" fmla="*/ 3261356 w 3261356"/>
                <a:gd name="connsiteY81" fmla="*/ 1326877 h 2766950"/>
                <a:gd name="connsiteX82" fmla="*/ 3261353 w 3261356"/>
                <a:gd name="connsiteY82" fmla="*/ 1326877 h 2766950"/>
                <a:gd name="connsiteX83" fmla="*/ 3261350 w 3261356"/>
                <a:gd name="connsiteY83" fmla="*/ 1326880 h 2766950"/>
                <a:gd name="connsiteX84" fmla="*/ 3066350 w 3261356"/>
                <a:gd name="connsiteY84" fmla="*/ 1378964 h 2766950"/>
                <a:gd name="connsiteX85" fmla="*/ 2854531 w 3261356"/>
                <a:gd name="connsiteY85" fmla="*/ 1434413 h 2766950"/>
                <a:gd name="connsiteX86" fmla="*/ 2602365 w 3261356"/>
                <a:gd name="connsiteY86" fmla="*/ 1494902 h 2766950"/>
                <a:gd name="connsiteX87" fmla="*/ 2466193 w 3261356"/>
                <a:gd name="connsiteY87" fmla="*/ 1526826 h 2766950"/>
                <a:gd name="connsiteX88" fmla="*/ 2330026 w 3261356"/>
                <a:gd name="connsiteY88" fmla="*/ 1557071 h 2766950"/>
                <a:gd name="connsiteX89" fmla="*/ 2193854 w 3261356"/>
                <a:gd name="connsiteY89" fmla="*/ 1587315 h 2766950"/>
                <a:gd name="connsiteX90" fmla="*/ 2061046 w 3261356"/>
                <a:gd name="connsiteY90" fmla="*/ 1612517 h 2766950"/>
                <a:gd name="connsiteX91" fmla="*/ 1934963 w 3261356"/>
                <a:gd name="connsiteY91" fmla="*/ 1634360 h 2766950"/>
                <a:gd name="connsiteX92" fmla="*/ 1820647 w 3261356"/>
                <a:gd name="connsiteY92" fmla="*/ 1649484 h 2766950"/>
                <a:gd name="connsiteX93" fmla="*/ 1719781 w 3261356"/>
                <a:gd name="connsiteY93" fmla="*/ 1661245 h 2766950"/>
                <a:gd name="connsiteX94" fmla="*/ 1672711 w 3261356"/>
                <a:gd name="connsiteY94" fmla="*/ 1664604 h 2766950"/>
                <a:gd name="connsiteX95" fmla="*/ 1630683 w 3261356"/>
                <a:gd name="connsiteY95" fmla="*/ 1666287 h 2766950"/>
                <a:gd name="connsiteX96" fmla="*/ 1588655 w 3261356"/>
                <a:gd name="connsiteY96" fmla="*/ 1664604 h 2766950"/>
                <a:gd name="connsiteX97" fmla="*/ 1544944 w 3261356"/>
                <a:gd name="connsiteY97" fmla="*/ 1661245 h 2766950"/>
                <a:gd name="connsiteX98" fmla="*/ 1442396 w 3261356"/>
                <a:gd name="connsiteY98" fmla="*/ 1649484 h 2766950"/>
                <a:gd name="connsiteX99" fmla="*/ 1326400 w 3261356"/>
                <a:gd name="connsiteY99" fmla="*/ 1634360 h 2766950"/>
                <a:gd name="connsiteX100" fmla="*/ 1200317 w 3261356"/>
                <a:gd name="connsiteY100" fmla="*/ 1612517 h 2766950"/>
                <a:gd name="connsiteX101" fmla="*/ 1067508 w 3261356"/>
                <a:gd name="connsiteY101" fmla="*/ 1587315 h 2766950"/>
                <a:gd name="connsiteX102" fmla="*/ 933020 w 3261356"/>
                <a:gd name="connsiteY102" fmla="*/ 1560430 h 2766950"/>
                <a:gd name="connsiteX103" fmla="*/ 795169 w 3261356"/>
                <a:gd name="connsiteY103" fmla="*/ 1530186 h 2766950"/>
                <a:gd name="connsiteX104" fmla="*/ 660681 w 3261356"/>
                <a:gd name="connsiteY104" fmla="*/ 1496582 h 2766950"/>
                <a:gd name="connsiteX105" fmla="*/ 406834 w 3261356"/>
                <a:gd name="connsiteY105" fmla="*/ 1436093 h 2766950"/>
                <a:gd name="connsiteX106" fmla="*/ 196695 w 3261356"/>
                <a:gd name="connsiteY106" fmla="*/ 1382323 h 2766950"/>
                <a:gd name="connsiteX107" fmla="*/ 3 w 3261356"/>
                <a:gd name="connsiteY107" fmla="*/ 1330236 h 2766950"/>
                <a:gd name="connsiteX108" fmla="*/ 3 w 3261356"/>
                <a:gd name="connsiteY108" fmla="*/ 1332325 h 2766950"/>
                <a:gd name="connsiteX109" fmla="*/ 0 w 3261356"/>
                <a:gd name="connsiteY109" fmla="*/ 1332322 h 2766950"/>
                <a:gd name="connsiteX110" fmla="*/ 0 w 3261356"/>
                <a:gd name="connsiteY110" fmla="*/ 971511 h 2766950"/>
                <a:gd name="connsiteX111" fmla="*/ 0 w 3261356"/>
                <a:gd name="connsiteY111" fmla="*/ 625372 h 2766950"/>
                <a:gd name="connsiteX112" fmla="*/ 1683 w 3261356"/>
                <a:gd name="connsiteY112" fmla="*/ 610251 h 2766950"/>
                <a:gd name="connsiteX113" fmla="*/ 5046 w 3261356"/>
                <a:gd name="connsiteY113" fmla="*/ 596807 h 2766950"/>
                <a:gd name="connsiteX114" fmla="*/ 8405 w 3261356"/>
                <a:gd name="connsiteY114" fmla="*/ 585046 h 2766950"/>
                <a:gd name="connsiteX115" fmla="*/ 16813 w 3261356"/>
                <a:gd name="connsiteY115" fmla="*/ 573285 h 2766950"/>
                <a:gd name="connsiteX116" fmla="*/ 25218 w 3261356"/>
                <a:gd name="connsiteY116" fmla="*/ 561524 h 2766950"/>
                <a:gd name="connsiteX117" fmla="*/ 35303 w 3261356"/>
                <a:gd name="connsiteY117" fmla="*/ 549763 h 2766950"/>
                <a:gd name="connsiteX118" fmla="*/ 47073 w 3261356"/>
                <a:gd name="connsiteY118" fmla="*/ 539681 h 2766950"/>
                <a:gd name="connsiteX119" fmla="*/ 57158 w 3261356"/>
                <a:gd name="connsiteY119" fmla="*/ 529599 h 2766950"/>
                <a:gd name="connsiteX120" fmla="*/ 87418 w 3261356"/>
                <a:gd name="connsiteY120" fmla="*/ 512796 h 2766950"/>
                <a:gd name="connsiteX121" fmla="*/ 121041 w 3261356"/>
                <a:gd name="connsiteY121" fmla="*/ 501035 h 2766950"/>
                <a:gd name="connsiteX122" fmla="*/ 158027 w 3261356"/>
                <a:gd name="connsiteY122" fmla="*/ 494313 h 2766950"/>
                <a:gd name="connsiteX123" fmla="*/ 196692 w 3261356"/>
                <a:gd name="connsiteY123" fmla="*/ 492633 h 2766950"/>
                <a:gd name="connsiteX124" fmla="*/ 991117 w 3261356"/>
                <a:gd name="connsiteY124" fmla="*/ 492633 h 2766950"/>
                <a:gd name="connsiteX125" fmla="*/ 991363 w 3261356"/>
                <a:gd name="connsiteY125" fmla="*/ 488510 h 2766950"/>
                <a:gd name="connsiteX126" fmla="*/ 1630678 w 3261356"/>
                <a:gd name="connsiteY126" fmla="*/ 0 h 276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3261356" h="2766950">
                  <a:moveTo>
                    <a:pt x="3261356" y="1385789"/>
                  </a:moveTo>
                  <a:lnTo>
                    <a:pt x="3261356" y="2634211"/>
                  </a:lnTo>
                  <a:lnTo>
                    <a:pt x="3259675" y="2649333"/>
                  </a:lnTo>
                  <a:lnTo>
                    <a:pt x="3256313" y="2662775"/>
                  </a:lnTo>
                  <a:lnTo>
                    <a:pt x="3252951" y="2674537"/>
                  </a:lnTo>
                  <a:lnTo>
                    <a:pt x="3244545" y="2686298"/>
                  </a:lnTo>
                  <a:lnTo>
                    <a:pt x="3237821" y="2698060"/>
                  </a:lnTo>
                  <a:lnTo>
                    <a:pt x="3229415" y="2709822"/>
                  </a:lnTo>
                  <a:lnTo>
                    <a:pt x="3217647" y="2719903"/>
                  </a:lnTo>
                  <a:lnTo>
                    <a:pt x="3202517" y="2729985"/>
                  </a:lnTo>
                  <a:lnTo>
                    <a:pt x="3175619" y="2746787"/>
                  </a:lnTo>
                  <a:lnTo>
                    <a:pt x="3141997" y="2758549"/>
                  </a:lnTo>
                  <a:lnTo>
                    <a:pt x="3105013" y="2765270"/>
                  </a:lnTo>
                  <a:lnTo>
                    <a:pt x="3066347" y="2766950"/>
                  </a:lnTo>
                  <a:lnTo>
                    <a:pt x="196690" y="2766950"/>
                  </a:lnTo>
                  <a:lnTo>
                    <a:pt x="158024" y="2765270"/>
                  </a:lnTo>
                  <a:lnTo>
                    <a:pt x="121040" y="2758549"/>
                  </a:lnTo>
                  <a:lnTo>
                    <a:pt x="87418" y="2746787"/>
                  </a:lnTo>
                  <a:lnTo>
                    <a:pt x="57158" y="2729985"/>
                  </a:lnTo>
                  <a:lnTo>
                    <a:pt x="47071" y="2719903"/>
                  </a:lnTo>
                  <a:lnTo>
                    <a:pt x="35303" y="2709822"/>
                  </a:lnTo>
                  <a:lnTo>
                    <a:pt x="25217" y="2698060"/>
                  </a:lnTo>
                  <a:lnTo>
                    <a:pt x="16811" y="2686298"/>
                  </a:lnTo>
                  <a:lnTo>
                    <a:pt x="8405" y="2674537"/>
                  </a:lnTo>
                  <a:lnTo>
                    <a:pt x="5043" y="2662775"/>
                  </a:lnTo>
                  <a:lnTo>
                    <a:pt x="1681" y="2649333"/>
                  </a:lnTo>
                  <a:lnTo>
                    <a:pt x="0" y="2634211"/>
                  </a:lnTo>
                  <a:lnTo>
                    <a:pt x="0" y="1389150"/>
                  </a:lnTo>
                  <a:lnTo>
                    <a:pt x="196690" y="1441237"/>
                  </a:lnTo>
                  <a:lnTo>
                    <a:pt x="406829" y="1495005"/>
                  </a:lnTo>
                  <a:lnTo>
                    <a:pt x="660677" y="1555494"/>
                  </a:lnTo>
                  <a:lnTo>
                    <a:pt x="795165" y="1589099"/>
                  </a:lnTo>
                  <a:lnTo>
                    <a:pt x="933017" y="1619343"/>
                  </a:lnTo>
                  <a:lnTo>
                    <a:pt x="1067506" y="1646227"/>
                  </a:lnTo>
                  <a:lnTo>
                    <a:pt x="1200314" y="1671431"/>
                  </a:lnTo>
                  <a:lnTo>
                    <a:pt x="1326397" y="1693274"/>
                  </a:lnTo>
                  <a:lnTo>
                    <a:pt x="1442394" y="1708396"/>
                  </a:lnTo>
                  <a:lnTo>
                    <a:pt x="1544942" y="1720158"/>
                  </a:lnTo>
                  <a:lnTo>
                    <a:pt x="1588650" y="1723518"/>
                  </a:lnTo>
                  <a:lnTo>
                    <a:pt x="1630678" y="1725199"/>
                  </a:lnTo>
                  <a:lnTo>
                    <a:pt x="1672706" y="1723518"/>
                  </a:lnTo>
                  <a:lnTo>
                    <a:pt x="1719777" y="1720158"/>
                  </a:lnTo>
                  <a:lnTo>
                    <a:pt x="1820644" y="1708396"/>
                  </a:lnTo>
                  <a:lnTo>
                    <a:pt x="1934959" y="1693274"/>
                  </a:lnTo>
                  <a:lnTo>
                    <a:pt x="2061043" y="1671431"/>
                  </a:lnTo>
                  <a:lnTo>
                    <a:pt x="2193850" y="1646227"/>
                  </a:lnTo>
                  <a:lnTo>
                    <a:pt x="2330020" y="1615983"/>
                  </a:lnTo>
                  <a:lnTo>
                    <a:pt x="2466190" y="1585738"/>
                  </a:lnTo>
                  <a:lnTo>
                    <a:pt x="2602360" y="1553814"/>
                  </a:lnTo>
                  <a:lnTo>
                    <a:pt x="2854527" y="1493325"/>
                  </a:lnTo>
                  <a:lnTo>
                    <a:pt x="3066347" y="1437877"/>
                  </a:lnTo>
                  <a:close/>
                  <a:moveTo>
                    <a:pt x="1508607" y="1206475"/>
                  </a:moveTo>
                  <a:cubicBezTo>
                    <a:pt x="1458141" y="1206475"/>
                    <a:pt x="1417230" y="1247386"/>
                    <a:pt x="1417230" y="1297852"/>
                  </a:cubicBezTo>
                  <a:lnTo>
                    <a:pt x="1417230" y="1314415"/>
                  </a:lnTo>
                  <a:cubicBezTo>
                    <a:pt x="1417230" y="1364881"/>
                    <a:pt x="1458141" y="1405791"/>
                    <a:pt x="1508607" y="1405791"/>
                  </a:cubicBezTo>
                  <a:lnTo>
                    <a:pt x="1752750" y="1405791"/>
                  </a:lnTo>
                  <a:cubicBezTo>
                    <a:pt x="1803215" y="1405791"/>
                    <a:pt x="1844126" y="1364881"/>
                    <a:pt x="1844126" y="1314415"/>
                  </a:cubicBezTo>
                  <a:lnTo>
                    <a:pt x="1844126" y="1297852"/>
                  </a:lnTo>
                  <a:cubicBezTo>
                    <a:pt x="1844126" y="1247386"/>
                    <a:pt x="1803215" y="1206475"/>
                    <a:pt x="1752750" y="1206475"/>
                  </a:cubicBezTo>
                  <a:close/>
                  <a:moveTo>
                    <a:pt x="1630678" y="174304"/>
                  </a:moveTo>
                  <a:cubicBezTo>
                    <a:pt x="1376124" y="174304"/>
                    <a:pt x="1163742" y="300833"/>
                    <a:pt x="1114624" y="469036"/>
                  </a:cubicBezTo>
                  <a:lnTo>
                    <a:pt x="1111230" y="492633"/>
                  </a:lnTo>
                  <a:lnTo>
                    <a:pt x="2150126" y="492633"/>
                  </a:lnTo>
                  <a:lnTo>
                    <a:pt x="2146731" y="469036"/>
                  </a:lnTo>
                  <a:cubicBezTo>
                    <a:pt x="2097613" y="300833"/>
                    <a:pt x="1885231" y="174304"/>
                    <a:pt x="1630678" y="174304"/>
                  </a:cubicBezTo>
                  <a:close/>
                  <a:moveTo>
                    <a:pt x="1630678" y="0"/>
                  </a:moveTo>
                  <a:cubicBezTo>
                    <a:pt x="1963411" y="0"/>
                    <a:pt x="2237083" y="214121"/>
                    <a:pt x="2269992" y="488510"/>
                  </a:cubicBezTo>
                  <a:lnTo>
                    <a:pt x="2270238" y="492633"/>
                  </a:lnTo>
                  <a:lnTo>
                    <a:pt x="3066347" y="492633"/>
                  </a:lnTo>
                  <a:lnTo>
                    <a:pt x="3105012" y="494313"/>
                  </a:lnTo>
                  <a:lnTo>
                    <a:pt x="3141998" y="501035"/>
                  </a:lnTo>
                  <a:lnTo>
                    <a:pt x="3175621" y="512796"/>
                  </a:lnTo>
                  <a:lnTo>
                    <a:pt x="3202518" y="529599"/>
                  </a:lnTo>
                  <a:lnTo>
                    <a:pt x="3217649" y="539681"/>
                  </a:lnTo>
                  <a:lnTo>
                    <a:pt x="3229416" y="549763"/>
                  </a:lnTo>
                  <a:lnTo>
                    <a:pt x="3237821" y="561524"/>
                  </a:lnTo>
                  <a:lnTo>
                    <a:pt x="3244546" y="573285"/>
                  </a:lnTo>
                  <a:lnTo>
                    <a:pt x="3252951" y="585046"/>
                  </a:lnTo>
                  <a:lnTo>
                    <a:pt x="3256314" y="596807"/>
                  </a:lnTo>
                  <a:lnTo>
                    <a:pt x="3259676" y="610251"/>
                  </a:lnTo>
                  <a:lnTo>
                    <a:pt x="3261356" y="625372"/>
                  </a:lnTo>
                  <a:lnTo>
                    <a:pt x="3261356" y="1326877"/>
                  </a:lnTo>
                  <a:lnTo>
                    <a:pt x="3261353" y="1326877"/>
                  </a:lnTo>
                  <a:lnTo>
                    <a:pt x="3261350" y="1326880"/>
                  </a:lnTo>
                  <a:lnTo>
                    <a:pt x="3066350" y="1378964"/>
                  </a:lnTo>
                  <a:lnTo>
                    <a:pt x="2854531" y="1434413"/>
                  </a:lnTo>
                  <a:lnTo>
                    <a:pt x="2602365" y="1494902"/>
                  </a:lnTo>
                  <a:lnTo>
                    <a:pt x="2466193" y="1526826"/>
                  </a:lnTo>
                  <a:lnTo>
                    <a:pt x="2330026" y="1557071"/>
                  </a:lnTo>
                  <a:lnTo>
                    <a:pt x="2193854" y="1587315"/>
                  </a:lnTo>
                  <a:lnTo>
                    <a:pt x="2061046" y="1612517"/>
                  </a:lnTo>
                  <a:lnTo>
                    <a:pt x="1934963" y="1634360"/>
                  </a:lnTo>
                  <a:lnTo>
                    <a:pt x="1820647" y="1649484"/>
                  </a:lnTo>
                  <a:lnTo>
                    <a:pt x="1719781" y="1661245"/>
                  </a:lnTo>
                  <a:lnTo>
                    <a:pt x="1672711" y="1664604"/>
                  </a:lnTo>
                  <a:lnTo>
                    <a:pt x="1630683" y="1666287"/>
                  </a:lnTo>
                  <a:lnTo>
                    <a:pt x="1588655" y="1664604"/>
                  </a:lnTo>
                  <a:lnTo>
                    <a:pt x="1544944" y="1661245"/>
                  </a:lnTo>
                  <a:lnTo>
                    <a:pt x="1442396" y="1649484"/>
                  </a:lnTo>
                  <a:lnTo>
                    <a:pt x="1326400" y="1634360"/>
                  </a:lnTo>
                  <a:lnTo>
                    <a:pt x="1200317" y="1612517"/>
                  </a:lnTo>
                  <a:lnTo>
                    <a:pt x="1067508" y="1587315"/>
                  </a:lnTo>
                  <a:lnTo>
                    <a:pt x="933020" y="1560430"/>
                  </a:lnTo>
                  <a:lnTo>
                    <a:pt x="795169" y="1530186"/>
                  </a:lnTo>
                  <a:lnTo>
                    <a:pt x="660681" y="1496582"/>
                  </a:lnTo>
                  <a:lnTo>
                    <a:pt x="406834" y="1436093"/>
                  </a:lnTo>
                  <a:lnTo>
                    <a:pt x="196695" y="1382323"/>
                  </a:lnTo>
                  <a:lnTo>
                    <a:pt x="3" y="1330236"/>
                  </a:lnTo>
                  <a:lnTo>
                    <a:pt x="3" y="1332325"/>
                  </a:lnTo>
                  <a:lnTo>
                    <a:pt x="0" y="1332322"/>
                  </a:lnTo>
                  <a:lnTo>
                    <a:pt x="0" y="971511"/>
                  </a:lnTo>
                  <a:lnTo>
                    <a:pt x="0" y="625372"/>
                  </a:lnTo>
                  <a:lnTo>
                    <a:pt x="1683" y="610251"/>
                  </a:lnTo>
                  <a:lnTo>
                    <a:pt x="5046" y="596807"/>
                  </a:lnTo>
                  <a:lnTo>
                    <a:pt x="8405" y="585046"/>
                  </a:lnTo>
                  <a:lnTo>
                    <a:pt x="16813" y="573285"/>
                  </a:lnTo>
                  <a:lnTo>
                    <a:pt x="25218" y="561524"/>
                  </a:lnTo>
                  <a:lnTo>
                    <a:pt x="35303" y="549763"/>
                  </a:lnTo>
                  <a:lnTo>
                    <a:pt x="47073" y="539681"/>
                  </a:lnTo>
                  <a:lnTo>
                    <a:pt x="57158" y="529599"/>
                  </a:lnTo>
                  <a:lnTo>
                    <a:pt x="87418" y="512796"/>
                  </a:lnTo>
                  <a:lnTo>
                    <a:pt x="121041" y="501035"/>
                  </a:lnTo>
                  <a:lnTo>
                    <a:pt x="158027" y="494313"/>
                  </a:lnTo>
                  <a:lnTo>
                    <a:pt x="196692" y="492633"/>
                  </a:lnTo>
                  <a:lnTo>
                    <a:pt x="991117" y="492633"/>
                  </a:lnTo>
                  <a:lnTo>
                    <a:pt x="991363" y="488510"/>
                  </a:lnTo>
                  <a:cubicBezTo>
                    <a:pt x="1024272" y="214121"/>
                    <a:pt x="1297944" y="0"/>
                    <a:pt x="16306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a:defRPr/>
              </a:pPr>
              <a:endParaRPr lang="zh-CN" altLang="en-US" sz="1200">
                <a:solidFill>
                  <a:srgbClr val="FFFFFF"/>
                </a:solidFill>
                <a:cs typeface="+mn-ea"/>
                <a:sym typeface="+mn-lt"/>
              </a:endParaRPr>
            </a:p>
          </p:txBody>
        </p:sp>
      </p:grpSp>
      <p:grpSp>
        <p:nvGrpSpPr>
          <p:cNvPr id="62" name="组合 61"/>
          <p:cNvGrpSpPr/>
          <p:nvPr/>
        </p:nvGrpSpPr>
        <p:grpSpPr>
          <a:xfrm>
            <a:off x="3279014" y="3653826"/>
            <a:ext cx="618602" cy="548263"/>
            <a:chOff x="4372018" y="4871768"/>
            <a:chExt cx="824803" cy="731017"/>
          </a:xfrm>
        </p:grpSpPr>
        <p:grpSp>
          <p:nvGrpSpPr>
            <p:cNvPr id="63" name="组合 62"/>
            <p:cNvGrpSpPr/>
            <p:nvPr/>
          </p:nvGrpSpPr>
          <p:grpSpPr>
            <a:xfrm>
              <a:off x="4372018" y="4871768"/>
              <a:ext cx="824803" cy="731017"/>
              <a:chOff x="3047319" y="2392254"/>
              <a:chExt cx="3255222" cy="2885080"/>
            </a:xfrm>
          </p:grpSpPr>
          <p:sp>
            <p:nvSpPr>
              <p:cNvPr id="67" name="Freeform 5"/>
              <p:cNvSpPr/>
              <p:nvPr/>
            </p:nvSpPr>
            <p:spPr bwMode="auto">
              <a:xfrm rot="10800000">
                <a:off x="3047319" y="2392254"/>
                <a:ext cx="3255222" cy="288508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a:solidFill>
                    <a:schemeClr val="accent1"/>
                  </a:solidFill>
                  <a:cs typeface="+mn-ea"/>
                  <a:sym typeface="+mn-lt"/>
                </a:endParaRPr>
              </a:p>
            </p:txBody>
          </p:sp>
          <p:sp>
            <p:nvSpPr>
              <p:cNvPr id="68" name="Freeform 5"/>
              <p:cNvSpPr/>
              <p:nvPr/>
            </p:nvSpPr>
            <p:spPr bwMode="auto">
              <a:xfrm rot="10800000">
                <a:off x="3349873" y="2660405"/>
                <a:ext cx="2650113" cy="234877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bg1"/>
                  </a:solidFill>
                  <a:cs typeface="+mn-ea"/>
                  <a:sym typeface="+mn-lt"/>
                </a:endParaRPr>
              </a:p>
            </p:txBody>
          </p:sp>
        </p:grpSp>
        <p:grpSp>
          <p:nvGrpSpPr>
            <p:cNvPr id="64" name="Group 17"/>
            <p:cNvGrpSpPr>
              <a:grpSpLocks noChangeAspect="1"/>
            </p:cNvGrpSpPr>
            <p:nvPr/>
          </p:nvGrpSpPr>
          <p:grpSpPr bwMode="auto">
            <a:xfrm>
              <a:off x="4658537" y="5080161"/>
              <a:ext cx="278666" cy="299132"/>
              <a:chOff x="231" y="1205"/>
              <a:chExt cx="640" cy="687"/>
            </a:xfrm>
            <a:solidFill>
              <a:schemeClr val="bg1"/>
            </a:solidFill>
            <a:effectLst/>
          </p:grpSpPr>
          <p:sp>
            <p:nvSpPr>
              <p:cNvPr id="65"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latin typeface="+mn-lt"/>
                  <a:ea typeface="+mn-ea"/>
                  <a:cs typeface="+mn-ea"/>
                  <a:sym typeface="+mn-lt"/>
                </a:endParaRPr>
              </a:p>
            </p:txBody>
          </p:sp>
          <p:sp>
            <p:nvSpPr>
              <p:cNvPr id="66"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latin typeface="+mn-lt"/>
                  <a:ea typeface="+mn-ea"/>
                  <a:cs typeface="+mn-ea"/>
                  <a:sym typeface="+mn-lt"/>
                </a:endParaRPr>
              </a:p>
            </p:txBody>
          </p:sp>
        </p:grpSp>
      </p:grpSp>
    </p:spTree>
  </p:cSld>
  <p:clrMapOvr>
    <a:masterClrMapping/>
  </p:clrMapOvr>
  <p:transition spd="med"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0-#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272" fill="hold" nodeType="after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p:cTn id="12" dur="500" fill="hold"/>
                                        <p:tgtEl>
                                          <p:spTgt spid="52"/>
                                        </p:tgtEl>
                                        <p:attrNameLst>
                                          <p:attrName>ppt_w</p:attrName>
                                        </p:attrNameLst>
                                      </p:cBhvr>
                                      <p:tavLst>
                                        <p:tav tm="0">
                                          <p:val>
                                            <p:strVal val="2/3*#ppt_w"/>
                                          </p:val>
                                        </p:tav>
                                        <p:tav tm="100000">
                                          <p:val>
                                            <p:strVal val="#ppt_w"/>
                                          </p:val>
                                        </p:tav>
                                      </p:tavLst>
                                    </p:anim>
                                    <p:anim calcmode="lin" valueType="num">
                                      <p:cBhvr>
                                        <p:cTn id="13" dur="500" fill="hold"/>
                                        <p:tgtEl>
                                          <p:spTgt spid="52"/>
                                        </p:tgtEl>
                                        <p:attrNameLst>
                                          <p:attrName>ppt_h</p:attrName>
                                        </p:attrNameLst>
                                      </p:cBhvr>
                                      <p:tavLst>
                                        <p:tav tm="0">
                                          <p:val>
                                            <p:strVal val="2/3*#ppt_h"/>
                                          </p:val>
                                        </p:tav>
                                        <p:tav tm="100000">
                                          <p:val>
                                            <p:strVal val="#ppt_h"/>
                                          </p:val>
                                        </p:tav>
                                      </p:tavLst>
                                    </p:anim>
                                  </p:childTnLst>
                                </p:cTn>
                              </p:par>
                            </p:childTnLst>
                          </p:cTn>
                        </p:par>
                        <p:par>
                          <p:cTn id="14" fill="hold">
                            <p:stCondLst>
                              <p:cond delay="1000"/>
                            </p:stCondLst>
                            <p:childTnLst>
                              <p:par>
                                <p:cTn id="15" presetID="23" presetClass="entr" presetSubtype="272" fill="hold" nodeType="after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p:cTn id="17" dur="500" fill="hold"/>
                                        <p:tgtEl>
                                          <p:spTgt spid="57"/>
                                        </p:tgtEl>
                                        <p:attrNameLst>
                                          <p:attrName>ppt_w</p:attrName>
                                        </p:attrNameLst>
                                      </p:cBhvr>
                                      <p:tavLst>
                                        <p:tav tm="0">
                                          <p:val>
                                            <p:strVal val="2/3*#ppt_w"/>
                                          </p:val>
                                        </p:tav>
                                        <p:tav tm="100000">
                                          <p:val>
                                            <p:strVal val="#ppt_w"/>
                                          </p:val>
                                        </p:tav>
                                      </p:tavLst>
                                    </p:anim>
                                    <p:anim calcmode="lin" valueType="num">
                                      <p:cBhvr>
                                        <p:cTn id="18" dur="500" fill="hold"/>
                                        <p:tgtEl>
                                          <p:spTgt spid="57"/>
                                        </p:tgtEl>
                                        <p:attrNameLst>
                                          <p:attrName>ppt_h</p:attrName>
                                        </p:attrNameLst>
                                      </p:cBhvr>
                                      <p:tavLst>
                                        <p:tav tm="0">
                                          <p:val>
                                            <p:strVal val="2/3*#ppt_h"/>
                                          </p:val>
                                        </p:tav>
                                        <p:tav tm="100000">
                                          <p:val>
                                            <p:strVal val="#ppt_h"/>
                                          </p:val>
                                        </p:tav>
                                      </p:tavLst>
                                    </p:anim>
                                  </p:childTnLst>
                                </p:cTn>
                              </p:par>
                            </p:childTnLst>
                          </p:cTn>
                        </p:par>
                        <p:par>
                          <p:cTn id="19" fill="hold">
                            <p:stCondLst>
                              <p:cond delay="1500"/>
                            </p:stCondLst>
                            <p:childTnLst>
                              <p:par>
                                <p:cTn id="20" presetID="23" presetClass="entr" presetSubtype="272" fill="hold" nodeType="after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p:cTn id="22" dur="500" fill="hold"/>
                                        <p:tgtEl>
                                          <p:spTgt spid="62"/>
                                        </p:tgtEl>
                                        <p:attrNameLst>
                                          <p:attrName>ppt_w</p:attrName>
                                        </p:attrNameLst>
                                      </p:cBhvr>
                                      <p:tavLst>
                                        <p:tav tm="0">
                                          <p:val>
                                            <p:strVal val="2/3*#ppt_w"/>
                                          </p:val>
                                        </p:tav>
                                        <p:tav tm="100000">
                                          <p:val>
                                            <p:strVal val="#ppt_w"/>
                                          </p:val>
                                        </p:tav>
                                      </p:tavLst>
                                    </p:anim>
                                    <p:anim calcmode="lin" valueType="num">
                                      <p:cBhvr>
                                        <p:cTn id="23" dur="500" fill="hold"/>
                                        <p:tgtEl>
                                          <p:spTgt spid="62"/>
                                        </p:tgtEl>
                                        <p:attrNameLst>
                                          <p:attrName>ppt_h</p:attrName>
                                        </p:attrNameLst>
                                      </p:cBhvr>
                                      <p:tavLst>
                                        <p:tav tm="0">
                                          <p:val>
                                            <p:strVal val="2/3*#ppt_h"/>
                                          </p:val>
                                        </p:tav>
                                        <p:tav tm="100000">
                                          <p:val>
                                            <p:strVal val="#ppt_h"/>
                                          </p:val>
                                        </p:tav>
                                      </p:tavLst>
                                    </p:anim>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left)">
                                      <p:cBhvr>
                                        <p:cTn id="27" dur="500"/>
                                        <p:tgtEl>
                                          <p:spTgt spid="43"/>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left)">
                                      <p:cBhvr>
                                        <p:cTn id="31" dur="500"/>
                                        <p:tgtEl>
                                          <p:spTgt spid="46"/>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wipe(left)">
                                      <p:cBhvr>
                                        <p:cTn id="3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a:prstGeom prst="rect">
            <a:avLst/>
          </a:prstGeom>
        </p:spPr>
        <p:txBody>
          <a:bodyPr lIns="68580" tIns="34290" rIns="68580" bIns="34290"/>
          <a:lstStyle/>
          <a:p>
            <a:fld id="{55F039D9-FC67-4A8C-8444-E80ABB364C27}" type="slidenum">
              <a:rPr lang="zh-CN" altLang="en-US" smtClean="0">
                <a:cs typeface="+mn-ea"/>
                <a:sym typeface="+mn-lt"/>
              </a:rPr>
            </a:fld>
            <a:endParaRPr lang="zh-CN" altLang="en-US">
              <a:cs typeface="+mn-ea"/>
              <a:sym typeface="+mn-lt"/>
            </a:endParaRPr>
          </a:p>
        </p:txBody>
      </p:sp>
      <p:grpSp>
        <p:nvGrpSpPr>
          <p:cNvPr id="2" name="130818db-b79a-4412-95a4-1d82f9e5f492"/>
          <p:cNvGrpSpPr>
            <a:grpSpLocks noChangeAspect="1"/>
          </p:cNvGrpSpPr>
          <p:nvPr/>
        </p:nvGrpSpPr>
        <p:grpSpPr>
          <a:xfrm>
            <a:off x="484570" y="1102496"/>
            <a:ext cx="8180459" cy="2182560"/>
            <a:chOff x="879508" y="2064281"/>
            <a:chExt cx="10440449" cy="2785531"/>
          </a:xfrm>
        </p:grpSpPr>
        <p:sp>
          <p:nvSpPr>
            <p:cNvPr id="11" name="任意多边形: 形状 10"/>
            <p:cNvSpPr/>
            <p:nvPr/>
          </p:nvSpPr>
          <p:spPr bwMode="auto">
            <a:xfrm>
              <a:off x="3092416" y="2772333"/>
              <a:ext cx="3070829" cy="1369427"/>
            </a:xfrm>
            <a:custGeom>
              <a:avLst/>
              <a:gdLst>
                <a:gd name="T0" fmla="*/ 204 w 296"/>
                <a:gd name="T1" fmla="*/ 132 h 132"/>
                <a:gd name="T2" fmla="*/ 296 w 296"/>
                <a:gd name="T3" fmla="*/ 0 h 132"/>
                <a:gd name="T4" fmla="*/ 95 w 296"/>
                <a:gd name="T5" fmla="*/ 0 h 132"/>
                <a:gd name="T6" fmla="*/ 0 w 296"/>
                <a:gd name="T7" fmla="*/ 132 h 132"/>
                <a:gd name="T8" fmla="*/ 204 w 296"/>
                <a:gd name="T9" fmla="*/ 132 h 132"/>
              </a:gdLst>
              <a:ahLst/>
              <a:cxnLst>
                <a:cxn ang="0">
                  <a:pos x="T0" y="T1"/>
                </a:cxn>
                <a:cxn ang="0">
                  <a:pos x="T2" y="T3"/>
                </a:cxn>
                <a:cxn ang="0">
                  <a:pos x="T4" y="T5"/>
                </a:cxn>
                <a:cxn ang="0">
                  <a:pos x="T6" y="T7"/>
                </a:cxn>
                <a:cxn ang="0">
                  <a:pos x="T8" y="T9"/>
                </a:cxn>
              </a:cxnLst>
              <a:rect l="0" t="0" r="r" b="b"/>
              <a:pathLst>
                <a:path w="296" h="132">
                  <a:moveTo>
                    <a:pt x="204" y="132"/>
                  </a:moveTo>
                  <a:lnTo>
                    <a:pt x="296" y="0"/>
                  </a:lnTo>
                  <a:lnTo>
                    <a:pt x="95" y="0"/>
                  </a:lnTo>
                  <a:lnTo>
                    <a:pt x="0" y="132"/>
                  </a:lnTo>
                  <a:lnTo>
                    <a:pt x="204" y="132"/>
                  </a:lnTo>
                  <a:close/>
                </a:path>
              </a:pathLst>
            </a:custGeom>
            <a:solidFill>
              <a:schemeClr val="accent4"/>
            </a:solidFill>
            <a:ln>
              <a:noFill/>
            </a:ln>
          </p:spPr>
          <p:txBody>
            <a:bodyPr anchor="ctr"/>
            <a:lstStyle/>
            <a:p>
              <a:pPr algn="ctr"/>
              <a:endParaRPr>
                <a:cs typeface="+mn-ea"/>
                <a:sym typeface="+mn-lt"/>
              </a:endParaRPr>
            </a:p>
          </p:txBody>
        </p:sp>
        <p:sp>
          <p:nvSpPr>
            <p:cNvPr id="12" name="任意多边形: 形状 11"/>
            <p:cNvSpPr/>
            <p:nvPr/>
          </p:nvSpPr>
          <p:spPr bwMode="auto">
            <a:xfrm>
              <a:off x="5305324" y="2772333"/>
              <a:ext cx="3070829" cy="1369427"/>
            </a:xfrm>
            <a:custGeom>
              <a:avLst/>
              <a:gdLst>
                <a:gd name="T0" fmla="*/ 204 w 296"/>
                <a:gd name="T1" fmla="*/ 132 h 132"/>
                <a:gd name="T2" fmla="*/ 296 w 296"/>
                <a:gd name="T3" fmla="*/ 0 h 132"/>
                <a:gd name="T4" fmla="*/ 95 w 296"/>
                <a:gd name="T5" fmla="*/ 0 h 132"/>
                <a:gd name="T6" fmla="*/ 0 w 296"/>
                <a:gd name="T7" fmla="*/ 132 h 132"/>
                <a:gd name="T8" fmla="*/ 204 w 296"/>
                <a:gd name="T9" fmla="*/ 132 h 132"/>
              </a:gdLst>
              <a:ahLst/>
              <a:cxnLst>
                <a:cxn ang="0">
                  <a:pos x="T0" y="T1"/>
                </a:cxn>
                <a:cxn ang="0">
                  <a:pos x="T2" y="T3"/>
                </a:cxn>
                <a:cxn ang="0">
                  <a:pos x="T4" y="T5"/>
                </a:cxn>
                <a:cxn ang="0">
                  <a:pos x="T6" y="T7"/>
                </a:cxn>
                <a:cxn ang="0">
                  <a:pos x="T8" y="T9"/>
                </a:cxn>
              </a:cxnLst>
              <a:rect l="0" t="0" r="r" b="b"/>
              <a:pathLst>
                <a:path w="296" h="132">
                  <a:moveTo>
                    <a:pt x="204" y="132"/>
                  </a:moveTo>
                  <a:lnTo>
                    <a:pt x="296" y="0"/>
                  </a:lnTo>
                  <a:lnTo>
                    <a:pt x="95" y="0"/>
                  </a:lnTo>
                  <a:lnTo>
                    <a:pt x="0" y="132"/>
                  </a:lnTo>
                  <a:lnTo>
                    <a:pt x="204" y="132"/>
                  </a:lnTo>
                  <a:close/>
                </a:path>
              </a:pathLst>
            </a:custGeom>
            <a:solidFill>
              <a:srgbClr val="0075BF"/>
            </a:solidFill>
            <a:ln>
              <a:noFill/>
            </a:ln>
          </p:spPr>
          <p:txBody>
            <a:bodyPr anchor="ctr"/>
            <a:lstStyle/>
            <a:p>
              <a:pPr algn="ctr"/>
              <a:endParaRPr dirty="0">
                <a:cs typeface="+mn-ea"/>
                <a:sym typeface="+mn-lt"/>
              </a:endParaRPr>
            </a:p>
          </p:txBody>
        </p:sp>
        <p:sp>
          <p:nvSpPr>
            <p:cNvPr id="13" name="任意多边形: 形状 12"/>
            <p:cNvSpPr/>
            <p:nvPr/>
          </p:nvSpPr>
          <p:spPr bwMode="auto">
            <a:xfrm>
              <a:off x="879508" y="2772333"/>
              <a:ext cx="3070829" cy="1369427"/>
            </a:xfrm>
            <a:custGeom>
              <a:avLst/>
              <a:gdLst>
                <a:gd name="T0" fmla="*/ 204 w 296"/>
                <a:gd name="T1" fmla="*/ 132 h 132"/>
                <a:gd name="T2" fmla="*/ 296 w 296"/>
                <a:gd name="T3" fmla="*/ 0 h 132"/>
                <a:gd name="T4" fmla="*/ 95 w 296"/>
                <a:gd name="T5" fmla="*/ 0 h 132"/>
                <a:gd name="T6" fmla="*/ 0 w 296"/>
                <a:gd name="T7" fmla="*/ 132 h 132"/>
                <a:gd name="T8" fmla="*/ 204 w 296"/>
                <a:gd name="T9" fmla="*/ 132 h 132"/>
              </a:gdLst>
              <a:ahLst/>
              <a:cxnLst>
                <a:cxn ang="0">
                  <a:pos x="T0" y="T1"/>
                </a:cxn>
                <a:cxn ang="0">
                  <a:pos x="T2" y="T3"/>
                </a:cxn>
                <a:cxn ang="0">
                  <a:pos x="T4" y="T5"/>
                </a:cxn>
                <a:cxn ang="0">
                  <a:pos x="T6" y="T7"/>
                </a:cxn>
                <a:cxn ang="0">
                  <a:pos x="T8" y="T9"/>
                </a:cxn>
              </a:cxnLst>
              <a:rect l="0" t="0" r="r" b="b"/>
              <a:pathLst>
                <a:path w="296" h="132">
                  <a:moveTo>
                    <a:pt x="204" y="132"/>
                  </a:moveTo>
                  <a:lnTo>
                    <a:pt x="296" y="0"/>
                  </a:lnTo>
                  <a:lnTo>
                    <a:pt x="95" y="0"/>
                  </a:lnTo>
                  <a:lnTo>
                    <a:pt x="0" y="132"/>
                  </a:lnTo>
                  <a:lnTo>
                    <a:pt x="204" y="132"/>
                  </a:lnTo>
                  <a:close/>
                </a:path>
              </a:pathLst>
            </a:custGeom>
            <a:solidFill>
              <a:srgbClr val="0075BF"/>
            </a:solidFill>
            <a:ln>
              <a:noFill/>
            </a:ln>
          </p:spPr>
          <p:txBody>
            <a:bodyPr anchor="ctr"/>
            <a:lstStyle/>
            <a:p>
              <a:pPr algn="ctr"/>
              <a:endParaRPr dirty="0">
                <a:cs typeface="+mn-ea"/>
                <a:sym typeface="+mn-lt"/>
              </a:endParaRPr>
            </a:p>
          </p:txBody>
        </p:sp>
        <p:sp>
          <p:nvSpPr>
            <p:cNvPr id="14" name="任意多边形: 形状 13"/>
            <p:cNvSpPr/>
            <p:nvPr/>
          </p:nvSpPr>
          <p:spPr bwMode="auto">
            <a:xfrm>
              <a:off x="7518232" y="2064281"/>
              <a:ext cx="3801725" cy="2785531"/>
            </a:xfrm>
            <a:custGeom>
              <a:avLst/>
              <a:gdLst>
                <a:gd name="connsiteX0" fmla="*/ 1818396 w 3294359"/>
                <a:gd name="connsiteY0" fmla="*/ 0 h 2413783"/>
                <a:gd name="connsiteX1" fmla="*/ 3294359 w 3294359"/>
                <a:gd name="connsiteY1" fmla="*/ 1206892 h 2413783"/>
                <a:gd name="connsiteX2" fmla="*/ 1818396 w 3294359"/>
                <a:gd name="connsiteY2" fmla="*/ 2413783 h 2413783"/>
                <a:gd name="connsiteX3" fmla="*/ 1818396 w 3294359"/>
                <a:gd name="connsiteY3" fmla="*/ 1800225 h 2413783"/>
                <a:gd name="connsiteX4" fmla="*/ 0 w 3294359"/>
                <a:gd name="connsiteY4" fmla="*/ 1800225 h 2413783"/>
                <a:gd name="connsiteX5" fmla="*/ 853917 w 3294359"/>
                <a:gd name="connsiteY5" fmla="*/ 613557 h 2413783"/>
                <a:gd name="connsiteX6" fmla="*/ 1818396 w 3294359"/>
                <a:gd name="connsiteY6" fmla="*/ 619645 h 241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4359" h="2413783">
                  <a:moveTo>
                    <a:pt x="1818396" y="0"/>
                  </a:moveTo>
                  <a:lnTo>
                    <a:pt x="3294359" y="1206892"/>
                  </a:lnTo>
                  <a:lnTo>
                    <a:pt x="1818396" y="2413783"/>
                  </a:lnTo>
                  <a:lnTo>
                    <a:pt x="1818396" y="1800225"/>
                  </a:lnTo>
                  <a:lnTo>
                    <a:pt x="0" y="1800225"/>
                  </a:lnTo>
                  <a:lnTo>
                    <a:pt x="853917" y="613557"/>
                  </a:lnTo>
                  <a:lnTo>
                    <a:pt x="1818396" y="619645"/>
                  </a:lnTo>
                  <a:close/>
                </a:path>
              </a:pathLst>
            </a:custGeom>
            <a:solidFill>
              <a:schemeClr val="accent4"/>
            </a:solidFill>
            <a:ln>
              <a:noFill/>
            </a:ln>
          </p:spPr>
          <p:txBody>
            <a:bodyPr anchor="ctr"/>
            <a:lstStyle/>
            <a:p>
              <a:pPr algn="ctr"/>
              <a:endParaRPr>
                <a:cs typeface="+mn-ea"/>
                <a:sym typeface="+mn-lt"/>
              </a:endParaRPr>
            </a:p>
          </p:txBody>
        </p:sp>
        <p:sp>
          <p:nvSpPr>
            <p:cNvPr id="15" name="任意多边形: 形状 14"/>
            <p:cNvSpPr/>
            <p:nvPr/>
          </p:nvSpPr>
          <p:spPr bwMode="auto">
            <a:xfrm>
              <a:off x="1922553" y="3175659"/>
              <a:ext cx="915643" cy="501220"/>
            </a:xfrm>
            <a:custGeom>
              <a:avLst/>
              <a:gdLst>
                <a:gd name="T0" fmla="*/ 456 w 911"/>
                <a:gd name="T1" fmla="*/ 498 h 498"/>
                <a:gd name="T2" fmla="*/ 14 w 911"/>
                <a:gd name="T3" fmla="*/ 266 h 498"/>
                <a:gd name="T4" fmla="*/ 0 w 911"/>
                <a:gd name="T5" fmla="*/ 249 h 498"/>
                <a:gd name="T6" fmla="*/ 14 w 911"/>
                <a:gd name="T7" fmla="*/ 233 h 498"/>
                <a:gd name="T8" fmla="*/ 456 w 911"/>
                <a:gd name="T9" fmla="*/ 0 h 498"/>
                <a:gd name="T10" fmla="*/ 897 w 911"/>
                <a:gd name="T11" fmla="*/ 233 h 498"/>
                <a:gd name="T12" fmla="*/ 911 w 911"/>
                <a:gd name="T13" fmla="*/ 249 h 498"/>
                <a:gd name="T14" fmla="*/ 897 w 911"/>
                <a:gd name="T15" fmla="*/ 266 h 498"/>
                <a:gd name="T16" fmla="*/ 456 w 911"/>
                <a:gd name="T17" fmla="*/ 498 h 498"/>
                <a:gd name="T18" fmla="*/ 578 w 911"/>
                <a:gd name="T19" fmla="*/ 85 h 498"/>
                <a:gd name="T20" fmla="*/ 661 w 911"/>
                <a:gd name="T21" fmla="*/ 249 h 498"/>
                <a:gd name="T22" fmla="*/ 578 w 911"/>
                <a:gd name="T23" fmla="*/ 414 h 498"/>
                <a:gd name="T24" fmla="*/ 584 w 911"/>
                <a:gd name="T25" fmla="*/ 424 h 498"/>
                <a:gd name="T26" fmla="*/ 839 w 911"/>
                <a:gd name="T27" fmla="*/ 253 h 498"/>
                <a:gd name="T28" fmla="*/ 844 w 911"/>
                <a:gd name="T29" fmla="*/ 249 h 498"/>
                <a:gd name="T30" fmla="*/ 839 w 911"/>
                <a:gd name="T31" fmla="*/ 245 h 498"/>
                <a:gd name="T32" fmla="*/ 584 w 911"/>
                <a:gd name="T33" fmla="*/ 74 h 498"/>
                <a:gd name="T34" fmla="*/ 578 w 911"/>
                <a:gd name="T35" fmla="*/ 85 h 498"/>
                <a:gd name="T36" fmla="*/ 327 w 911"/>
                <a:gd name="T37" fmla="*/ 74 h 498"/>
                <a:gd name="T38" fmla="*/ 72 w 911"/>
                <a:gd name="T39" fmla="*/ 245 h 498"/>
                <a:gd name="T40" fmla="*/ 68 w 911"/>
                <a:gd name="T41" fmla="*/ 249 h 498"/>
                <a:gd name="T42" fmla="*/ 72 w 911"/>
                <a:gd name="T43" fmla="*/ 253 h 498"/>
                <a:gd name="T44" fmla="*/ 327 w 911"/>
                <a:gd name="T45" fmla="*/ 424 h 498"/>
                <a:gd name="T46" fmla="*/ 333 w 911"/>
                <a:gd name="T47" fmla="*/ 414 h 498"/>
                <a:gd name="T48" fmla="*/ 250 w 911"/>
                <a:gd name="T49" fmla="*/ 249 h 498"/>
                <a:gd name="T50" fmla="*/ 333 w 911"/>
                <a:gd name="T51" fmla="*/ 85 h 498"/>
                <a:gd name="T52" fmla="*/ 327 w 911"/>
                <a:gd name="T53" fmla="*/ 74 h 498"/>
                <a:gd name="T54" fmla="*/ 456 w 911"/>
                <a:gd name="T55" fmla="*/ 119 h 498"/>
                <a:gd name="T56" fmla="*/ 325 w 911"/>
                <a:gd name="T57" fmla="*/ 249 h 498"/>
                <a:gd name="T58" fmla="*/ 456 w 911"/>
                <a:gd name="T59" fmla="*/ 380 h 498"/>
                <a:gd name="T60" fmla="*/ 586 w 911"/>
                <a:gd name="T61" fmla="*/ 249 h 498"/>
                <a:gd name="T62" fmla="*/ 456 w 911"/>
                <a:gd name="T63" fmla="*/ 11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1" h="498">
                  <a:moveTo>
                    <a:pt x="456" y="498"/>
                  </a:moveTo>
                  <a:cubicBezTo>
                    <a:pt x="213" y="498"/>
                    <a:pt x="22" y="275"/>
                    <a:pt x="14" y="266"/>
                  </a:cubicBezTo>
                  <a:cubicBezTo>
                    <a:pt x="0" y="249"/>
                    <a:pt x="0" y="249"/>
                    <a:pt x="0" y="249"/>
                  </a:cubicBezTo>
                  <a:cubicBezTo>
                    <a:pt x="14" y="233"/>
                    <a:pt x="14" y="233"/>
                    <a:pt x="14" y="233"/>
                  </a:cubicBezTo>
                  <a:cubicBezTo>
                    <a:pt x="22" y="223"/>
                    <a:pt x="214" y="0"/>
                    <a:pt x="456" y="0"/>
                  </a:cubicBezTo>
                  <a:cubicBezTo>
                    <a:pt x="698" y="0"/>
                    <a:pt x="889" y="223"/>
                    <a:pt x="897" y="233"/>
                  </a:cubicBezTo>
                  <a:cubicBezTo>
                    <a:pt x="911" y="249"/>
                    <a:pt x="911" y="249"/>
                    <a:pt x="911" y="249"/>
                  </a:cubicBezTo>
                  <a:cubicBezTo>
                    <a:pt x="897" y="266"/>
                    <a:pt x="897" y="266"/>
                    <a:pt x="897" y="266"/>
                  </a:cubicBezTo>
                  <a:cubicBezTo>
                    <a:pt x="889" y="275"/>
                    <a:pt x="698" y="498"/>
                    <a:pt x="456" y="498"/>
                  </a:cubicBezTo>
                  <a:close/>
                  <a:moveTo>
                    <a:pt x="578" y="85"/>
                  </a:moveTo>
                  <a:cubicBezTo>
                    <a:pt x="631" y="124"/>
                    <a:pt x="661" y="184"/>
                    <a:pt x="661" y="249"/>
                  </a:cubicBezTo>
                  <a:cubicBezTo>
                    <a:pt x="661" y="314"/>
                    <a:pt x="631" y="374"/>
                    <a:pt x="578" y="414"/>
                  </a:cubicBezTo>
                  <a:cubicBezTo>
                    <a:pt x="584" y="424"/>
                    <a:pt x="584" y="424"/>
                    <a:pt x="584" y="424"/>
                  </a:cubicBezTo>
                  <a:cubicBezTo>
                    <a:pt x="706" y="382"/>
                    <a:pt x="803" y="291"/>
                    <a:pt x="839" y="253"/>
                  </a:cubicBezTo>
                  <a:cubicBezTo>
                    <a:pt x="844" y="249"/>
                    <a:pt x="844" y="249"/>
                    <a:pt x="844" y="249"/>
                  </a:cubicBezTo>
                  <a:cubicBezTo>
                    <a:pt x="839" y="245"/>
                    <a:pt x="839" y="245"/>
                    <a:pt x="839" y="245"/>
                  </a:cubicBezTo>
                  <a:cubicBezTo>
                    <a:pt x="803" y="208"/>
                    <a:pt x="706" y="117"/>
                    <a:pt x="584" y="74"/>
                  </a:cubicBezTo>
                  <a:lnTo>
                    <a:pt x="578" y="85"/>
                  </a:lnTo>
                  <a:close/>
                  <a:moveTo>
                    <a:pt x="327" y="74"/>
                  </a:moveTo>
                  <a:cubicBezTo>
                    <a:pt x="206" y="117"/>
                    <a:pt x="108" y="208"/>
                    <a:pt x="72" y="245"/>
                  </a:cubicBezTo>
                  <a:cubicBezTo>
                    <a:pt x="68" y="249"/>
                    <a:pt x="68" y="249"/>
                    <a:pt x="68" y="249"/>
                  </a:cubicBezTo>
                  <a:cubicBezTo>
                    <a:pt x="72" y="253"/>
                    <a:pt x="72" y="253"/>
                    <a:pt x="72" y="253"/>
                  </a:cubicBezTo>
                  <a:cubicBezTo>
                    <a:pt x="108" y="291"/>
                    <a:pt x="206" y="382"/>
                    <a:pt x="327" y="424"/>
                  </a:cubicBezTo>
                  <a:cubicBezTo>
                    <a:pt x="333" y="414"/>
                    <a:pt x="333" y="414"/>
                    <a:pt x="333" y="414"/>
                  </a:cubicBezTo>
                  <a:cubicBezTo>
                    <a:pt x="280" y="374"/>
                    <a:pt x="250" y="314"/>
                    <a:pt x="250" y="249"/>
                  </a:cubicBezTo>
                  <a:cubicBezTo>
                    <a:pt x="250" y="184"/>
                    <a:pt x="280" y="124"/>
                    <a:pt x="333" y="85"/>
                  </a:cubicBezTo>
                  <a:lnTo>
                    <a:pt x="327" y="74"/>
                  </a:lnTo>
                  <a:close/>
                  <a:moveTo>
                    <a:pt x="456" y="119"/>
                  </a:moveTo>
                  <a:cubicBezTo>
                    <a:pt x="384" y="119"/>
                    <a:pt x="325" y="177"/>
                    <a:pt x="325" y="249"/>
                  </a:cubicBezTo>
                  <a:cubicBezTo>
                    <a:pt x="325" y="321"/>
                    <a:pt x="384" y="380"/>
                    <a:pt x="456" y="380"/>
                  </a:cubicBezTo>
                  <a:cubicBezTo>
                    <a:pt x="528" y="380"/>
                    <a:pt x="586" y="321"/>
                    <a:pt x="586" y="249"/>
                  </a:cubicBezTo>
                  <a:cubicBezTo>
                    <a:pt x="586" y="177"/>
                    <a:pt x="528" y="119"/>
                    <a:pt x="456" y="11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6" name="任意多边形: 形状 15"/>
            <p:cNvSpPr/>
            <p:nvPr/>
          </p:nvSpPr>
          <p:spPr bwMode="auto">
            <a:xfrm>
              <a:off x="4286300" y="3153103"/>
              <a:ext cx="781003" cy="546335"/>
            </a:xfrm>
            <a:custGeom>
              <a:avLst/>
              <a:gdLst>
                <a:gd name="connsiteX0" fmla="*/ 303212 w 338138"/>
                <a:gd name="connsiteY0" fmla="*/ 103188 h 236538"/>
                <a:gd name="connsiteX1" fmla="*/ 303212 w 338138"/>
                <a:gd name="connsiteY1" fmla="*/ 122238 h 236538"/>
                <a:gd name="connsiteX2" fmla="*/ 306034 w 338138"/>
                <a:gd name="connsiteY2" fmla="*/ 122238 h 236538"/>
                <a:gd name="connsiteX3" fmla="*/ 315912 w 338138"/>
                <a:gd name="connsiteY3" fmla="*/ 112713 h 236538"/>
                <a:gd name="connsiteX4" fmla="*/ 306034 w 338138"/>
                <a:gd name="connsiteY4" fmla="*/ 103188 h 236538"/>
                <a:gd name="connsiteX5" fmla="*/ 303212 w 338138"/>
                <a:gd name="connsiteY5" fmla="*/ 103188 h 236538"/>
                <a:gd name="connsiteX6" fmla="*/ 65087 w 338138"/>
                <a:gd name="connsiteY6" fmla="*/ 90488 h 236538"/>
                <a:gd name="connsiteX7" fmla="*/ 61912 w 338138"/>
                <a:gd name="connsiteY7" fmla="*/ 96838 h 236538"/>
                <a:gd name="connsiteX8" fmla="*/ 68262 w 338138"/>
                <a:gd name="connsiteY8" fmla="*/ 96838 h 236538"/>
                <a:gd name="connsiteX9" fmla="*/ 90487 w 338138"/>
                <a:gd name="connsiteY9" fmla="*/ 87313 h 236538"/>
                <a:gd name="connsiteX10" fmla="*/ 90487 w 338138"/>
                <a:gd name="connsiteY10" fmla="*/ 107951 h 236538"/>
                <a:gd name="connsiteX11" fmla="*/ 98107 w 338138"/>
                <a:gd name="connsiteY11" fmla="*/ 107951 h 236538"/>
                <a:gd name="connsiteX12" fmla="*/ 109537 w 338138"/>
                <a:gd name="connsiteY12" fmla="*/ 97632 h 236538"/>
                <a:gd name="connsiteX13" fmla="*/ 98107 w 338138"/>
                <a:gd name="connsiteY13" fmla="*/ 87313 h 236538"/>
                <a:gd name="connsiteX14" fmla="*/ 90487 w 338138"/>
                <a:gd name="connsiteY14" fmla="*/ 87313 h 236538"/>
                <a:gd name="connsiteX15" fmla="*/ 86677 w 338138"/>
                <a:gd name="connsiteY15" fmla="*/ 79375 h 236538"/>
                <a:gd name="connsiteX16" fmla="*/ 98107 w 338138"/>
                <a:gd name="connsiteY16" fmla="*/ 79375 h 236538"/>
                <a:gd name="connsiteX17" fmla="*/ 115887 w 338138"/>
                <a:gd name="connsiteY17" fmla="*/ 97632 h 236538"/>
                <a:gd name="connsiteX18" fmla="*/ 98107 w 338138"/>
                <a:gd name="connsiteY18" fmla="*/ 115888 h 236538"/>
                <a:gd name="connsiteX19" fmla="*/ 86677 w 338138"/>
                <a:gd name="connsiteY19" fmla="*/ 115888 h 236538"/>
                <a:gd name="connsiteX20" fmla="*/ 84137 w 338138"/>
                <a:gd name="connsiteY20" fmla="*/ 113280 h 236538"/>
                <a:gd name="connsiteX21" fmla="*/ 84137 w 338138"/>
                <a:gd name="connsiteY21" fmla="*/ 81983 h 236538"/>
                <a:gd name="connsiteX22" fmla="*/ 86677 w 338138"/>
                <a:gd name="connsiteY22" fmla="*/ 79375 h 236538"/>
                <a:gd name="connsiteX23" fmla="*/ 63764 w 338138"/>
                <a:gd name="connsiteY23" fmla="*/ 79375 h 236538"/>
                <a:gd name="connsiteX24" fmla="*/ 66410 w 338138"/>
                <a:gd name="connsiteY24" fmla="*/ 79375 h 236538"/>
                <a:gd name="connsiteX25" fmla="*/ 69056 w 338138"/>
                <a:gd name="connsiteY25" fmla="*/ 80727 h 236538"/>
                <a:gd name="connsiteX26" fmla="*/ 80962 w 338138"/>
                <a:gd name="connsiteY26" fmla="*/ 113183 h 236538"/>
                <a:gd name="connsiteX27" fmla="*/ 78316 w 338138"/>
                <a:gd name="connsiteY27" fmla="*/ 115888 h 236538"/>
                <a:gd name="connsiteX28" fmla="*/ 75670 w 338138"/>
                <a:gd name="connsiteY28" fmla="*/ 115888 h 236538"/>
                <a:gd name="connsiteX29" fmla="*/ 74347 w 338138"/>
                <a:gd name="connsiteY29" fmla="*/ 114536 h 236538"/>
                <a:gd name="connsiteX30" fmla="*/ 70378 w 338138"/>
                <a:gd name="connsiteY30" fmla="*/ 105069 h 236538"/>
                <a:gd name="connsiteX31" fmla="*/ 59795 w 338138"/>
                <a:gd name="connsiteY31" fmla="*/ 105069 h 236538"/>
                <a:gd name="connsiteX32" fmla="*/ 55826 w 338138"/>
                <a:gd name="connsiteY32" fmla="*/ 114536 h 236538"/>
                <a:gd name="connsiteX33" fmla="*/ 54503 w 338138"/>
                <a:gd name="connsiteY33" fmla="*/ 115888 h 236538"/>
                <a:gd name="connsiteX34" fmla="*/ 51858 w 338138"/>
                <a:gd name="connsiteY34" fmla="*/ 115888 h 236538"/>
                <a:gd name="connsiteX35" fmla="*/ 49212 w 338138"/>
                <a:gd name="connsiteY35" fmla="*/ 114536 h 236538"/>
                <a:gd name="connsiteX36" fmla="*/ 49212 w 338138"/>
                <a:gd name="connsiteY36" fmla="*/ 113183 h 236538"/>
                <a:gd name="connsiteX37" fmla="*/ 61118 w 338138"/>
                <a:gd name="connsiteY37" fmla="*/ 80727 h 236538"/>
                <a:gd name="connsiteX38" fmla="*/ 63764 w 338138"/>
                <a:gd name="connsiteY38" fmla="*/ 79375 h 236538"/>
                <a:gd name="connsiteX39" fmla="*/ 19050 w 338138"/>
                <a:gd name="connsiteY39" fmla="*/ 63500 h 236538"/>
                <a:gd name="connsiteX40" fmla="*/ 19050 w 338138"/>
                <a:gd name="connsiteY40" fmla="*/ 132790 h 236538"/>
                <a:gd name="connsiteX41" fmla="*/ 120915 w 338138"/>
                <a:gd name="connsiteY41" fmla="*/ 132790 h 236538"/>
                <a:gd name="connsiteX42" fmla="*/ 124884 w 338138"/>
                <a:gd name="connsiteY42" fmla="*/ 134097 h 236538"/>
                <a:gd name="connsiteX43" fmla="*/ 161925 w 338138"/>
                <a:gd name="connsiteY43" fmla="*/ 152400 h 236538"/>
                <a:gd name="connsiteX44" fmla="*/ 152665 w 338138"/>
                <a:gd name="connsiteY44" fmla="*/ 123638 h 236538"/>
                <a:gd name="connsiteX45" fmla="*/ 152665 w 338138"/>
                <a:gd name="connsiteY45" fmla="*/ 121024 h 236538"/>
                <a:gd name="connsiteX46" fmla="*/ 152665 w 338138"/>
                <a:gd name="connsiteY46" fmla="*/ 63500 h 236538"/>
                <a:gd name="connsiteX47" fmla="*/ 19050 w 338138"/>
                <a:gd name="connsiteY47" fmla="*/ 63500 h 236538"/>
                <a:gd name="connsiteX48" fmla="*/ 52387 w 338138"/>
                <a:gd name="connsiteY48" fmla="*/ 17463 h 236538"/>
                <a:gd name="connsiteX49" fmla="*/ 52387 w 338138"/>
                <a:gd name="connsiteY49" fmla="*/ 43782 h 236538"/>
                <a:gd name="connsiteX50" fmla="*/ 161817 w 338138"/>
                <a:gd name="connsiteY50" fmla="*/ 43782 h 236538"/>
                <a:gd name="connsiteX51" fmla="*/ 169728 w 338138"/>
                <a:gd name="connsiteY51" fmla="*/ 52994 h 236538"/>
                <a:gd name="connsiteX52" fmla="*/ 169728 w 338138"/>
                <a:gd name="connsiteY52" fmla="*/ 118791 h 236538"/>
                <a:gd name="connsiteX53" fmla="*/ 186868 w 338138"/>
                <a:gd name="connsiteY53" fmla="*/ 167482 h 236538"/>
                <a:gd name="connsiteX54" fmla="*/ 184231 w 338138"/>
                <a:gd name="connsiteY54" fmla="*/ 176693 h 236538"/>
                <a:gd name="connsiteX55" fmla="*/ 177639 w 338138"/>
                <a:gd name="connsiteY55" fmla="*/ 179325 h 236538"/>
                <a:gd name="connsiteX56" fmla="*/ 173683 w 338138"/>
                <a:gd name="connsiteY56" fmla="*/ 178009 h 236538"/>
                <a:gd name="connsiteX57" fmla="*/ 119627 w 338138"/>
                <a:gd name="connsiteY57" fmla="*/ 150374 h 236538"/>
                <a:gd name="connsiteX58" fmla="*/ 52387 w 338138"/>
                <a:gd name="connsiteY58" fmla="*/ 150374 h 236538"/>
                <a:gd name="connsiteX59" fmla="*/ 52387 w 338138"/>
                <a:gd name="connsiteY59" fmla="*/ 217488 h 236538"/>
                <a:gd name="connsiteX60" fmla="*/ 285750 w 338138"/>
                <a:gd name="connsiteY60" fmla="*/ 217488 h 236538"/>
                <a:gd name="connsiteX61" fmla="*/ 285750 w 338138"/>
                <a:gd name="connsiteY61" fmla="*/ 17463 h 236538"/>
                <a:gd name="connsiteX62" fmla="*/ 52387 w 338138"/>
                <a:gd name="connsiteY62" fmla="*/ 17463 h 236538"/>
                <a:gd name="connsiteX63" fmla="*/ 42267 w 338138"/>
                <a:gd name="connsiteY63" fmla="*/ 0 h 236538"/>
                <a:gd name="connsiteX64" fmla="*/ 328892 w 338138"/>
                <a:gd name="connsiteY64" fmla="*/ 0 h 236538"/>
                <a:gd name="connsiteX65" fmla="*/ 338138 w 338138"/>
                <a:gd name="connsiteY65" fmla="*/ 9199 h 236538"/>
                <a:gd name="connsiteX66" fmla="*/ 338138 w 338138"/>
                <a:gd name="connsiteY66" fmla="*/ 227339 h 236538"/>
                <a:gd name="connsiteX67" fmla="*/ 328892 w 338138"/>
                <a:gd name="connsiteY67" fmla="*/ 236538 h 236538"/>
                <a:gd name="connsiteX68" fmla="*/ 42267 w 338138"/>
                <a:gd name="connsiteY68" fmla="*/ 236538 h 236538"/>
                <a:gd name="connsiteX69" fmla="*/ 33021 w 338138"/>
                <a:gd name="connsiteY69" fmla="*/ 227339 h 236538"/>
                <a:gd name="connsiteX70" fmla="*/ 33021 w 338138"/>
                <a:gd name="connsiteY70" fmla="*/ 151122 h 236538"/>
                <a:gd name="connsiteX71" fmla="*/ 9246 w 338138"/>
                <a:gd name="connsiteY71" fmla="*/ 151122 h 236538"/>
                <a:gd name="connsiteX72" fmla="*/ 0 w 338138"/>
                <a:gd name="connsiteY72" fmla="*/ 141923 h 236538"/>
                <a:gd name="connsiteX73" fmla="*/ 0 w 338138"/>
                <a:gd name="connsiteY73" fmla="*/ 53878 h 236538"/>
                <a:gd name="connsiteX74" fmla="*/ 9246 w 338138"/>
                <a:gd name="connsiteY74" fmla="*/ 44679 h 236538"/>
                <a:gd name="connsiteX75" fmla="*/ 33021 w 338138"/>
                <a:gd name="connsiteY75" fmla="*/ 44679 h 236538"/>
                <a:gd name="connsiteX76" fmla="*/ 33021 w 338138"/>
                <a:gd name="connsiteY76" fmla="*/ 9199 h 236538"/>
                <a:gd name="connsiteX77" fmla="*/ 42267 w 338138"/>
                <a:gd name="connsiteY77" fmla="*/ 0 h 23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38138" h="236538">
                  <a:moveTo>
                    <a:pt x="303212" y="103188"/>
                  </a:moveTo>
                  <a:cubicBezTo>
                    <a:pt x="303212" y="103188"/>
                    <a:pt x="303212" y="103188"/>
                    <a:pt x="303212" y="122238"/>
                  </a:cubicBezTo>
                  <a:cubicBezTo>
                    <a:pt x="303212" y="122238"/>
                    <a:pt x="303212" y="122238"/>
                    <a:pt x="306034" y="122238"/>
                  </a:cubicBezTo>
                  <a:cubicBezTo>
                    <a:pt x="311679" y="122238"/>
                    <a:pt x="315912" y="116795"/>
                    <a:pt x="315912" y="112713"/>
                  </a:cubicBezTo>
                  <a:cubicBezTo>
                    <a:pt x="315912" y="107270"/>
                    <a:pt x="311679" y="103188"/>
                    <a:pt x="306034" y="103188"/>
                  </a:cubicBezTo>
                  <a:cubicBezTo>
                    <a:pt x="306034" y="103188"/>
                    <a:pt x="306034" y="103188"/>
                    <a:pt x="303212" y="103188"/>
                  </a:cubicBezTo>
                  <a:close/>
                  <a:moveTo>
                    <a:pt x="65087" y="90488"/>
                  </a:moveTo>
                  <a:lnTo>
                    <a:pt x="61912" y="96838"/>
                  </a:lnTo>
                  <a:lnTo>
                    <a:pt x="68262" y="96838"/>
                  </a:lnTo>
                  <a:close/>
                  <a:moveTo>
                    <a:pt x="90487" y="87313"/>
                  </a:moveTo>
                  <a:cubicBezTo>
                    <a:pt x="90487" y="87313"/>
                    <a:pt x="90487" y="87313"/>
                    <a:pt x="90487" y="107951"/>
                  </a:cubicBezTo>
                  <a:cubicBezTo>
                    <a:pt x="90487" y="107951"/>
                    <a:pt x="90487" y="107951"/>
                    <a:pt x="98107" y="107951"/>
                  </a:cubicBezTo>
                  <a:cubicBezTo>
                    <a:pt x="104457" y="107951"/>
                    <a:pt x="109537" y="104081"/>
                    <a:pt x="109537" y="97632"/>
                  </a:cubicBezTo>
                  <a:cubicBezTo>
                    <a:pt x="109537" y="92473"/>
                    <a:pt x="104457" y="87313"/>
                    <a:pt x="98107" y="87313"/>
                  </a:cubicBezTo>
                  <a:cubicBezTo>
                    <a:pt x="98107" y="87313"/>
                    <a:pt x="98107" y="87313"/>
                    <a:pt x="90487" y="87313"/>
                  </a:cubicBezTo>
                  <a:close/>
                  <a:moveTo>
                    <a:pt x="86677" y="79375"/>
                  </a:moveTo>
                  <a:cubicBezTo>
                    <a:pt x="86677" y="79375"/>
                    <a:pt x="86677" y="79375"/>
                    <a:pt x="98107" y="79375"/>
                  </a:cubicBezTo>
                  <a:cubicBezTo>
                    <a:pt x="108267" y="79375"/>
                    <a:pt x="115887" y="88503"/>
                    <a:pt x="115887" y="97632"/>
                  </a:cubicBezTo>
                  <a:cubicBezTo>
                    <a:pt x="115887" y="108064"/>
                    <a:pt x="108267" y="115888"/>
                    <a:pt x="98107" y="115888"/>
                  </a:cubicBezTo>
                  <a:cubicBezTo>
                    <a:pt x="98107" y="115888"/>
                    <a:pt x="98107" y="115888"/>
                    <a:pt x="86677" y="115888"/>
                  </a:cubicBezTo>
                  <a:cubicBezTo>
                    <a:pt x="85407" y="115888"/>
                    <a:pt x="84137" y="114584"/>
                    <a:pt x="84137" y="113280"/>
                  </a:cubicBezTo>
                  <a:cubicBezTo>
                    <a:pt x="84137" y="113280"/>
                    <a:pt x="84137" y="113280"/>
                    <a:pt x="84137" y="81983"/>
                  </a:cubicBezTo>
                  <a:cubicBezTo>
                    <a:pt x="84137" y="80679"/>
                    <a:pt x="85407" y="79375"/>
                    <a:pt x="86677" y="79375"/>
                  </a:cubicBezTo>
                  <a:close/>
                  <a:moveTo>
                    <a:pt x="63764" y="79375"/>
                  </a:moveTo>
                  <a:cubicBezTo>
                    <a:pt x="63764" y="79375"/>
                    <a:pt x="63764" y="79375"/>
                    <a:pt x="66410" y="79375"/>
                  </a:cubicBezTo>
                  <a:cubicBezTo>
                    <a:pt x="67733" y="79375"/>
                    <a:pt x="67733" y="79375"/>
                    <a:pt x="69056" y="80727"/>
                  </a:cubicBezTo>
                  <a:lnTo>
                    <a:pt x="80962" y="113183"/>
                  </a:lnTo>
                  <a:cubicBezTo>
                    <a:pt x="80962" y="114536"/>
                    <a:pt x="79639" y="115888"/>
                    <a:pt x="78316" y="115888"/>
                  </a:cubicBezTo>
                  <a:cubicBezTo>
                    <a:pt x="78316" y="115888"/>
                    <a:pt x="78316" y="115888"/>
                    <a:pt x="75670" y="115888"/>
                  </a:cubicBezTo>
                  <a:cubicBezTo>
                    <a:pt x="74347" y="115888"/>
                    <a:pt x="74347" y="114536"/>
                    <a:pt x="74347" y="114536"/>
                  </a:cubicBezTo>
                  <a:cubicBezTo>
                    <a:pt x="74347" y="114536"/>
                    <a:pt x="74347" y="114536"/>
                    <a:pt x="70378" y="105069"/>
                  </a:cubicBezTo>
                  <a:cubicBezTo>
                    <a:pt x="70378" y="105069"/>
                    <a:pt x="70378" y="105069"/>
                    <a:pt x="59795" y="105069"/>
                  </a:cubicBezTo>
                  <a:cubicBezTo>
                    <a:pt x="59795" y="105069"/>
                    <a:pt x="59795" y="105069"/>
                    <a:pt x="55826" y="114536"/>
                  </a:cubicBezTo>
                  <a:cubicBezTo>
                    <a:pt x="55826" y="114536"/>
                    <a:pt x="55826" y="115888"/>
                    <a:pt x="54503" y="115888"/>
                  </a:cubicBezTo>
                  <a:cubicBezTo>
                    <a:pt x="54503" y="115888"/>
                    <a:pt x="54503" y="115888"/>
                    <a:pt x="51858" y="115888"/>
                  </a:cubicBezTo>
                  <a:cubicBezTo>
                    <a:pt x="50535" y="115888"/>
                    <a:pt x="50535" y="115888"/>
                    <a:pt x="49212" y="114536"/>
                  </a:cubicBezTo>
                  <a:cubicBezTo>
                    <a:pt x="49212" y="114536"/>
                    <a:pt x="49212" y="113183"/>
                    <a:pt x="49212" y="113183"/>
                  </a:cubicBezTo>
                  <a:cubicBezTo>
                    <a:pt x="49212" y="113183"/>
                    <a:pt x="49212" y="113183"/>
                    <a:pt x="61118" y="80727"/>
                  </a:cubicBezTo>
                  <a:cubicBezTo>
                    <a:pt x="61118" y="79375"/>
                    <a:pt x="62441" y="79375"/>
                    <a:pt x="63764" y="79375"/>
                  </a:cubicBezTo>
                  <a:close/>
                  <a:moveTo>
                    <a:pt x="19050" y="63500"/>
                  </a:moveTo>
                  <a:lnTo>
                    <a:pt x="19050" y="132790"/>
                  </a:lnTo>
                  <a:cubicBezTo>
                    <a:pt x="19050" y="132790"/>
                    <a:pt x="19050" y="132790"/>
                    <a:pt x="120915" y="132790"/>
                  </a:cubicBezTo>
                  <a:cubicBezTo>
                    <a:pt x="122238" y="132790"/>
                    <a:pt x="124884" y="132790"/>
                    <a:pt x="124884" y="134097"/>
                  </a:cubicBezTo>
                  <a:cubicBezTo>
                    <a:pt x="124884" y="134097"/>
                    <a:pt x="124884" y="134097"/>
                    <a:pt x="161925" y="152400"/>
                  </a:cubicBezTo>
                  <a:cubicBezTo>
                    <a:pt x="161925" y="152400"/>
                    <a:pt x="161925" y="152400"/>
                    <a:pt x="152665" y="123638"/>
                  </a:cubicBezTo>
                  <a:cubicBezTo>
                    <a:pt x="152665" y="123638"/>
                    <a:pt x="152665" y="122331"/>
                    <a:pt x="152665" y="121024"/>
                  </a:cubicBezTo>
                  <a:cubicBezTo>
                    <a:pt x="152665" y="121024"/>
                    <a:pt x="152665" y="121024"/>
                    <a:pt x="152665" y="63500"/>
                  </a:cubicBezTo>
                  <a:cubicBezTo>
                    <a:pt x="152665" y="63500"/>
                    <a:pt x="152665" y="63500"/>
                    <a:pt x="19050" y="63500"/>
                  </a:cubicBezTo>
                  <a:close/>
                  <a:moveTo>
                    <a:pt x="52387" y="17463"/>
                  </a:moveTo>
                  <a:cubicBezTo>
                    <a:pt x="52387" y="17463"/>
                    <a:pt x="52387" y="17463"/>
                    <a:pt x="52387" y="43782"/>
                  </a:cubicBezTo>
                  <a:cubicBezTo>
                    <a:pt x="52387" y="43782"/>
                    <a:pt x="52387" y="43782"/>
                    <a:pt x="161817" y="43782"/>
                  </a:cubicBezTo>
                  <a:cubicBezTo>
                    <a:pt x="165773" y="43782"/>
                    <a:pt x="169728" y="49046"/>
                    <a:pt x="169728" y="52994"/>
                  </a:cubicBezTo>
                  <a:cubicBezTo>
                    <a:pt x="169728" y="52994"/>
                    <a:pt x="169728" y="52994"/>
                    <a:pt x="169728" y="118791"/>
                  </a:cubicBezTo>
                  <a:cubicBezTo>
                    <a:pt x="169728" y="118791"/>
                    <a:pt x="169728" y="118791"/>
                    <a:pt x="186868" y="167482"/>
                  </a:cubicBezTo>
                  <a:cubicBezTo>
                    <a:pt x="188186" y="171430"/>
                    <a:pt x="186868" y="174062"/>
                    <a:pt x="184231" y="176693"/>
                  </a:cubicBezTo>
                  <a:cubicBezTo>
                    <a:pt x="181594" y="178009"/>
                    <a:pt x="180275" y="179325"/>
                    <a:pt x="177639" y="179325"/>
                  </a:cubicBezTo>
                  <a:cubicBezTo>
                    <a:pt x="176320" y="179325"/>
                    <a:pt x="175002" y="179325"/>
                    <a:pt x="173683" y="178009"/>
                  </a:cubicBezTo>
                  <a:cubicBezTo>
                    <a:pt x="173683" y="178009"/>
                    <a:pt x="173683" y="178009"/>
                    <a:pt x="119627" y="150374"/>
                  </a:cubicBezTo>
                  <a:cubicBezTo>
                    <a:pt x="119627" y="150374"/>
                    <a:pt x="119627" y="150374"/>
                    <a:pt x="52387" y="150374"/>
                  </a:cubicBezTo>
                  <a:cubicBezTo>
                    <a:pt x="52387" y="150374"/>
                    <a:pt x="52387" y="150374"/>
                    <a:pt x="52387" y="217488"/>
                  </a:cubicBezTo>
                  <a:cubicBezTo>
                    <a:pt x="52387" y="217488"/>
                    <a:pt x="52387" y="217488"/>
                    <a:pt x="285750" y="217488"/>
                  </a:cubicBezTo>
                  <a:lnTo>
                    <a:pt x="285750" y="17463"/>
                  </a:lnTo>
                  <a:cubicBezTo>
                    <a:pt x="285750" y="17463"/>
                    <a:pt x="285750" y="17463"/>
                    <a:pt x="52387" y="17463"/>
                  </a:cubicBezTo>
                  <a:close/>
                  <a:moveTo>
                    <a:pt x="42267" y="0"/>
                  </a:moveTo>
                  <a:cubicBezTo>
                    <a:pt x="42267" y="0"/>
                    <a:pt x="42267" y="0"/>
                    <a:pt x="328892" y="0"/>
                  </a:cubicBezTo>
                  <a:cubicBezTo>
                    <a:pt x="334176" y="0"/>
                    <a:pt x="338138" y="3942"/>
                    <a:pt x="338138" y="9199"/>
                  </a:cubicBezTo>
                  <a:cubicBezTo>
                    <a:pt x="338138" y="9199"/>
                    <a:pt x="338138" y="9199"/>
                    <a:pt x="338138" y="227339"/>
                  </a:cubicBezTo>
                  <a:cubicBezTo>
                    <a:pt x="338138" y="232596"/>
                    <a:pt x="334176" y="236538"/>
                    <a:pt x="328892" y="236538"/>
                  </a:cubicBezTo>
                  <a:cubicBezTo>
                    <a:pt x="328892" y="236538"/>
                    <a:pt x="328892" y="236538"/>
                    <a:pt x="42267" y="236538"/>
                  </a:cubicBezTo>
                  <a:cubicBezTo>
                    <a:pt x="36984" y="236538"/>
                    <a:pt x="33021" y="232596"/>
                    <a:pt x="33021" y="227339"/>
                  </a:cubicBezTo>
                  <a:cubicBezTo>
                    <a:pt x="33021" y="227339"/>
                    <a:pt x="33021" y="227339"/>
                    <a:pt x="33021" y="151122"/>
                  </a:cubicBezTo>
                  <a:cubicBezTo>
                    <a:pt x="33021" y="151122"/>
                    <a:pt x="33021" y="151122"/>
                    <a:pt x="9246" y="151122"/>
                  </a:cubicBezTo>
                  <a:cubicBezTo>
                    <a:pt x="3962" y="151122"/>
                    <a:pt x="0" y="147179"/>
                    <a:pt x="0" y="141923"/>
                  </a:cubicBezTo>
                  <a:cubicBezTo>
                    <a:pt x="0" y="141923"/>
                    <a:pt x="0" y="141923"/>
                    <a:pt x="0" y="53878"/>
                  </a:cubicBezTo>
                  <a:cubicBezTo>
                    <a:pt x="0" y="49936"/>
                    <a:pt x="3962" y="44679"/>
                    <a:pt x="9246" y="44679"/>
                  </a:cubicBezTo>
                  <a:cubicBezTo>
                    <a:pt x="9246" y="44679"/>
                    <a:pt x="9246" y="44679"/>
                    <a:pt x="33021" y="44679"/>
                  </a:cubicBezTo>
                  <a:cubicBezTo>
                    <a:pt x="33021" y="44679"/>
                    <a:pt x="33021" y="44679"/>
                    <a:pt x="33021" y="9199"/>
                  </a:cubicBezTo>
                  <a:cubicBezTo>
                    <a:pt x="33021" y="3942"/>
                    <a:pt x="36984" y="0"/>
                    <a:pt x="42267"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7" name="任意多边形: 形状 16"/>
            <p:cNvSpPr/>
            <p:nvPr/>
          </p:nvSpPr>
          <p:spPr bwMode="auto">
            <a:xfrm>
              <a:off x="6583109" y="3106757"/>
              <a:ext cx="513019" cy="639024"/>
            </a:xfrm>
            <a:custGeom>
              <a:avLst/>
              <a:gdLst>
                <a:gd name="connsiteX0" fmla="*/ 79065 w 271462"/>
                <a:gd name="connsiteY0" fmla="*/ 301625 h 338138"/>
                <a:gd name="connsiteX1" fmla="*/ 69850 w 271462"/>
                <a:gd name="connsiteY1" fmla="*/ 312632 h 338138"/>
                <a:gd name="connsiteX2" fmla="*/ 79065 w 271462"/>
                <a:gd name="connsiteY2" fmla="*/ 322263 h 338138"/>
                <a:gd name="connsiteX3" fmla="*/ 114610 w 271462"/>
                <a:gd name="connsiteY3" fmla="*/ 322263 h 338138"/>
                <a:gd name="connsiteX4" fmla="*/ 123825 w 271462"/>
                <a:gd name="connsiteY4" fmla="*/ 312632 h 338138"/>
                <a:gd name="connsiteX5" fmla="*/ 114610 w 271462"/>
                <a:gd name="connsiteY5" fmla="*/ 301625 h 338138"/>
                <a:gd name="connsiteX6" fmla="*/ 79065 w 271462"/>
                <a:gd name="connsiteY6" fmla="*/ 301625 h 338138"/>
                <a:gd name="connsiteX7" fmla="*/ 166687 w 271462"/>
                <a:gd name="connsiteY7" fmla="*/ 152400 h 338138"/>
                <a:gd name="connsiteX8" fmla="*/ 166687 w 271462"/>
                <a:gd name="connsiteY8" fmla="*/ 166688 h 338138"/>
                <a:gd name="connsiteX9" fmla="*/ 171450 w 271462"/>
                <a:gd name="connsiteY9" fmla="*/ 166688 h 338138"/>
                <a:gd name="connsiteX10" fmla="*/ 171450 w 271462"/>
                <a:gd name="connsiteY10" fmla="*/ 193676 h 338138"/>
                <a:gd name="connsiteX11" fmla="*/ 166687 w 271462"/>
                <a:gd name="connsiteY11" fmla="*/ 193676 h 338138"/>
                <a:gd name="connsiteX12" fmla="*/ 166687 w 271462"/>
                <a:gd name="connsiteY12" fmla="*/ 207963 h 338138"/>
                <a:gd name="connsiteX13" fmla="*/ 193675 w 271462"/>
                <a:gd name="connsiteY13" fmla="*/ 207963 h 338138"/>
                <a:gd name="connsiteX14" fmla="*/ 193675 w 271462"/>
                <a:gd name="connsiteY14" fmla="*/ 193676 h 338138"/>
                <a:gd name="connsiteX15" fmla="*/ 190500 w 271462"/>
                <a:gd name="connsiteY15" fmla="*/ 193676 h 338138"/>
                <a:gd name="connsiteX16" fmla="*/ 190500 w 271462"/>
                <a:gd name="connsiteY16" fmla="*/ 152400 h 338138"/>
                <a:gd name="connsiteX17" fmla="*/ 179388 w 271462"/>
                <a:gd name="connsiteY17" fmla="*/ 125413 h 338138"/>
                <a:gd name="connsiteX18" fmla="*/ 168275 w 271462"/>
                <a:gd name="connsiteY18" fmla="*/ 135732 h 338138"/>
                <a:gd name="connsiteX19" fmla="*/ 179388 w 271462"/>
                <a:gd name="connsiteY19" fmla="*/ 146051 h 338138"/>
                <a:gd name="connsiteX20" fmla="*/ 190501 w 271462"/>
                <a:gd name="connsiteY20" fmla="*/ 135732 h 338138"/>
                <a:gd name="connsiteX21" fmla="*/ 179388 w 271462"/>
                <a:gd name="connsiteY21" fmla="*/ 125413 h 338138"/>
                <a:gd name="connsiteX22" fmla="*/ 180975 w 271462"/>
                <a:gd name="connsiteY22" fmla="*/ 88900 h 338138"/>
                <a:gd name="connsiteX23" fmla="*/ 271462 w 271462"/>
                <a:gd name="connsiteY23" fmla="*/ 169069 h 338138"/>
                <a:gd name="connsiteX24" fmla="*/ 180975 w 271462"/>
                <a:gd name="connsiteY24" fmla="*/ 249238 h 338138"/>
                <a:gd name="connsiteX25" fmla="*/ 131141 w 271462"/>
                <a:gd name="connsiteY25" fmla="*/ 236096 h 338138"/>
                <a:gd name="connsiteX26" fmla="*/ 97044 w 271462"/>
                <a:gd name="connsiteY26" fmla="*/ 242667 h 338138"/>
                <a:gd name="connsiteX27" fmla="*/ 95732 w 271462"/>
                <a:gd name="connsiteY27" fmla="*/ 237410 h 338138"/>
                <a:gd name="connsiteX28" fmla="*/ 110158 w 271462"/>
                <a:gd name="connsiteY28" fmla="*/ 219011 h 338138"/>
                <a:gd name="connsiteX29" fmla="*/ 90487 w 271462"/>
                <a:gd name="connsiteY29" fmla="*/ 169069 h 338138"/>
                <a:gd name="connsiteX30" fmla="*/ 180975 w 271462"/>
                <a:gd name="connsiteY30" fmla="*/ 88900 h 338138"/>
                <a:gd name="connsiteX31" fmla="*/ 37042 w 271462"/>
                <a:gd name="connsiteY31" fmla="*/ 0 h 338138"/>
                <a:gd name="connsiteX32" fmla="*/ 162719 w 271462"/>
                <a:gd name="connsiteY32" fmla="*/ 0 h 338138"/>
                <a:gd name="connsiteX33" fmla="*/ 198438 w 271462"/>
                <a:gd name="connsiteY33" fmla="*/ 38304 h 338138"/>
                <a:gd name="connsiteX34" fmla="*/ 198438 w 271462"/>
                <a:gd name="connsiteY34" fmla="*/ 67363 h 338138"/>
                <a:gd name="connsiteX35" fmla="*/ 181240 w 271462"/>
                <a:gd name="connsiteY35" fmla="*/ 66042 h 338138"/>
                <a:gd name="connsiteX36" fmla="*/ 165365 w 271462"/>
                <a:gd name="connsiteY36" fmla="*/ 67363 h 338138"/>
                <a:gd name="connsiteX37" fmla="*/ 165365 w 271462"/>
                <a:gd name="connsiteY37" fmla="*/ 51513 h 338138"/>
                <a:gd name="connsiteX38" fmla="*/ 34396 w 271462"/>
                <a:gd name="connsiteY38" fmla="*/ 51513 h 338138"/>
                <a:gd name="connsiteX39" fmla="*/ 33073 w 271462"/>
                <a:gd name="connsiteY39" fmla="*/ 51513 h 338138"/>
                <a:gd name="connsiteX40" fmla="*/ 33073 w 271462"/>
                <a:gd name="connsiteY40" fmla="*/ 286625 h 338138"/>
                <a:gd name="connsiteX41" fmla="*/ 34396 w 271462"/>
                <a:gd name="connsiteY41" fmla="*/ 286625 h 338138"/>
                <a:gd name="connsiteX42" fmla="*/ 165365 w 271462"/>
                <a:gd name="connsiteY42" fmla="*/ 286625 h 338138"/>
                <a:gd name="connsiteX43" fmla="*/ 165365 w 271462"/>
                <a:gd name="connsiteY43" fmla="*/ 270775 h 338138"/>
                <a:gd name="connsiteX44" fmla="*/ 181240 w 271462"/>
                <a:gd name="connsiteY44" fmla="*/ 272096 h 338138"/>
                <a:gd name="connsiteX45" fmla="*/ 198438 w 271462"/>
                <a:gd name="connsiteY45" fmla="*/ 270775 h 338138"/>
                <a:gd name="connsiteX46" fmla="*/ 198438 w 271462"/>
                <a:gd name="connsiteY46" fmla="*/ 299834 h 338138"/>
                <a:gd name="connsiteX47" fmla="*/ 162719 w 271462"/>
                <a:gd name="connsiteY47" fmla="*/ 338138 h 338138"/>
                <a:gd name="connsiteX48" fmla="*/ 37042 w 271462"/>
                <a:gd name="connsiteY48" fmla="*/ 338138 h 338138"/>
                <a:gd name="connsiteX49" fmla="*/ 0 w 271462"/>
                <a:gd name="connsiteY49" fmla="*/ 299834 h 338138"/>
                <a:gd name="connsiteX50" fmla="*/ 0 w 271462"/>
                <a:gd name="connsiteY50" fmla="*/ 38304 h 338138"/>
                <a:gd name="connsiteX51" fmla="*/ 37042 w 271462"/>
                <a:gd name="connsiteY51"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1462" h="338138">
                  <a:moveTo>
                    <a:pt x="79065" y="301625"/>
                  </a:moveTo>
                  <a:cubicBezTo>
                    <a:pt x="73799" y="301625"/>
                    <a:pt x="69850" y="305753"/>
                    <a:pt x="69850" y="312632"/>
                  </a:cubicBezTo>
                  <a:cubicBezTo>
                    <a:pt x="69850" y="318136"/>
                    <a:pt x="73799" y="322263"/>
                    <a:pt x="79065" y="322263"/>
                  </a:cubicBezTo>
                  <a:cubicBezTo>
                    <a:pt x="79065" y="322263"/>
                    <a:pt x="79065" y="322263"/>
                    <a:pt x="114610" y="322263"/>
                  </a:cubicBezTo>
                  <a:cubicBezTo>
                    <a:pt x="119875" y="322263"/>
                    <a:pt x="123825" y="318136"/>
                    <a:pt x="123825" y="312632"/>
                  </a:cubicBezTo>
                  <a:cubicBezTo>
                    <a:pt x="123825" y="305753"/>
                    <a:pt x="119875" y="301625"/>
                    <a:pt x="114610" y="301625"/>
                  </a:cubicBezTo>
                  <a:cubicBezTo>
                    <a:pt x="114610" y="301625"/>
                    <a:pt x="114610" y="301625"/>
                    <a:pt x="79065" y="301625"/>
                  </a:cubicBezTo>
                  <a:close/>
                  <a:moveTo>
                    <a:pt x="166687" y="152400"/>
                  </a:moveTo>
                  <a:lnTo>
                    <a:pt x="166687" y="166688"/>
                  </a:lnTo>
                  <a:lnTo>
                    <a:pt x="171450" y="166688"/>
                  </a:lnTo>
                  <a:lnTo>
                    <a:pt x="171450" y="193676"/>
                  </a:lnTo>
                  <a:lnTo>
                    <a:pt x="166687" y="193676"/>
                  </a:lnTo>
                  <a:lnTo>
                    <a:pt x="166687" y="207963"/>
                  </a:lnTo>
                  <a:lnTo>
                    <a:pt x="193675" y="207963"/>
                  </a:lnTo>
                  <a:lnTo>
                    <a:pt x="193675" y="193676"/>
                  </a:lnTo>
                  <a:lnTo>
                    <a:pt x="190500" y="193676"/>
                  </a:lnTo>
                  <a:lnTo>
                    <a:pt x="190500" y="152400"/>
                  </a:lnTo>
                  <a:close/>
                  <a:moveTo>
                    <a:pt x="179388" y="125413"/>
                  </a:moveTo>
                  <a:cubicBezTo>
                    <a:pt x="173250" y="125413"/>
                    <a:pt x="168275" y="130033"/>
                    <a:pt x="168275" y="135732"/>
                  </a:cubicBezTo>
                  <a:cubicBezTo>
                    <a:pt x="168275" y="141431"/>
                    <a:pt x="173250" y="146051"/>
                    <a:pt x="179388" y="146051"/>
                  </a:cubicBezTo>
                  <a:cubicBezTo>
                    <a:pt x="185526" y="146051"/>
                    <a:pt x="190501" y="141431"/>
                    <a:pt x="190501" y="135732"/>
                  </a:cubicBezTo>
                  <a:cubicBezTo>
                    <a:pt x="190501" y="130033"/>
                    <a:pt x="185526" y="125413"/>
                    <a:pt x="179388" y="125413"/>
                  </a:cubicBezTo>
                  <a:close/>
                  <a:moveTo>
                    <a:pt x="180975" y="88900"/>
                  </a:moveTo>
                  <a:cubicBezTo>
                    <a:pt x="230808" y="88900"/>
                    <a:pt x="271462" y="124384"/>
                    <a:pt x="271462" y="169069"/>
                  </a:cubicBezTo>
                  <a:cubicBezTo>
                    <a:pt x="271462" y="212439"/>
                    <a:pt x="230808" y="249238"/>
                    <a:pt x="180975" y="249238"/>
                  </a:cubicBezTo>
                  <a:cubicBezTo>
                    <a:pt x="162614" y="249238"/>
                    <a:pt x="145566" y="243981"/>
                    <a:pt x="131141" y="236096"/>
                  </a:cubicBezTo>
                  <a:cubicBezTo>
                    <a:pt x="119338" y="243981"/>
                    <a:pt x="104912" y="242667"/>
                    <a:pt x="97044" y="242667"/>
                  </a:cubicBezTo>
                  <a:cubicBezTo>
                    <a:pt x="94421" y="241353"/>
                    <a:pt x="94421" y="238724"/>
                    <a:pt x="95732" y="237410"/>
                  </a:cubicBezTo>
                  <a:cubicBezTo>
                    <a:pt x="103601" y="232153"/>
                    <a:pt x="107535" y="225582"/>
                    <a:pt x="110158" y="219011"/>
                  </a:cubicBezTo>
                  <a:cubicBezTo>
                    <a:pt x="97044" y="205868"/>
                    <a:pt x="90487" y="187469"/>
                    <a:pt x="90487" y="169069"/>
                  </a:cubicBezTo>
                  <a:cubicBezTo>
                    <a:pt x="90487" y="124384"/>
                    <a:pt x="131141" y="88900"/>
                    <a:pt x="180975" y="88900"/>
                  </a:cubicBezTo>
                  <a:close/>
                  <a:moveTo>
                    <a:pt x="37042" y="0"/>
                  </a:moveTo>
                  <a:cubicBezTo>
                    <a:pt x="37042" y="0"/>
                    <a:pt x="37042" y="0"/>
                    <a:pt x="162719" y="0"/>
                  </a:cubicBezTo>
                  <a:cubicBezTo>
                    <a:pt x="182563" y="0"/>
                    <a:pt x="198438" y="17171"/>
                    <a:pt x="198438" y="38304"/>
                  </a:cubicBezTo>
                  <a:cubicBezTo>
                    <a:pt x="198438" y="38304"/>
                    <a:pt x="198438" y="38304"/>
                    <a:pt x="198438" y="67363"/>
                  </a:cubicBezTo>
                  <a:cubicBezTo>
                    <a:pt x="193147" y="67363"/>
                    <a:pt x="186532" y="66042"/>
                    <a:pt x="181240" y="66042"/>
                  </a:cubicBezTo>
                  <a:cubicBezTo>
                    <a:pt x="175949" y="66042"/>
                    <a:pt x="170657" y="67363"/>
                    <a:pt x="165365" y="67363"/>
                  </a:cubicBezTo>
                  <a:cubicBezTo>
                    <a:pt x="165365" y="67363"/>
                    <a:pt x="165365" y="67363"/>
                    <a:pt x="165365" y="51513"/>
                  </a:cubicBezTo>
                  <a:cubicBezTo>
                    <a:pt x="165365" y="51513"/>
                    <a:pt x="165365" y="51513"/>
                    <a:pt x="34396" y="51513"/>
                  </a:cubicBezTo>
                  <a:cubicBezTo>
                    <a:pt x="34396" y="51513"/>
                    <a:pt x="33073" y="51513"/>
                    <a:pt x="33073" y="51513"/>
                  </a:cubicBezTo>
                  <a:cubicBezTo>
                    <a:pt x="33073" y="51513"/>
                    <a:pt x="33073" y="51513"/>
                    <a:pt x="33073" y="286625"/>
                  </a:cubicBezTo>
                  <a:cubicBezTo>
                    <a:pt x="33073" y="286625"/>
                    <a:pt x="34396" y="286625"/>
                    <a:pt x="34396" y="286625"/>
                  </a:cubicBezTo>
                  <a:cubicBezTo>
                    <a:pt x="34396" y="286625"/>
                    <a:pt x="34396" y="286625"/>
                    <a:pt x="165365" y="286625"/>
                  </a:cubicBezTo>
                  <a:cubicBezTo>
                    <a:pt x="165365" y="286625"/>
                    <a:pt x="165365" y="286625"/>
                    <a:pt x="165365" y="270775"/>
                  </a:cubicBezTo>
                  <a:cubicBezTo>
                    <a:pt x="170657" y="270775"/>
                    <a:pt x="175949" y="272096"/>
                    <a:pt x="181240" y="272096"/>
                  </a:cubicBezTo>
                  <a:cubicBezTo>
                    <a:pt x="186532" y="272096"/>
                    <a:pt x="193147" y="270775"/>
                    <a:pt x="198438" y="270775"/>
                  </a:cubicBezTo>
                  <a:cubicBezTo>
                    <a:pt x="198438" y="270775"/>
                    <a:pt x="198438" y="270775"/>
                    <a:pt x="198438" y="299834"/>
                  </a:cubicBezTo>
                  <a:cubicBezTo>
                    <a:pt x="198438" y="320967"/>
                    <a:pt x="182563" y="338138"/>
                    <a:pt x="162719" y="338138"/>
                  </a:cubicBezTo>
                  <a:cubicBezTo>
                    <a:pt x="162719" y="338138"/>
                    <a:pt x="162719" y="338138"/>
                    <a:pt x="37042" y="338138"/>
                  </a:cubicBezTo>
                  <a:cubicBezTo>
                    <a:pt x="17198" y="338138"/>
                    <a:pt x="0" y="320967"/>
                    <a:pt x="0" y="299834"/>
                  </a:cubicBezTo>
                  <a:cubicBezTo>
                    <a:pt x="0" y="299834"/>
                    <a:pt x="0" y="299834"/>
                    <a:pt x="0" y="38304"/>
                  </a:cubicBezTo>
                  <a:cubicBezTo>
                    <a:pt x="0" y="17171"/>
                    <a:pt x="17198" y="0"/>
                    <a:pt x="37042"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8" name="任意多边形: 形状 17"/>
            <p:cNvSpPr/>
            <p:nvPr/>
          </p:nvSpPr>
          <p:spPr bwMode="auto">
            <a:xfrm>
              <a:off x="8733013" y="3114259"/>
              <a:ext cx="639024" cy="624023"/>
            </a:xfrm>
            <a:custGeom>
              <a:avLst/>
              <a:gdLst>
                <a:gd name="connsiteX0" fmla="*/ 279401 w 338138"/>
                <a:gd name="connsiteY0" fmla="*/ 293687 h 330200"/>
                <a:gd name="connsiteX1" fmla="*/ 274109 w 338138"/>
                <a:gd name="connsiteY1" fmla="*/ 296374 h 330200"/>
                <a:gd name="connsiteX2" fmla="*/ 271463 w 338138"/>
                <a:gd name="connsiteY2" fmla="*/ 303090 h 330200"/>
                <a:gd name="connsiteX3" fmla="*/ 274109 w 338138"/>
                <a:gd name="connsiteY3" fmla="*/ 308464 h 330200"/>
                <a:gd name="connsiteX4" fmla="*/ 279401 w 338138"/>
                <a:gd name="connsiteY4" fmla="*/ 311150 h 330200"/>
                <a:gd name="connsiteX5" fmla="*/ 286015 w 338138"/>
                <a:gd name="connsiteY5" fmla="*/ 308464 h 330200"/>
                <a:gd name="connsiteX6" fmla="*/ 287338 w 338138"/>
                <a:gd name="connsiteY6" fmla="*/ 303090 h 330200"/>
                <a:gd name="connsiteX7" fmla="*/ 286015 w 338138"/>
                <a:gd name="connsiteY7" fmla="*/ 296374 h 330200"/>
                <a:gd name="connsiteX8" fmla="*/ 279401 w 338138"/>
                <a:gd name="connsiteY8" fmla="*/ 293687 h 330200"/>
                <a:gd name="connsiteX9" fmla="*/ 222250 w 338138"/>
                <a:gd name="connsiteY9" fmla="*/ 282575 h 330200"/>
                <a:gd name="connsiteX10" fmla="*/ 223567 w 338138"/>
                <a:gd name="connsiteY10" fmla="*/ 282575 h 330200"/>
                <a:gd name="connsiteX11" fmla="*/ 338138 w 338138"/>
                <a:gd name="connsiteY11" fmla="*/ 282575 h 330200"/>
                <a:gd name="connsiteX12" fmla="*/ 338138 w 338138"/>
                <a:gd name="connsiteY12" fmla="*/ 298450 h 330200"/>
                <a:gd name="connsiteX13" fmla="*/ 305215 w 338138"/>
                <a:gd name="connsiteY13" fmla="*/ 330200 h 330200"/>
                <a:gd name="connsiteX14" fmla="*/ 255173 w 338138"/>
                <a:gd name="connsiteY14" fmla="*/ 330200 h 330200"/>
                <a:gd name="connsiteX15" fmla="*/ 222250 w 338138"/>
                <a:gd name="connsiteY15" fmla="*/ 298450 h 330200"/>
                <a:gd name="connsiteX16" fmla="*/ 222250 w 338138"/>
                <a:gd name="connsiteY16" fmla="*/ 282575 h 330200"/>
                <a:gd name="connsiteX17" fmla="*/ 55563 w 338138"/>
                <a:gd name="connsiteY17" fmla="*/ 274637 h 330200"/>
                <a:gd name="connsiteX18" fmla="*/ 149226 w 338138"/>
                <a:gd name="connsiteY18" fmla="*/ 274637 h 330200"/>
                <a:gd name="connsiteX19" fmla="*/ 103054 w 338138"/>
                <a:gd name="connsiteY19" fmla="*/ 312737 h 330200"/>
                <a:gd name="connsiteX20" fmla="*/ 55563 w 338138"/>
                <a:gd name="connsiteY20" fmla="*/ 274637 h 330200"/>
                <a:gd name="connsiteX21" fmla="*/ 168911 w 338138"/>
                <a:gd name="connsiteY21" fmla="*/ 244475 h 330200"/>
                <a:gd name="connsiteX22" fmla="*/ 205459 w 338138"/>
                <a:gd name="connsiteY22" fmla="*/ 244475 h 330200"/>
                <a:gd name="connsiteX23" fmla="*/ 215901 w 338138"/>
                <a:gd name="connsiteY23" fmla="*/ 256381 h 330200"/>
                <a:gd name="connsiteX24" fmla="*/ 205459 w 338138"/>
                <a:gd name="connsiteY24" fmla="*/ 268288 h 330200"/>
                <a:gd name="connsiteX25" fmla="*/ 168911 w 338138"/>
                <a:gd name="connsiteY25" fmla="*/ 268288 h 330200"/>
                <a:gd name="connsiteX26" fmla="*/ 157163 w 338138"/>
                <a:gd name="connsiteY26" fmla="*/ 256381 h 330200"/>
                <a:gd name="connsiteX27" fmla="*/ 168911 w 338138"/>
                <a:gd name="connsiteY27" fmla="*/ 244475 h 330200"/>
                <a:gd name="connsiteX28" fmla="*/ 53975 w 338138"/>
                <a:gd name="connsiteY28" fmla="*/ 236537 h 330200"/>
                <a:gd name="connsiteX29" fmla="*/ 150813 w 338138"/>
                <a:gd name="connsiteY29" fmla="*/ 236537 h 330200"/>
                <a:gd name="connsiteX30" fmla="*/ 150813 w 338138"/>
                <a:gd name="connsiteY30" fmla="*/ 258762 h 330200"/>
                <a:gd name="connsiteX31" fmla="*/ 53975 w 338138"/>
                <a:gd name="connsiteY31" fmla="*/ 258762 h 330200"/>
                <a:gd name="connsiteX32" fmla="*/ 255173 w 338138"/>
                <a:gd name="connsiteY32" fmla="*/ 150812 h 330200"/>
                <a:gd name="connsiteX33" fmla="*/ 305215 w 338138"/>
                <a:gd name="connsiteY33" fmla="*/ 150812 h 330200"/>
                <a:gd name="connsiteX34" fmla="*/ 338138 w 338138"/>
                <a:gd name="connsiteY34" fmla="*/ 182063 h 330200"/>
                <a:gd name="connsiteX35" fmla="*/ 338138 w 338138"/>
                <a:gd name="connsiteY35" fmla="*/ 266700 h 330200"/>
                <a:gd name="connsiteX36" fmla="*/ 223567 w 338138"/>
                <a:gd name="connsiteY36" fmla="*/ 266700 h 330200"/>
                <a:gd name="connsiteX37" fmla="*/ 222250 w 338138"/>
                <a:gd name="connsiteY37" fmla="*/ 266700 h 330200"/>
                <a:gd name="connsiteX38" fmla="*/ 222250 w 338138"/>
                <a:gd name="connsiteY38" fmla="*/ 182063 h 330200"/>
                <a:gd name="connsiteX39" fmla="*/ 255173 w 338138"/>
                <a:gd name="connsiteY39" fmla="*/ 150812 h 330200"/>
                <a:gd name="connsiteX40" fmla="*/ 85111 w 338138"/>
                <a:gd name="connsiteY40" fmla="*/ 128587 h 330200"/>
                <a:gd name="connsiteX41" fmla="*/ 97913 w 338138"/>
                <a:gd name="connsiteY41" fmla="*/ 135164 h 330200"/>
                <a:gd name="connsiteX42" fmla="*/ 106875 w 338138"/>
                <a:gd name="connsiteY42" fmla="*/ 135164 h 330200"/>
                <a:gd name="connsiteX43" fmla="*/ 119678 w 338138"/>
                <a:gd name="connsiteY43" fmla="*/ 128587 h 330200"/>
                <a:gd name="connsiteX44" fmla="*/ 122238 w 338138"/>
                <a:gd name="connsiteY44" fmla="*/ 129902 h 330200"/>
                <a:gd name="connsiteX45" fmla="*/ 109435 w 338138"/>
                <a:gd name="connsiteY45" fmla="*/ 220662 h 330200"/>
                <a:gd name="connsiteX46" fmla="*/ 95353 w 338138"/>
                <a:gd name="connsiteY46" fmla="*/ 220662 h 330200"/>
                <a:gd name="connsiteX47" fmla="*/ 82550 w 338138"/>
                <a:gd name="connsiteY47" fmla="*/ 129902 h 330200"/>
                <a:gd name="connsiteX48" fmla="*/ 85111 w 338138"/>
                <a:gd name="connsiteY48" fmla="*/ 128587 h 330200"/>
                <a:gd name="connsiteX49" fmla="*/ 224631 w 338138"/>
                <a:gd name="connsiteY49" fmla="*/ 60325 h 330200"/>
                <a:gd name="connsiteX50" fmla="*/ 280194 w 338138"/>
                <a:gd name="connsiteY50" fmla="*/ 60325 h 330200"/>
                <a:gd name="connsiteX51" fmla="*/ 292100 w 338138"/>
                <a:gd name="connsiteY51" fmla="*/ 70872 h 330200"/>
                <a:gd name="connsiteX52" fmla="*/ 292100 w 338138"/>
                <a:gd name="connsiteY52" fmla="*/ 127565 h 330200"/>
                <a:gd name="connsiteX53" fmla="*/ 280194 w 338138"/>
                <a:gd name="connsiteY53" fmla="*/ 138113 h 330200"/>
                <a:gd name="connsiteX54" fmla="*/ 269610 w 338138"/>
                <a:gd name="connsiteY54" fmla="*/ 127565 h 330200"/>
                <a:gd name="connsiteX55" fmla="*/ 269610 w 338138"/>
                <a:gd name="connsiteY55" fmla="*/ 82738 h 330200"/>
                <a:gd name="connsiteX56" fmla="*/ 224631 w 338138"/>
                <a:gd name="connsiteY56" fmla="*/ 82738 h 330200"/>
                <a:gd name="connsiteX57" fmla="*/ 212725 w 338138"/>
                <a:gd name="connsiteY57" fmla="*/ 70872 h 330200"/>
                <a:gd name="connsiteX58" fmla="*/ 224631 w 338138"/>
                <a:gd name="connsiteY58" fmla="*/ 60325 h 330200"/>
                <a:gd name="connsiteX59" fmla="*/ 103055 w 338138"/>
                <a:gd name="connsiteY59" fmla="*/ 0 h 330200"/>
                <a:gd name="connsiteX60" fmla="*/ 204788 w 338138"/>
                <a:gd name="connsiteY60" fmla="*/ 101137 h 330200"/>
                <a:gd name="connsiteX61" fmla="*/ 161188 w 338138"/>
                <a:gd name="connsiteY61" fmla="*/ 185199 h 330200"/>
                <a:gd name="connsiteX62" fmla="*/ 151940 w 338138"/>
                <a:gd name="connsiteY62" fmla="*/ 220663 h 330200"/>
                <a:gd name="connsiteX63" fmla="*/ 125515 w 338138"/>
                <a:gd name="connsiteY63" fmla="*/ 220663 h 330200"/>
                <a:gd name="connsiteX64" fmla="*/ 137406 w 338138"/>
                <a:gd name="connsiteY64" fmla="*/ 136601 h 330200"/>
                <a:gd name="connsiteX65" fmla="*/ 138727 w 338138"/>
                <a:gd name="connsiteY65" fmla="*/ 136601 h 330200"/>
                <a:gd name="connsiteX66" fmla="*/ 149297 w 338138"/>
                <a:gd name="connsiteY66" fmla="*/ 130033 h 330200"/>
                <a:gd name="connsiteX67" fmla="*/ 144012 w 338138"/>
                <a:gd name="connsiteY67" fmla="*/ 115585 h 330200"/>
                <a:gd name="connsiteX68" fmla="*/ 125515 w 338138"/>
                <a:gd name="connsiteY68" fmla="*/ 106391 h 330200"/>
                <a:gd name="connsiteX69" fmla="*/ 116267 w 338138"/>
                <a:gd name="connsiteY69" fmla="*/ 106391 h 330200"/>
                <a:gd name="connsiteX70" fmla="*/ 103055 w 338138"/>
                <a:gd name="connsiteY70" fmla="*/ 112958 h 330200"/>
                <a:gd name="connsiteX71" fmla="*/ 88521 w 338138"/>
                <a:gd name="connsiteY71" fmla="*/ 106391 h 330200"/>
                <a:gd name="connsiteX72" fmla="*/ 79273 w 338138"/>
                <a:gd name="connsiteY72" fmla="*/ 106391 h 330200"/>
                <a:gd name="connsiteX73" fmla="*/ 60776 w 338138"/>
                <a:gd name="connsiteY73" fmla="*/ 115585 h 330200"/>
                <a:gd name="connsiteX74" fmla="*/ 55491 w 338138"/>
                <a:gd name="connsiteY74" fmla="*/ 130033 h 330200"/>
                <a:gd name="connsiteX75" fmla="*/ 67382 w 338138"/>
                <a:gd name="connsiteY75" fmla="*/ 136601 h 330200"/>
                <a:gd name="connsiteX76" fmla="*/ 79273 w 338138"/>
                <a:gd name="connsiteY76" fmla="*/ 220663 h 330200"/>
                <a:gd name="connsiteX77" fmla="*/ 52848 w 338138"/>
                <a:gd name="connsiteY77" fmla="*/ 220663 h 330200"/>
                <a:gd name="connsiteX78" fmla="*/ 43600 w 338138"/>
                <a:gd name="connsiteY78" fmla="*/ 185199 h 330200"/>
                <a:gd name="connsiteX79" fmla="*/ 0 w 338138"/>
                <a:gd name="connsiteY79" fmla="*/ 101137 h 330200"/>
                <a:gd name="connsiteX80" fmla="*/ 103055 w 338138"/>
                <a:gd name="connsiteY80"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38138" h="330200">
                  <a:moveTo>
                    <a:pt x="279401" y="293687"/>
                  </a:moveTo>
                  <a:cubicBezTo>
                    <a:pt x="276755" y="293687"/>
                    <a:pt x="275432" y="295030"/>
                    <a:pt x="274109" y="296374"/>
                  </a:cubicBezTo>
                  <a:cubicBezTo>
                    <a:pt x="271463" y="297717"/>
                    <a:pt x="271463" y="300404"/>
                    <a:pt x="271463" y="303090"/>
                  </a:cubicBezTo>
                  <a:cubicBezTo>
                    <a:pt x="271463" y="304434"/>
                    <a:pt x="271463" y="307120"/>
                    <a:pt x="274109" y="308464"/>
                  </a:cubicBezTo>
                  <a:cubicBezTo>
                    <a:pt x="275432" y="309807"/>
                    <a:pt x="276755" y="311150"/>
                    <a:pt x="279401" y="311150"/>
                  </a:cubicBezTo>
                  <a:cubicBezTo>
                    <a:pt x="282046" y="311150"/>
                    <a:pt x="283369" y="309807"/>
                    <a:pt x="286015" y="308464"/>
                  </a:cubicBezTo>
                  <a:cubicBezTo>
                    <a:pt x="287338" y="307120"/>
                    <a:pt x="287338" y="304434"/>
                    <a:pt x="287338" y="303090"/>
                  </a:cubicBezTo>
                  <a:cubicBezTo>
                    <a:pt x="287338" y="300404"/>
                    <a:pt x="287338" y="297717"/>
                    <a:pt x="286015" y="296374"/>
                  </a:cubicBezTo>
                  <a:cubicBezTo>
                    <a:pt x="283369" y="295030"/>
                    <a:pt x="282046" y="293687"/>
                    <a:pt x="279401" y="293687"/>
                  </a:cubicBezTo>
                  <a:close/>
                  <a:moveTo>
                    <a:pt x="222250" y="282575"/>
                  </a:moveTo>
                  <a:cubicBezTo>
                    <a:pt x="223567" y="282575"/>
                    <a:pt x="223567" y="282575"/>
                    <a:pt x="223567" y="282575"/>
                  </a:cubicBezTo>
                  <a:lnTo>
                    <a:pt x="338138" y="282575"/>
                  </a:lnTo>
                  <a:cubicBezTo>
                    <a:pt x="338138" y="282575"/>
                    <a:pt x="338138" y="282575"/>
                    <a:pt x="338138" y="298450"/>
                  </a:cubicBezTo>
                  <a:cubicBezTo>
                    <a:pt x="338138" y="315648"/>
                    <a:pt x="323652" y="330200"/>
                    <a:pt x="305215" y="330200"/>
                  </a:cubicBezTo>
                  <a:cubicBezTo>
                    <a:pt x="305215" y="330200"/>
                    <a:pt x="305215" y="330200"/>
                    <a:pt x="255173" y="330200"/>
                  </a:cubicBezTo>
                  <a:cubicBezTo>
                    <a:pt x="236736" y="330200"/>
                    <a:pt x="222250" y="315648"/>
                    <a:pt x="222250" y="298450"/>
                  </a:cubicBezTo>
                  <a:cubicBezTo>
                    <a:pt x="222250" y="298450"/>
                    <a:pt x="222250" y="298450"/>
                    <a:pt x="222250" y="282575"/>
                  </a:cubicBezTo>
                  <a:close/>
                  <a:moveTo>
                    <a:pt x="55563" y="274637"/>
                  </a:moveTo>
                  <a:cubicBezTo>
                    <a:pt x="55563" y="274637"/>
                    <a:pt x="55563" y="274637"/>
                    <a:pt x="149226" y="274637"/>
                  </a:cubicBezTo>
                  <a:cubicBezTo>
                    <a:pt x="145268" y="296227"/>
                    <a:pt x="125481" y="312737"/>
                    <a:pt x="103054" y="312737"/>
                  </a:cubicBezTo>
                  <a:cubicBezTo>
                    <a:pt x="79309" y="312737"/>
                    <a:pt x="59521" y="296227"/>
                    <a:pt x="55563" y="274637"/>
                  </a:cubicBezTo>
                  <a:close/>
                  <a:moveTo>
                    <a:pt x="168911" y="244475"/>
                  </a:moveTo>
                  <a:cubicBezTo>
                    <a:pt x="168911" y="244475"/>
                    <a:pt x="168911" y="244475"/>
                    <a:pt x="205459" y="244475"/>
                  </a:cubicBezTo>
                  <a:cubicBezTo>
                    <a:pt x="211985" y="244475"/>
                    <a:pt x="215901" y="249767"/>
                    <a:pt x="215901" y="256381"/>
                  </a:cubicBezTo>
                  <a:cubicBezTo>
                    <a:pt x="215901" y="262996"/>
                    <a:pt x="211985" y="268288"/>
                    <a:pt x="205459" y="268288"/>
                  </a:cubicBezTo>
                  <a:cubicBezTo>
                    <a:pt x="205459" y="268288"/>
                    <a:pt x="205459" y="268288"/>
                    <a:pt x="168911" y="268288"/>
                  </a:cubicBezTo>
                  <a:cubicBezTo>
                    <a:pt x="162384" y="268288"/>
                    <a:pt x="157163" y="262996"/>
                    <a:pt x="157163" y="256381"/>
                  </a:cubicBezTo>
                  <a:cubicBezTo>
                    <a:pt x="157163" y="249767"/>
                    <a:pt x="162384" y="244475"/>
                    <a:pt x="168911" y="244475"/>
                  </a:cubicBezTo>
                  <a:close/>
                  <a:moveTo>
                    <a:pt x="53975" y="236537"/>
                  </a:moveTo>
                  <a:lnTo>
                    <a:pt x="150813" y="236537"/>
                  </a:lnTo>
                  <a:lnTo>
                    <a:pt x="150813" y="258762"/>
                  </a:lnTo>
                  <a:lnTo>
                    <a:pt x="53975" y="258762"/>
                  </a:lnTo>
                  <a:close/>
                  <a:moveTo>
                    <a:pt x="255173" y="150812"/>
                  </a:moveTo>
                  <a:cubicBezTo>
                    <a:pt x="255173" y="150812"/>
                    <a:pt x="255173" y="150812"/>
                    <a:pt x="305215" y="150812"/>
                  </a:cubicBezTo>
                  <a:cubicBezTo>
                    <a:pt x="323652" y="150812"/>
                    <a:pt x="338138" y="165135"/>
                    <a:pt x="338138" y="182063"/>
                  </a:cubicBezTo>
                  <a:cubicBezTo>
                    <a:pt x="338138" y="182063"/>
                    <a:pt x="338138" y="182063"/>
                    <a:pt x="338138" y="266700"/>
                  </a:cubicBezTo>
                  <a:cubicBezTo>
                    <a:pt x="338138" y="266700"/>
                    <a:pt x="338138" y="266700"/>
                    <a:pt x="223567" y="266700"/>
                  </a:cubicBezTo>
                  <a:cubicBezTo>
                    <a:pt x="223567" y="266700"/>
                    <a:pt x="223567" y="266700"/>
                    <a:pt x="222250" y="266700"/>
                  </a:cubicBezTo>
                  <a:cubicBezTo>
                    <a:pt x="222250" y="266700"/>
                    <a:pt x="222250" y="266700"/>
                    <a:pt x="222250" y="182063"/>
                  </a:cubicBezTo>
                  <a:cubicBezTo>
                    <a:pt x="222250" y="165135"/>
                    <a:pt x="236736" y="150812"/>
                    <a:pt x="255173" y="150812"/>
                  </a:cubicBezTo>
                  <a:close/>
                  <a:moveTo>
                    <a:pt x="85111" y="128587"/>
                  </a:moveTo>
                  <a:cubicBezTo>
                    <a:pt x="85111" y="128587"/>
                    <a:pt x="85111" y="128587"/>
                    <a:pt x="97913" y="135164"/>
                  </a:cubicBezTo>
                  <a:cubicBezTo>
                    <a:pt x="100474" y="136479"/>
                    <a:pt x="104314" y="136479"/>
                    <a:pt x="106875" y="135164"/>
                  </a:cubicBezTo>
                  <a:cubicBezTo>
                    <a:pt x="106875" y="135164"/>
                    <a:pt x="106875" y="135164"/>
                    <a:pt x="119678" y="128587"/>
                  </a:cubicBezTo>
                  <a:cubicBezTo>
                    <a:pt x="119678" y="128587"/>
                    <a:pt x="119678" y="128587"/>
                    <a:pt x="122238" y="129902"/>
                  </a:cubicBezTo>
                  <a:lnTo>
                    <a:pt x="109435" y="220662"/>
                  </a:lnTo>
                  <a:cubicBezTo>
                    <a:pt x="109435" y="220662"/>
                    <a:pt x="109435" y="220662"/>
                    <a:pt x="95353" y="220662"/>
                  </a:cubicBezTo>
                  <a:cubicBezTo>
                    <a:pt x="95353" y="220662"/>
                    <a:pt x="95353" y="220662"/>
                    <a:pt x="82550" y="129902"/>
                  </a:cubicBezTo>
                  <a:cubicBezTo>
                    <a:pt x="82550" y="129902"/>
                    <a:pt x="82550" y="129902"/>
                    <a:pt x="85111" y="128587"/>
                  </a:cubicBezTo>
                  <a:close/>
                  <a:moveTo>
                    <a:pt x="224631" y="60325"/>
                  </a:moveTo>
                  <a:cubicBezTo>
                    <a:pt x="224631" y="60325"/>
                    <a:pt x="224631" y="60325"/>
                    <a:pt x="280194" y="60325"/>
                  </a:cubicBezTo>
                  <a:cubicBezTo>
                    <a:pt x="286808" y="60325"/>
                    <a:pt x="292100" y="65599"/>
                    <a:pt x="292100" y="70872"/>
                  </a:cubicBezTo>
                  <a:cubicBezTo>
                    <a:pt x="292100" y="70872"/>
                    <a:pt x="292100" y="70872"/>
                    <a:pt x="292100" y="127565"/>
                  </a:cubicBezTo>
                  <a:cubicBezTo>
                    <a:pt x="292100" y="132839"/>
                    <a:pt x="286808" y="138113"/>
                    <a:pt x="280194" y="138113"/>
                  </a:cubicBezTo>
                  <a:cubicBezTo>
                    <a:pt x="273579" y="138113"/>
                    <a:pt x="269610" y="132839"/>
                    <a:pt x="269610" y="127565"/>
                  </a:cubicBezTo>
                  <a:cubicBezTo>
                    <a:pt x="269610" y="127565"/>
                    <a:pt x="269610" y="127565"/>
                    <a:pt x="269610" y="82738"/>
                  </a:cubicBezTo>
                  <a:cubicBezTo>
                    <a:pt x="269610" y="82738"/>
                    <a:pt x="269610" y="82738"/>
                    <a:pt x="224631" y="82738"/>
                  </a:cubicBezTo>
                  <a:cubicBezTo>
                    <a:pt x="218017" y="82738"/>
                    <a:pt x="212725" y="77465"/>
                    <a:pt x="212725" y="70872"/>
                  </a:cubicBezTo>
                  <a:cubicBezTo>
                    <a:pt x="212725" y="65599"/>
                    <a:pt x="218017" y="60325"/>
                    <a:pt x="224631" y="60325"/>
                  </a:cubicBezTo>
                  <a:close/>
                  <a:moveTo>
                    <a:pt x="103055" y="0"/>
                  </a:moveTo>
                  <a:cubicBezTo>
                    <a:pt x="158546" y="0"/>
                    <a:pt x="204788" y="44658"/>
                    <a:pt x="204788" y="101137"/>
                  </a:cubicBezTo>
                  <a:cubicBezTo>
                    <a:pt x="204788" y="135287"/>
                    <a:pt x="188934" y="165497"/>
                    <a:pt x="161188" y="185199"/>
                  </a:cubicBezTo>
                  <a:cubicBezTo>
                    <a:pt x="161188" y="185199"/>
                    <a:pt x="161188" y="185199"/>
                    <a:pt x="151940" y="220663"/>
                  </a:cubicBezTo>
                  <a:cubicBezTo>
                    <a:pt x="151940" y="220663"/>
                    <a:pt x="151940" y="220663"/>
                    <a:pt x="125515" y="220663"/>
                  </a:cubicBezTo>
                  <a:cubicBezTo>
                    <a:pt x="125515" y="220663"/>
                    <a:pt x="125515" y="220663"/>
                    <a:pt x="137406" y="136601"/>
                  </a:cubicBezTo>
                  <a:cubicBezTo>
                    <a:pt x="137406" y="136601"/>
                    <a:pt x="138727" y="136601"/>
                    <a:pt x="138727" y="136601"/>
                  </a:cubicBezTo>
                  <a:cubicBezTo>
                    <a:pt x="142691" y="136601"/>
                    <a:pt x="146655" y="133974"/>
                    <a:pt x="149297" y="130033"/>
                  </a:cubicBezTo>
                  <a:cubicBezTo>
                    <a:pt x="151940" y="124780"/>
                    <a:pt x="149297" y="118212"/>
                    <a:pt x="144012" y="115585"/>
                  </a:cubicBezTo>
                  <a:cubicBezTo>
                    <a:pt x="144012" y="115585"/>
                    <a:pt x="144012" y="115585"/>
                    <a:pt x="125515" y="106391"/>
                  </a:cubicBezTo>
                  <a:cubicBezTo>
                    <a:pt x="122873" y="105077"/>
                    <a:pt x="118909" y="105077"/>
                    <a:pt x="116267" y="106391"/>
                  </a:cubicBezTo>
                  <a:cubicBezTo>
                    <a:pt x="116267" y="106391"/>
                    <a:pt x="116267" y="106391"/>
                    <a:pt x="103055" y="112958"/>
                  </a:cubicBezTo>
                  <a:cubicBezTo>
                    <a:pt x="103055" y="112958"/>
                    <a:pt x="103055" y="112958"/>
                    <a:pt x="88521" y="106391"/>
                  </a:cubicBezTo>
                  <a:cubicBezTo>
                    <a:pt x="85879" y="105077"/>
                    <a:pt x="81915" y="105077"/>
                    <a:pt x="79273" y="106391"/>
                  </a:cubicBezTo>
                  <a:cubicBezTo>
                    <a:pt x="79273" y="106391"/>
                    <a:pt x="79273" y="106391"/>
                    <a:pt x="60776" y="115585"/>
                  </a:cubicBezTo>
                  <a:cubicBezTo>
                    <a:pt x="55491" y="118212"/>
                    <a:pt x="52848" y="124780"/>
                    <a:pt x="55491" y="130033"/>
                  </a:cubicBezTo>
                  <a:cubicBezTo>
                    <a:pt x="58133" y="135287"/>
                    <a:pt x="63418" y="136601"/>
                    <a:pt x="67382" y="136601"/>
                  </a:cubicBezTo>
                  <a:cubicBezTo>
                    <a:pt x="67382" y="136601"/>
                    <a:pt x="67382" y="136601"/>
                    <a:pt x="79273" y="220663"/>
                  </a:cubicBezTo>
                  <a:cubicBezTo>
                    <a:pt x="79273" y="220663"/>
                    <a:pt x="79273" y="220663"/>
                    <a:pt x="52848" y="220663"/>
                  </a:cubicBezTo>
                  <a:cubicBezTo>
                    <a:pt x="52848" y="220663"/>
                    <a:pt x="52848" y="220663"/>
                    <a:pt x="43600" y="185199"/>
                  </a:cubicBezTo>
                  <a:cubicBezTo>
                    <a:pt x="15854" y="165497"/>
                    <a:pt x="0" y="135287"/>
                    <a:pt x="0" y="101137"/>
                  </a:cubicBezTo>
                  <a:cubicBezTo>
                    <a:pt x="0" y="44658"/>
                    <a:pt x="46242" y="0"/>
                    <a:pt x="103055"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grpSp>
      <p:grpSp>
        <p:nvGrpSpPr>
          <p:cNvPr id="4" name="组合 18"/>
          <p:cNvGrpSpPr/>
          <p:nvPr/>
        </p:nvGrpSpPr>
        <p:grpSpPr>
          <a:xfrm>
            <a:off x="536981" y="2937343"/>
            <a:ext cx="1681481" cy="1642271"/>
            <a:chOff x="7014777" y="1359546"/>
            <a:chExt cx="2241974" cy="2189695"/>
          </a:xfrm>
        </p:grpSpPr>
        <p:sp>
          <p:nvSpPr>
            <p:cNvPr id="20" name="矩形 19"/>
            <p:cNvSpPr/>
            <p:nvPr/>
          </p:nvSpPr>
          <p:spPr>
            <a:xfrm>
              <a:off x="7188453" y="1801070"/>
              <a:ext cx="1894622" cy="1748171"/>
            </a:xfrm>
            <a:prstGeom prst="rect">
              <a:avLst/>
            </a:prstGeom>
          </p:spPr>
          <p:txBody>
            <a:bodyPr wrap="square">
              <a:spAutoFit/>
            </a:bodyPr>
            <a:lstStyle/>
            <a:p>
              <a:pPr algn="ctr">
                <a:lnSpc>
                  <a:spcPct val="120000"/>
                </a:lnSpc>
              </a:pPr>
              <a:r>
                <a:rPr lang="zh-CN" altLang="en-US" sz="1100" dirty="0">
                  <a:solidFill>
                    <a:schemeClr val="tx1">
                      <a:lumMod val="50000"/>
                      <a:lumOff val="50000"/>
                    </a:schemeClr>
                  </a:solidFill>
                  <a:cs typeface="+mn-ea"/>
                  <a:sym typeface="+mn-lt"/>
                </a:rPr>
                <a:t>用户可以在投影仪或者计算机上进行演示也可以将演示文稿打印出来制作成胶片以便应用到更广泛的领</a:t>
              </a:r>
              <a:endParaRPr lang="zh-CN" altLang="en-US" sz="1100" dirty="0">
                <a:solidFill>
                  <a:schemeClr val="tx1">
                    <a:lumMod val="50000"/>
                    <a:lumOff val="50000"/>
                  </a:schemeClr>
                </a:solidFill>
                <a:cs typeface="+mn-ea"/>
                <a:sym typeface="+mn-lt"/>
              </a:endParaRPr>
            </a:p>
          </p:txBody>
        </p:sp>
        <p:sp>
          <p:nvSpPr>
            <p:cNvPr id="21" name="矩形 20"/>
            <p:cNvSpPr/>
            <p:nvPr/>
          </p:nvSpPr>
          <p:spPr>
            <a:xfrm>
              <a:off x="7014777" y="1359546"/>
              <a:ext cx="2241974" cy="528179"/>
            </a:xfrm>
            <a:prstGeom prst="rect">
              <a:avLst/>
            </a:prstGeom>
          </p:spPr>
          <p:txBody>
            <a:bodyPr wrap="square">
              <a:spAutoFit/>
            </a:bodyPr>
            <a:lstStyle/>
            <a:p>
              <a:pPr algn="ctr">
                <a:lnSpc>
                  <a:spcPct val="120000"/>
                </a:lnSpc>
              </a:pPr>
              <a:r>
                <a:rPr lang="zh-CN" altLang="en-US" b="1" dirty="0">
                  <a:solidFill>
                    <a:schemeClr val="tx1">
                      <a:lumMod val="65000"/>
                      <a:lumOff val="35000"/>
                    </a:schemeClr>
                  </a:solidFill>
                  <a:cs typeface="+mn-ea"/>
                  <a:sym typeface="+mn-lt"/>
                </a:rPr>
                <a:t>标题文字</a:t>
              </a:r>
              <a:endParaRPr lang="zh-CN" altLang="en-US" b="1" dirty="0">
                <a:solidFill>
                  <a:schemeClr val="tx1">
                    <a:lumMod val="65000"/>
                    <a:lumOff val="35000"/>
                  </a:schemeClr>
                </a:solidFill>
                <a:cs typeface="+mn-ea"/>
                <a:sym typeface="+mn-lt"/>
              </a:endParaRPr>
            </a:p>
          </p:txBody>
        </p:sp>
      </p:grpSp>
      <p:grpSp>
        <p:nvGrpSpPr>
          <p:cNvPr id="5" name="组合 21"/>
          <p:cNvGrpSpPr/>
          <p:nvPr/>
        </p:nvGrpSpPr>
        <p:grpSpPr>
          <a:xfrm>
            <a:off x="2253402" y="2937343"/>
            <a:ext cx="1681481" cy="1642271"/>
            <a:chOff x="7014777" y="1359546"/>
            <a:chExt cx="2241974" cy="2189695"/>
          </a:xfrm>
        </p:grpSpPr>
        <p:sp>
          <p:nvSpPr>
            <p:cNvPr id="23" name="矩形 22"/>
            <p:cNvSpPr/>
            <p:nvPr/>
          </p:nvSpPr>
          <p:spPr>
            <a:xfrm>
              <a:off x="7188453" y="1801070"/>
              <a:ext cx="1894622" cy="1748171"/>
            </a:xfrm>
            <a:prstGeom prst="rect">
              <a:avLst/>
            </a:prstGeom>
          </p:spPr>
          <p:txBody>
            <a:bodyPr wrap="square">
              <a:spAutoFit/>
            </a:bodyPr>
            <a:lstStyle/>
            <a:p>
              <a:pPr algn="ctr">
                <a:lnSpc>
                  <a:spcPct val="120000"/>
                </a:lnSpc>
              </a:pPr>
              <a:r>
                <a:rPr lang="zh-CN" altLang="en-US" sz="1100" dirty="0">
                  <a:solidFill>
                    <a:schemeClr val="tx1">
                      <a:lumMod val="50000"/>
                      <a:lumOff val="50000"/>
                    </a:schemeClr>
                  </a:solidFill>
                  <a:cs typeface="+mn-ea"/>
                  <a:sym typeface="+mn-lt"/>
                </a:rPr>
                <a:t>用户可以在投影仪或者计算机上进行演示也可以将演示文稿打印出来制作成胶片以便应用到更广泛的领</a:t>
              </a:r>
              <a:endParaRPr lang="zh-CN" altLang="en-US" sz="1100" dirty="0">
                <a:solidFill>
                  <a:schemeClr val="tx1">
                    <a:lumMod val="50000"/>
                    <a:lumOff val="50000"/>
                  </a:schemeClr>
                </a:solidFill>
                <a:cs typeface="+mn-ea"/>
                <a:sym typeface="+mn-lt"/>
              </a:endParaRPr>
            </a:p>
          </p:txBody>
        </p:sp>
        <p:sp>
          <p:nvSpPr>
            <p:cNvPr id="24" name="矩形 23"/>
            <p:cNvSpPr/>
            <p:nvPr/>
          </p:nvSpPr>
          <p:spPr>
            <a:xfrm>
              <a:off x="7014777" y="1359546"/>
              <a:ext cx="2241974" cy="528179"/>
            </a:xfrm>
            <a:prstGeom prst="rect">
              <a:avLst/>
            </a:prstGeom>
          </p:spPr>
          <p:txBody>
            <a:bodyPr wrap="square">
              <a:spAutoFit/>
            </a:bodyPr>
            <a:lstStyle/>
            <a:p>
              <a:pPr algn="ctr">
                <a:lnSpc>
                  <a:spcPct val="120000"/>
                </a:lnSpc>
              </a:pPr>
              <a:r>
                <a:rPr lang="zh-CN" altLang="en-US" b="1" dirty="0">
                  <a:solidFill>
                    <a:schemeClr val="tx1">
                      <a:lumMod val="65000"/>
                      <a:lumOff val="35000"/>
                    </a:schemeClr>
                  </a:solidFill>
                  <a:cs typeface="+mn-ea"/>
                  <a:sym typeface="+mn-lt"/>
                </a:rPr>
                <a:t>标题文字</a:t>
              </a:r>
              <a:endParaRPr lang="zh-CN" altLang="en-US" b="1" dirty="0">
                <a:solidFill>
                  <a:schemeClr val="tx1">
                    <a:lumMod val="65000"/>
                    <a:lumOff val="35000"/>
                  </a:schemeClr>
                </a:solidFill>
                <a:cs typeface="+mn-ea"/>
                <a:sym typeface="+mn-lt"/>
              </a:endParaRPr>
            </a:p>
          </p:txBody>
        </p:sp>
      </p:grpSp>
      <p:grpSp>
        <p:nvGrpSpPr>
          <p:cNvPr id="6" name="组合 24"/>
          <p:cNvGrpSpPr/>
          <p:nvPr/>
        </p:nvGrpSpPr>
        <p:grpSpPr>
          <a:xfrm>
            <a:off x="3969823" y="2937343"/>
            <a:ext cx="1681481" cy="1642271"/>
            <a:chOff x="7014777" y="1359546"/>
            <a:chExt cx="2241974" cy="2189695"/>
          </a:xfrm>
        </p:grpSpPr>
        <p:sp>
          <p:nvSpPr>
            <p:cNvPr id="26" name="矩形 25"/>
            <p:cNvSpPr/>
            <p:nvPr/>
          </p:nvSpPr>
          <p:spPr>
            <a:xfrm>
              <a:off x="7188453" y="1801070"/>
              <a:ext cx="1894622" cy="1748171"/>
            </a:xfrm>
            <a:prstGeom prst="rect">
              <a:avLst/>
            </a:prstGeom>
          </p:spPr>
          <p:txBody>
            <a:bodyPr wrap="square">
              <a:spAutoFit/>
            </a:bodyPr>
            <a:lstStyle/>
            <a:p>
              <a:pPr algn="ctr">
                <a:lnSpc>
                  <a:spcPct val="120000"/>
                </a:lnSpc>
              </a:pPr>
              <a:r>
                <a:rPr lang="zh-CN" altLang="en-US" sz="1100" dirty="0">
                  <a:solidFill>
                    <a:schemeClr val="tx1">
                      <a:lumMod val="50000"/>
                      <a:lumOff val="50000"/>
                    </a:schemeClr>
                  </a:solidFill>
                  <a:cs typeface="+mn-ea"/>
                  <a:sym typeface="+mn-lt"/>
                </a:rPr>
                <a:t>用户可以在投影仪或者计算机上进行演示也可以将演示文稿打印出来制作成胶片以便应用到更广泛的领</a:t>
              </a:r>
              <a:endParaRPr lang="zh-CN" altLang="en-US" sz="1100" dirty="0">
                <a:solidFill>
                  <a:schemeClr val="tx1">
                    <a:lumMod val="50000"/>
                    <a:lumOff val="50000"/>
                  </a:schemeClr>
                </a:solidFill>
                <a:cs typeface="+mn-ea"/>
                <a:sym typeface="+mn-lt"/>
              </a:endParaRPr>
            </a:p>
          </p:txBody>
        </p:sp>
        <p:sp>
          <p:nvSpPr>
            <p:cNvPr id="27" name="矩形 26"/>
            <p:cNvSpPr/>
            <p:nvPr/>
          </p:nvSpPr>
          <p:spPr>
            <a:xfrm>
              <a:off x="7014777" y="1359546"/>
              <a:ext cx="2241974" cy="528179"/>
            </a:xfrm>
            <a:prstGeom prst="rect">
              <a:avLst/>
            </a:prstGeom>
          </p:spPr>
          <p:txBody>
            <a:bodyPr wrap="square">
              <a:spAutoFit/>
            </a:bodyPr>
            <a:lstStyle/>
            <a:p>
              <a:pPr algn="ctr">
                <a:lnSpc>
                  <a:spcPct val="120000"/>
                </a:lnSpc>
              </a:pPr>
              <a:r>
                <a:rPr lang="zh-CN" altLang="en-US" b="1" dirty="0">
                  <a:solidFill>
                    <a:schemeClr val="tx1">
                      <a:lumMod val="65000"/>
                      <a:lumOff val="35000"/>
                    </a:schemeClr>
                  </a:solidFill>
                  <a:cs typeface="+mn-ea"/>
                  <a:sym typeface="+mn-lt"/>
                </a:rPr>
                <a:t>标题文字</a:t>
              </a:r>
              <a:endParaRPr lang="zh-CN" altLang="en-US" b="1" dirty="0">
                <a:solidFill>
                  <a:schemeClr val="tx1">
                    <a:lumMod val="65000"/>
                    <a:lumOff val="35000"/>
                  </a:schemeClr>
                </a:solidFill>
                <a:cs typeface="+mn-ea"/>
                <a:sym typeface="+mn-lt"/>
              </a:endParaRPr>
            </a:p>
          </p:txBody>
        </p:sp>
      </p:grpSp>
      <p:grpSp>
        <p:nvGrpSpPr>
          <p:cNvPr id="7" name="组合 27"/>
          <p:cNvGrpSpPr/>
          <p:nvPr/>
        </p:nvGrpSpPr>
        <p:grpSpPr>
          <a:xfrm>
            <a:off x="5686244" y="2937343"/>
            <a:ext cx="1681481" cy="1642271"/>
            <a:chOff x="7014777" y="1359546"/>
            <a:chExt cx="2241974" cy="2189695"/>
          </a:xfrm>
        </p:grpSpPr>
        <p:sp>
          <p:nvSpPr>
            <p:cNvPr id="29" name="矩形 28"/>
            <p:cNvSpPr/>
            <p:nvPr/>
          </p:nvSpPr>
          <p:spPr>
            <a:xfrm>
              <a:off x="7188453" y="1801070"/>
              <a:ext cx="1894622" cy="1748171"/>
            </a:xfrm>
            <a:prstGeom prst="rect">
              <a:avLst/>
            </a:prstGeom>
          </p:spPr>
          <p:txBody>
            <a:bodyPr wrap="square">
              <a:spAutoFit/>
            </a:bodyPr>
            <a:lstStyle/>
            <a:p>
              <a:pPr algn="ctr">
                <a:lnSpc>
                  <a:spcPct val="120000"/>
                </a:lnSpc>
              </a:pPr>
              <a:r>
                <a:rPr lang="zh-CN" altLang="en-US" sz="1100" dirty="0">
                  <a:solidFill>
                    <a:schemeClr val="tx1">
                      <a:lumMod val="50000"/>
                      <a:lumOff val="50000"/>
                    </a:schemeClr>
                  </a:solidFill>
                  <a:cs typeface="+mn-ea"/>
                  <a:sym typeface="+mn-lt"/>
                </a:rPr>
                <a:t>用户可以在投影仪或者计算机上进行演示也可以将演示文稿打印出来制作成胶片以便应用到更广泛的领</a:t>
              </a:r>
              <a:endParaRPr lang="zh-CN" altLang="en-US" sz="1100" dirty="0">
                <a:solidFill>
                  <a:schemeClr val="tx1">
                    <a:lumMod val="50000"/>
                    <a:lumOff val="50000"/>
                  </a:schemeClr>
                </a:solidFill>
                <a:cs typeface="+mn-ea"/>
                <a:sym typeface="+mn-lt"/>
              </a:endParaRPr>
            </a:p>
          </p:txBody>
        </p:sp>
        <p:sp>
          <p:nvSpPr>
            <p:cNvPr id="30" name="矩形 29"/>
            <p:cNvSpPr/>
            <p:nvPr/>
          </p:nvSpPr>
          <p:spPr>
            <a:xfrm>
              <a:off x="7014777" y="1359546"/>
              <a:ext cx="2241974" cy="528179"/>
            </a:xfrm>
            <a:prstGeom prst="rect">
              <a:avLst/>
            </a:prstGeom>
          </p:spPr>
          <p:txBody>
            <a:bodyPr wrap="square">
              <a:spAutoFit/>
            </a:bodyPr>
            <a:lstStyle/>
            <a:p>
              <a:pPr algn="ctr">
                <a:lnSpc>
                  <a:spcPct val="120000"/>
                </a:lnSpc>
              </a:pPr>
              <a:r>
                <a:rPr lang="zh-CN" altLang="en-US" b="1" dirty="0">
                  <a:solidFill>
                    <a:schemeClr val="tx1">
                      <a:lumMod val="65000"/>
                      <a:lumOff val="35000"/>
                    </a:schemeClr>
                  </a:solidFill>
                  <a:cs typeface="+mn-ea"/>
                  <a:sym typeface="+mn-lt"/>
                </a:rPr>
                <a:t>标题文字</a:t>
              </a:r>
              <a:endParaRPr lang="zh-CN" altLang="en-US" b="1" dirty="0">
                <a:solidFill>
                  <a:schemeClr val="tx1">
                    <a:lumMod val="65000"/>
                    <a:lumOff val="35000"/>
                  </a:schemeClr>
                </a:solidFill>
                <a:cs typeface="+mn-ea"/>
                <a:sym typeface="+mn-lt"/>
              </a:endParaRPr>
            </a:p>
          </p:txBody>
        </p:sp>
      </p:grpSp>
    </p:spTree>
  </p:cSld>
  <p:clrMapOvr>
    <a:masterClrMapping/>
  </p:clrMapOvr>
  <p:transition spd="med"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25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5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75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AutoShape 1"/>
          <p:cNvSpPr/>
          <p:nvPr/>
        </p:nvSpPr>
        <p:spPr bwMode="auto">
          <a:xfrm>
            <a:off x="-6772" y="1393955"/>
            <a:ext cx="4578773" cy="2044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solidFill>
          <a:ln w="25400" cap="flat" cmpd="sng">
            <a:noFill/>
            <a:prstDash val="solid"/>
            <a:miter lim="0"/>
          </a:ln>
          <a:effectLst/>
        </p:spPr>
        <p:txBody>
          <a:bodyPr lIns="0" tIns="0" rIns="0" bIns="0"/>
          <a:lstStyle/>
          <a:p>
            <a:pPr>
              <a:lnSpc>
                <a:spcPct val="150000"/>
              </a:lnSpc>
              <a:defRPr/>
            </a:pPr>
            <a:endParaRPr lang="es-ES" sz="1900" dirty="0">
              <a:cs typeface="+mn-ea"/>
              <a:sym typeface="+mn-lt"/>
            </a:endParaRPr>
          </a:p>
        </p:txBody>
      </p:sp>
      <p:grpSp>
        <p:nvGrpSpPr>
          <p:cNvPr id="2" name="组合 19"/>
          <p:cNvGrpSpPr/>
          <p:nvPr/>
        </p:nvGrpSpPr>
        <p:grpSpPr bwMode="auto">
          <a:xfrm>
            <a:off x="577991" y="3799748"/>
            <a:ext cx="7988018" cy="624470"/>
            <a:chOff x="1160463" y="2907288"/>
            <a:chExt cx="9421420" cy="624365"/>
          </a:xfrm>
        </p:grpSpPr>
        <p:sp>
          <p:nvSpPr>
            <p:cNvPr id="19" name="Text Box 11"/>
            <p:cNvSpPr txBox="1">
              <a:spLocks noChangeArrowheads="1"/>
            </p:cNvSpPr>
            <p:nvPr/>
          </p:nvSpPr>
          <p:spPr bwMode="auto">
            <a:xfrm>
              <a:off x="1160463" y="2907288"/>
              <a:ext cx="1833524" cy="17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100" dirty="0">
                  <a:solidFill>
                    <a:schemeClr val="bg1">
                      <a:lumMod val="65000"/>
                    </a:schemeClr>
                  </a:solidFill>
                  <a:latin typeface="+mn-lt"/>
                  <a:ea typeface="+mn-ea"/>
                  <a:cs typeface="+mn-ea"/>
                  <a:sym typeface="+mn-lt"/>
                </a:rPr>
                <a:t>请替换文字内容</a:t>
              </a:r>
              <a:endParaRPr lang="zh-CN" altLang="en-US" sz="1100" dirty="0">
                <a:solidFill>
                  <a:schemeClr val="bg1">
                    <a:lumMod val="65000"/>
                  </a:schemeClr>
                </a:solidFill>
                <a:latin typeface="+mn-lt"/>
                <a:ea typeface="+mn-ea"/>
                <a:cs typeface="+mn-ea"/>
                <a:sym typeface="+mn-lt"/>
              </a:endParaRPr>
            </a:p>
          </p:txBody>
        </p:sp>
        <p:sp>
          <p:nvSpPr>
            <p:cNvPr id="20" name="矩形 18"/>
            <p:cNvSpPr>
              <a:spLocks noChangeArrowheads="1"/>
            </p:cNvSpPr>
            <p:nvPr/>
          </p:nvSpPr>
          <p:spPr bwMode="auto">
            <a:xfrm>
              <a:off x="1160463" y="3132700"/>
              <a:ext cx="9421420" cy="398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50000"/>
                </a:lnSpc>
              </a:pPr>
              <a:r>
                <a:rPr lang="zh-CN" altLang="en-US" sz="600" dirty="0">
                  <a:solidFill>
                    <a:schemeClr val="bg1">
                      <a:lumMod val="65000"/>
                    </a:schemeClr>
                  </a:solidFill>
                  <a:cs typeface="+mn-ea"/>
                  <a:sym typeface="+mn-lt"/>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en-US" altLang="zh-CN" sz="600" dirty="0">
                <a:solidFill>
                  <a:schemeClr val="bg1">
                    <a:lumMod val="65000"/>
                  </a:schemeClr>
                </a:solidFill>
                <a:cs typeface="+mn-ea"/>
                <a:sym typeface="+mn-lt"/>
              </a:endParaRPr>
            </a:p>
          </p:txBody>
        </p:sp>
      </p:grpSp>
      <p:sp>
        <p:nvSpPr>
          <p:cNvPr id="21" name="TextBox 15"/>
          <p:cNvSpPr txBox="1"/>
          <p:nvPr/>
        </p:nvSpPr>
        <p:spPr>
          <a:xfrm>
            <a:off x="577991" y="2109871"/>
            <a:ext cx="3737980" cy="830997"/>
          </a:xfrm>
          <a:prstGeom prst="rect">
            <a:avLst/>
          </a:prstGeom>
          <a:noFill/>
        </p:spPr>
        <p:txBody>
          <a:bodyPr wrap="square" lIns="0" tIns="0" rIns="0" bIns="0" rtlCol="0">
            <a:spAutoFit/>
          </a:bodyPr>
          <a:lstStyle/>
          <a:p>
            <a:pPr algn="just">
              <a:lnSpc>
                <a:spcPct val="150000"/>
              </a:lnSpc>
            </a:pPr>
            <a:r>
              <a:rPr lang="zh-CN" altLang="en-US" sz="600" dirty="0">
                <a:solidFill>
                  <a:schemeClr val="bg1"/>
                </a:solidFill>
                <a:cs typeface="+mn-ea"/>
                <a:sym typeface="+mn-lt"/>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600" dirty="0">
              <a:solidFill>
                <a:schemeClr val="bg1"/>
              </a:solidFill>
              <a:cs typeface="+mn-ea"/>
              <a:sym typeface="+mn-lt"/>
            </a:endParaRPr>
          </a:p>
        </p:txBody>
      </p:sp>
      <p:sp>
        <p:nvSpPr>
          <p:cNvPr id="23" name="AutoShape 1"/>
          <p:cNvSpPr/>
          <p:nvPr/>
        </p:nvSpPr>
        <p:spPr bwMode="auto">
          <a:xfrm>
            <a:off x="4572000" y="1393955"/>
            <a:ext cx="4572001" cy="2044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blipFill dpi="0" rotWithShape="1">
            <a:blip r:embed="rId1" cstate="print">
              <a:extLst>
                <a:ext uri="{28A0092B-C50C-407E-A947-70E740481C1C}">
                  <a14:useLocalDpi xmlns:a14="http://schemas.microsoft.com/office/drawing/2010/main" val="0"/>
                </a:ext>
              </a:extLst>
            </a:blip>
            <a:srcRect/>
            <a:stretch>
              <a:fillRect/>
            </a:stretch>
          </a:blipFill>
          <a:ln w="25400" cap="flat" cmpd="sng">
            <a:noFill/>
            <a:prstDash val="solid"/>
            <a:miter lim="0"/>
          </a:ln>
          <a:effectLst/>
        </p:spPr>
        <p:txBody>
          <a:bodyPr lIns="0" tIns="0" rIns="0" bIns="0"/>
          <a:lstStyle/>
          <a:p>
            <a:pPr>
              <a:lnSpc>
                <a:spcPct val="150000"/>
              </a:lnSpc>
              <a:defRPr/>
            </a:pPr>
            <a:endParaRPr lang="es-ES" sz="1900" dirty="0">
              <a:cs typeface="+mn-ea"/>
              <a:sym typeface="+mn-lt"/>
            </a:endParaRPr>
          </a:p>
        </p:txBody>
      </p:sp>
    </p:spTree>
  </p:cSld>
  <p:clrMapOvr>
    <a:masterClrMapping/>
  </p:clrMapOvr>
  <p:transition spd="med"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4337"/>
                                        </p:tgtEl>
                                        <p:attrNameLst>
                                          <p:attrName>style.visibility</p:attrName>
                                        </p:attrNameLst>
                                      </p:cBhvr>
                                      <p:to>
                                        <p:strVal val="visible"/>
                                      </p:to>
                                    </p:set>
                                    <p:anim calcmode="lin" valueType="num">
                                      <p:cBhvr additive="base">
                                        <p:cTn id="7" dur="500" fill="hold"/>
                                        <p:tgtEl>
                                          <p:spTgt spid="14337"/>
                                        </p:tgtEl>
                                        <p:attrNameLst>
                                          <p:attrName>ppt_x</p:attrName>
                                        </p:attrNameLst>
                                      </p:cBhvr>
                                      <p:tavLst>
                                        <p:tav tm="0">
                                          <p:val>
                                            <p:strVal val="1+#ppt_w/2"/>
                                          </p:val>
                                        </p:tav>
                                        <p:tav tm="100000">
                                          <p:val>
                                            <p:strVal val="#ppt_x"/>
                                          </p:val>
                                        </p:tav>
                                      </p:tavLst>
                                    </p:anim>
                                    <p:anim calcmode="lin" valueType="num">
                                      <p:cBhvr additive="base">
                                        <p:cTn id="8" dur="500" fill="hold"/>
                                        <p:tgtEl>
                                          <p:spTgt spid="143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1+#ppt_w/2"/>
                                          </p:val>
                                        </p:tav>
                                        <p:tav tm="100000">
                                          <p:val>
                                            <p:strVal val="#ppt_x"/>
                                          </p:val>
                                        </p:tav>
                                      </p:tavLst>
                                    </p:anim>
                                    <p:anim calcmode="lin" valueType="num">
                                      <p:cBhvr additive="base">
                                        <p:cTn id="22"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259"/>
          <p:cNvSpPr>
            <a:spLocks noChangeArrowheads="1"/>
          </p:cNvSpPr>
          <p:nvPr/>
        </p:nvSpPr>
        <p:spPr bwMode="auto">
          <a:xfrm>
            <a:off x="825677" y="3123658"/>
            <a:ext cx="4352484"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2000" dirty="0">
                <a:solidFill>
                  <a:schemeClr val="tx1">
                    <a:lumMod val="75000"/>
                    <a:lumOff val="25000"/>
                  </a:schemeClr>
                </a:solidFill>
                <a:latin typeface="+mn-lt"/>
                <a:ea typeface="+mn-ea"/>
                <a:cs typeface="+mn-ea"/>
                <a:sym typeface="+mn-lt"/>
              </a:rPr>
              <a:t>BUSINESS FINANCING PPT</a:t>
            </a:r>
            <a:endParaRPr lang="en-US" altLang="zh-CN" sz="900" dirty="0">
              <a:solidFill>
                <a:schemeClr val="tx1">
                  <a:lumMod val="75000"/>
                  <a:lumOff val="25000"/>
                </a:schemeClr>
              </a:solidFill>
              <a:latin typeface="+mn-lt"/>
              <a:ea typeface="+mn-ea"/>
              <a:cs typeface="+mn-ea"/>
              <a:sym typeface="+mn-lt"/>
            </a:endParaRPr>
          </a:p>
        </p:txBody>
      </p:sp>
      <p:sp>
        <p:nvSpPr>
          <p:cNvPr id="21" name="矩形 259"/>
          <p:cNvSpPr>
            <a:spLocks noChangeArrowheads="1"/>
          </p:cNvSpPr>
          <p:nvPr/>
        </p:nvSpPr>
        <p:spPr bwMode="auto">
          <a:xfrm>
            <a:off x="825676" y="2402768"/>
            <a:ext cx="4717924" cy="6155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4000" b="1" dirty="0">
                <a:solidFill>
                  <a:schemeClr val="tx1">
                    <a:lumMod val="75000"/>
                    <a:lumOff val="25000"/>
                  </a:schemeClr>
                </a:solidFill>
                <a:latin typeface="+mn-lt"/>
                <a:ea typeface="+mn-ea"/>
                <a:cs typeface="+mn-ea"/>
                <a:sym typeface="+mn-lt"/>
              </a:rPr>
              <a:t>感谢您的观看！</a:t>
            </a:r>
            <a:endParaRPr lang="en-US" altLang="zh-CN" sz="4000" b="1" dirty="0">
              <a:solidFill>
                <a:schemeClr val="tx1">
                  <a:lumMod val="75000"/>
                  <a:lumOff val="25000"/>
                </a:schemeClr>
              </a:solidFill>
              <a:latin typeface="+mn-lt"/>
              <a:ea typeface="+mn-ea"/>
              <a:cs typeface="+mn-ea"/>
              <a:sym typeface="+mn-lt"/>
            </a:endParaRPr>
          </a:p>
        </p:txBody>
      </p:sp>
      <p:sp>
        <p:nvSpPr>
          <p:cNvPr id="22" name="矩形 259"/>
          <p:cNvSpPr>
            <a:spLocks noChangeArrowheads="1"/>
          </p:cNvSpPr>
          <p:nvPr/>
        </p:nvSpPr>
        <p:spPr bwMode="auto">
          <a:xfrm>
            <a:off x="827584" y="1419622"/>
            <a:ext cx="2664296" cy="1015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6600" b="1" dirty="0">
                <a:solidFill>
                  <a:srgbClr val="0075BF"/>
                </a:solidFill>
                <a:latin typeface="+mn-lt"/>
                <a:ea typeface="+mn-ea"/>
                <a:cs typeface="+mn-ea"/>
                <a:sym typeface="+mn-lt"/>
              </a:rPr>
              <a:t>2021</a:t>
            </a:r>
            <a:endParaRPr lang="en-US" altLang="zh-CN" sz="6600" b="1" dirty="0">
              <a:solidFill>
                <a:srgbClr val="0075BF"/>
              </a:solidFill>
              <a:latin typeface="+mn-lt"/>
              <a:ea typeface="+mn-ea"/>
              <a:cs typeface="+mn-ea"/>
              <a:sym typeface="+mn-lt"/>
            </a:endParaRPr>
          </a:p>
        </p:txBody>
      </p:sp>
      <p:sp>
        <p:nvSpPr>
          <p:cNvPr id="7" name="任意多边形: 形状 6"/>
          <p:cNvSpPr/>
          <p:nvPr/>
        </p:nvSpPr>
        <p:spPr>
          <a:xfrm>
            <a:off x="4305300" y="0"/>
            <a:ext cx="4838700" cy="5153025"/>
          </a:xfrm>
          <a:custGeom>
            <a:avLst/>
            <a:gdLst>
              <a:gd name="connsiteX0" fmla="*/ 0 w 4838700"/>
              <a:gd name="connsiteY0" fmla="*/ 0 h 5153025"/>
              <a:gd name="connsiteX1" fmla="*/ 2895600 w 4838700"/>
              <a:gd name="connsiteY1" fmla="*/ 3067050 h 5153025"/>
              <a:gd name="connsiteX2" fmla="*/ 1381125 w 4838700"/>
              <a:gd name="connsiteY2" fmla="*/ 5153025 h 5153025"/>
              <a:gd name="connsiteX3" fmla="*/ 4838700 w 4838700"/>
              <a:gd name="connsiteY3" fmla="*/ 5153025 h 5153025"/>
              <a:gd name="connsiteX4" fmla="*/ 4838700 w 4838700"/>
              <a:gd name="connsiteY4" fmla="*/ 9525 h 5153025"/>
              <a:gd name="connsiteX5" fmla="*/ 0 w 4838700"/>
              <a:gd name="connsiteY5" fmla="*/ 0 h 515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8700" h="5153025">
                <a:moveTo>
                  <a:pt x="0" y="0"/>
                </a:moveTo>
                <a:lnTo>
                  <a:pt x="2895600" y="3067050"/>
                </a:lnTo>
                <a:lnTo>
                  <a:pt x="1381125" y="5153025"/>
                </a:lnTo>
                <a:lnTo>
                  <a:pt x="4838700" y="5153025"/>
                </a:lnTo>
                <a:lnTo>
                  <a:pt x="4838700" y="9525"/>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8" name="图片 7"/>
          <p:cNvPicPr>
            <a:picLocks noChangeAspect="1"/>
          </p:cNvPicPr>
          <p:nvPr/>
        </p:nvPicPr>
        <p:blipFill>
          <a:blip r:embed="rId1">
            <a:extLst>
              <a:ext uri="{28A0092B-C50C-407E-A947-70E740481C1C}">
                <a14:useLocalDpi xmlns:a14="http://schemas.microsoft.com/office/drawing/2010/main" val="0"/>
              </a:ext>
            </a:extLst>
          </a:blip>
          <a:srcRect t="825"/>
          <a:stretch>
            <a:fillRect/>
          </a:stretch>
        </p:blipFill>
        <p:spPr>
          <a:xfrm>
            <a:off x="5796136" y="2067694"/>
            <a:ext cx="3347864" cy="3090093"/>
          </a:xfrm>
          <a:custGeom>
            <a:avLst/>
            <a:gdLst>
              <a:gd name="connsiteX0" fmla="*/ 2519189 w 3347864"/>
              <a:gd name="connsiteY0" fmla="*/ 0 h 2967037"/>
              <a:gd name="connsiteX1" fmla="*/ 3347864 w 3347864"/>
              <a:gd name="connsiteY1" fmla="*/ 536756 h 2967037"/>
              <a:gd name="connsiteX2" fmla="*/ 3347864 w 3347864"/>
              <a:gd name="connsiteY2" fmla="*/ 2967037 h 2967037"/>
              <a:gd name="connsiteX3" fmla="*/ 0 w 3347864"/>
              <a:gd name="connsiteY3" fmla="*/ 2967037 h 2967037"/>
              <a:gd name="connsiteX4" fmla="*/ 0 w 3347864"/>
              <a:gd name="connsiteY4" fmla="*/ 2696330 h 2967037"/>
              <a:gd name="connsiteX5" fmla="*/ 42689 w 3347864"/>
              <a:gd name="connsiteY5" fmla="*/ 2714625 h 2967037"/>
              <a:gd name="connsiteX6" fmla="*/ 1823864 w 3347864"/>
              <a:gd name="connsiteY6" fmla="*/ 209550 h 2967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7864" h="2967037">
                <a:moveTo>
                  <a:pt x="2519189" y="0"/>
                </a:moveTo>
                <a:lnTo>
                  <a:pt x="3347864" y="536756"/>
                </a:lnTo>
                <a:lnTo>
                  <a:pt x="3347864" y="2967037"/>
                </a:lnTo>
                <a:lnTo>
                  <a:pt x="0" y="2967037"/>
                </a:lnTo>
                <a:lnTo>
                  <a:pt x="0" y="2696330"/>
                </a:lnTo>
                <a:lnTo>
                  <a:pt x="42689" y="2714625"/>
                </a:lnTo>
                <a:lnTo>
                  <a:pt x="1823864" y="209550"/>
                </a:lnTo>
                <a:close/>
              </a:path>
            </a:pathLst>
          </a:custGeom>
        </p:spPr>
      </p:pic>
      <p:sp>
        <p:nvSpPr>
          <p:cNvPr id="9" name="任意多边形: 形状 8"/>
          <p:cNvSpPr/>
          <p:nvPr/>
        </p:nvSpPr>
        <p:spPr>
          <a:xfrm>
            <a:off x="4600575" y="1171575"/>
            <a:ext cx="4543425" cy="3971925"/>
          </a:xfrm>
          <a:custGeom>
            <a:avLst/>
            <a:gdLst>
              <a:gd name="connsiteX0" fmla="*/ 4543425 w 4543425"/>
              <a:gd name="connsiteY0" fmla="*/ 923925 h 3971925"/>
              <a:gd name="connsiteX1" fmla="*/ 4543425 w 4543425"/>
              <a:gd name="connsiteY1" fmla="*/ 1781175 h 3971925"/>
              <a:gd name="connsiteX2" fmla="*/ 3914775 w 4543425"/>
              <a:gd name="connsiteY2" fmla="*/ 1104900 h 3971925"/>
              <a:gd name="connsiteX3" fmla="*/ 1238250 w 4543425"/>
              <a:gd name="connsiteY3" fmla="*/ 3971925 h 3971925"/>
              <a:gd name="connsiteX4" fmla="*/ 0 w 4543425"/>
              <a:gd name="connsiteY4" fmla="*/ 3971925 h 3971925"/>
              <a:gd name="connsiteX5" fmla="*/ 3695700 w 4543425"/>
              <a:gd name="connsiteY5" fmla="*/ 0 h 3971925"/>
              <a:gd name="connsiteX6" fmla="*/ 4543425 w 4543425"/>
              <a:gd name="connsiteY6" fmla="*/ 923925 h 397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3425" h="3971925">
                <a:moveTo>
                  <a:pt x="4543425" y="923925"/>
                </a:moveTo>
                <a:lnTo>
                  <a:pt x="4543425" y="1781175"/>
                </a:lnTo>
                <a:lnTo>
                  <a:pt x="3914775" y="1104900"/>
                </a:lnTo>
                <a:lnTo>
                  <a:pt x="1238250" y="3971925"/>
                </a:lnTo>
                <a:lnTo>
                  <a:pt x="0" y="3971925"/>
                </a:lnTo>
                <a:lnTo>
                  <a:pt x="3695700" y="0"/>
                </a:lnTo>
                <a:lnTo>
                  <a:pt x="4543425" y="923925"/>
                </a:lnTo>
                <a:close/>
              </a:path>
            </a:pathLst>
          </a:cu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 name="任意多边形: 形状 9"/>
          <p:cNvSpPr/>
          <p:nvPr/>
        </p:nvSpPr>
        <p:spPr>
          <a:xfrm>
            <a:off x="3743325" y="-9525"/>
            <a:ext cx="2933700" cy="5143500"/>
          </a:xfrm>
          <a:custGeom>
            <a:avLst/>
            <a:gdLst>
              <a:gd name="connsiteX0" fmla="*/ 400050 w 2933700"/>
              <a:gd name="connsiteY0" fmla="*/ 0 h 5143500"/>
              <a:gd name="connsiteX1" fmla="*/ 2933700 w 2933700"/>
              <a:gd name="connsiteY1" fmla="*/ 2705100 h 5143500"/>
              <a:gd name="connsiteX2" fmla="*/ 666750 w 2933700"/>
              <a:gd name="connsiteY2" fmla="*/ 5143500 h 5143500"/>
              <a:gd name="connsiteX3" fmla="*/ 285750 w 2933700"/>
              <a:gd name="connsiteY3" fmla="*/ 5143500 h 5143500"/>
              <a:gd name="connsiteX4" fmla="*/ 2514600 w 2933700"/>
              <a:gd name="connsiteY4" fmla="*/ 2743200 h 5143500"/>
              <a:gd name="connsiteX5" fmla="*/ 0 w 2933700"/>
              <a:gd name="connsiteY5" fmla="*/ 19050 h 5143500"/>
              <a:gd name="connsiteX6" fmla="*/ 400050 w 2933700"/>
              <a:gd name="connsiteY6"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3700" h="5143500">
                <a:moveTo>
                  <a:pt x="400050" y="0"/>
                </a:moveTo>
                <a:lnTo>
                  <a:pt x="2933700" y="2705100"/>
                </a:lnTo>
                <a:lnTo>
                  <a:pt x="666750" y="5143500"/>
                </a:lnTo>
                <a:lnTo>
                  <a:pt x="285750" y="5143500"/>
                </a:lnTo>
                <a:lnTo>
                  <a:pt x="2514600" y="2743200"/>
                </a:lnTo>
                <a:lnTo>
                  <a:pt x="0" y="19050"/>
                </a:lnTo>
                <a:lnTo>
                  <a:pt x="40005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med"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2"/>
                                        </p:tgtEl>
                                        <p:attrNameLst>
                                          <p:attrName>ppt_y</p:attrName>
                                        </p:attrNameLst>
                                      </p:cBhvr>
                                      <p:tavLst>
                                        <p:tav tm="0">
                                          <p:val>
                                            <p:strVal val="#ppt_y"/>
                                          </p:val>
                                        </p:tav>
                                        <p:tav tm="100000">
                                          <p:val>
                                            <p:strVal val="#ppt_y"/>
                                          </p:val>
                                        </p:tav>
                                      </p:tavLst>
                                    </p:anim>
                                    <p:anim calcmode="lin" valueType="num">
                                      <p:cBhvr>
                                        <p:cTn id="9"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2"/>
                                        </p:tgtEl>
                                      </p:cBhvr>
                                    </p:animEffect>
                                  </p:childTnLst>
                                </p:cTn>
                              </p:par>
                            </p:childTnLst>
                          </p:cTn>
                        </p:par>
                        <p:par>
                          <p:cTn id="12" fill="hold">
                            <p:stCondLst>
                              <p:cond delay="649"/>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22"/>
                                        </p:tgtEl>
                                      </p:cBhvr>
                                    </p:animEffect>
                                    <p:animScale>
                                      <p:cBhvr>
                                        <p:cTn id="15" dur="250" autoRev="1" fill="hold"/>
                                        <p:tgtEl>
                                          <p:spTgt spid="22"/>
                                        </p:tgtEl>
                                      </p:cBhvr>
                                      <p:by x="105000" y="105000"/>
                                    </p:animScale>
                                  </p:childTnLst>
                                </p:cTn>
                              </p:par>
                            </p:childTnLst>
                          </p:cTn>
                        </p:par>
                        <p:par>
                          <p:cTn id="16" fill="hold">
                            <p:stCondLst>
                              <p:cond delay="1149"/>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1"/>
                                        </p:tgtEl>
                                        <p:attrNameLst>
                                          <p:attrName>ppt_y</p:attrName>
                                        </p:attrNameLst>
                                      </p:cBhvr>
                                      <p:tavLst>
                                        <p:tav tm="0">
                                          <p:val>
                                            <p:strVal val="#ppt_y"/>
                                          </p:val>
                                        </p:tav>
                                        <p:tav tm="100000">
                                          <p:val>
                                            <p:strVal val="#ppt_y"/>
                                          </p:val>
                                        </p:tav>
                                      </p:tavLst>
                                    </p:anim>
                                    <p:anim calcmode="lin" valueType="num">
                                      <p:cBhvr>
                                        <p:cTn id="21"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1"/>
                                        </p:tgtEl>
                                      </p:cBhvr>
                                    </p:animEffect>
                                  </p:childTnLst>
                                </p:cTn>
                              </p:par>
                            </p:childTnLst>
                          </p:cTn>
                        </p:par>
                        <p:par>
                          <p:cTn id="24" fill="hold">
                            <p:stCondLst>
                              <p:cond delay="1949"/>
                            </p:stCondLst>
                            <p:childTnLst>
                              <p:par>
                                <p:cTn id="25" presetID="26" presetClass="emph" presetSubtype="0" fill="hold" grpId="1" nodeType="afterEffect">
                                  <p:stCondLst>
                                    <p:cond delay="0"/>
                                  </p:stCondLst>
                                  <p:iterate type="lt">
                                    <p:tmPct val="0"/>
                                  </p:iterate>
                                  <p:childTnLst>
                                    <p:animEffect transition="out" filter="fade">
                                      <p:cBhvr>
                                        <p:cTn id="26" dur="500" tmFilter="0, 0; .2, .5; .8, .5; 1, 0"/>
                                        <p:tgtEl>
                                          <p:spTgt spid="21"/>
                                        </p:tgtEl>
                                      </p:cBhvr>
                                    </p:animEffect>
                                    <p:animScale>
                                      <p:cBhvr>
                                        <p:cTn id="27" dur="250" autoRev="1" fill="hold"/>
                                        <p:tgtEl>
                                          <p:spTgt spid="21"/>
                                        </p:tgtEl>
                                      </p:cBhvr>
                                      <p:by x="105000" y="105000"/>
                                    </p:animScale>
                                  </p:childTnLst>
                                </p:cTn>
                              </p:par>
                            </p:childTnLst>
                          </p:cTn>
                        </p:par>
                        <p:par>
                          <p:cTn id="28" fill="hold">
                            <p:stCondLst>
                              <p:cond delay="2449"/>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20"/>
                                        </p:tgtEl>
                                        <p:attrNameLst>
                                          <p:attrName>ppt_y</p:attrName>
                                        </p:attrNameLst>
                                      </p:cBhvr>
                                      <p:tavLst>
                                        <p:tav tm="0">
                                          <p:val>
                                            <p:strVal val="#ppt_y"/>
                                          </p:val>
                                        </p:tav>
                                        <p:tav tm="100000">
                                          <p:val>
                                            <p:strVal val="#ppt_y"/>
                                          </p:val>
                                        </p:tav>
                                      </p:tavLst>
                                    </p:anim>
                                    <p:anim calcmode="lin" valueType="num">
                                      <p:cBhvr>
                                        <p:cTn id="33"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20"/>
                                        </p:tgtEl>
                                      </p:cBhvr>
                                    </p:animEffect>
                                  </p:childTnLst>
                                </p:cTn>
                              </p:par>
                            </p:childTnLst>
                          </p:cTn>
                        </p:par>
                        <p:par>
                          <p:cTn id="36" fill="hold">
                            <p:stCondLst>
                              <p:cond delay="4000"/>
                            </p:stCondLst>
                            <p:childTnLst>
                              <p:par>
                                <p:cTn id="37" presetID="26" presetClass="emph" presetSubtype="0" fill="hold" grpId="1" nodeType="afterEffect">
                                  <p:stCondLst>
                                    <p:cond delay="0"/>
                                  </p:stCondLst>
                                  <p:iterate type="lt">
                                    <p:tmPct val="0"/>
                                  </p:iterate>
                                  <p:childTnLst>
                                    <p:animEffect transition="out" filter="fade">
                                      <p:cBhvr>
                                        <p:cTn id="38" dur="500" tmFilter="0, 0; .2, .5; .8, .5; 1, 0"/>
                                        <p:tgtEl>
                                          <p:spTgt spid="20"/>
                                        </p:tgtEl>
                                      </p:cBhvr>
                                    </p:animEffect>
                                    <p:animScale>
                                      <p:cBhvr>
                                        <p:cTn id="39" dur="250" autoRev="1" fill="hold"/>
                                        <p:tgtEl>
                                          <p:spTgt spid="20"/>
                                        </p:tgtEl>
                                      </p:cBhvr>
                                      <p:by x="105000" y="105000"/>
                                    </p:animScale>
                                  </p:childTnLst>
                                </p:cTn>
                              </p:par>
                            </p:childTnLst>
                          </p:cTn>
                        </p:par>
                        <p:par>
                          <p:cTn id="40" fill="hold">
                            <p:stCondLst>
                              <p:cond delay="4500"/>
                            </p:stCondLst>
                            <p:childTnLst>
                              <p:par>
                                <p:cTn id="41" presetID="2" presetClass="entr" presetSubtype="2"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1+#ppt_w/2"/>
                                          </p:val>
                                        </p:tav>
                                        <p:tav tm="100000">
                                          <p:val>
                                            <p:strVal val="#ppt_x"/>
                                          </p:val>
                                        </p:tav>
                                      </p:tavLst>
                                    </p:anim>
                                    <p:anim calcmode="lin" valueType="num">
                                      <p:cBhvr additive="base">
                                        <p:cTn id="44" dur="500" fill="hold"/>
                                        <p:tgtEl>
                                          <p:spTgt spid="7"/>
                                        </p:tgtEl>
                                        <p:attrNameLst>
                                          <p:attrName>ppt_y</p:attrName>
                                        </p:attrNameLst>
                                      </p:cBhvr>
                                      <p:tavLst>
                                        <p:tav tm="0">
                                          <p:val>
                                            <p:strVal val="#ppt_y"/>
                                          </p:val>
                                        </p:tav>
                                        <p:tav tm="100000">
                                          <p:val>
                                            <p:strVal val="#ppt_y"/>
                                          </p:val>
                                        </p:tav>
                                      </p:tavLst>
                                    </p:anim>
                                  </p:childTnLst>
                                </p:cTn>
                              </p:par>
                            </p:childTnLst>
                          </p:cTn>
                        </p:par>
                        <p:par>
                          <p:cTn id="45" fill="hold">
                            <p:stCondLst>
                              <p:cond delay="5000"/>
                            </p:stCondLst>
                            <p:childTnLst>
                              <p:par>
                                <p:cTn id="46" presetID="42" presetClass="entr" presetSubtype="0"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par>
                          <p:cTn id="51" fill="hold">
                            <p:stCondLst>
                              <p:cond delay="6000"/>
                            </p:stCondLst>
                            <p:childTnLst>
                              <p:par>
                                <p:cTn id="52" presetID="10" presetClass="entr" presetSubtype="0" fill="hold"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childTnLst>
                          </p:cTn>
                        </p:par>
                        <p:par>
                          <p:cTn id="55" fill="hold">
                            <p:stCondLst>
                              <p:cond delay="6500"/>
                            </p:stCondLst>
                            <p:childTnLst>
                              <p:par>
                                <p:cTn id="56" presetID="2" presetClass="entr" presetSubtype="8"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0-#ppt_w/2"/>
                                          </p:val>
                                        </p:tav>
                                        <p:tav tm="100000">
                                          <p:val>
                                            <p:strVal val="#ppt_x"/>
                                          </p:val>
                                        </p:tav>
                                      </p:tavLst>
                                    </p:anim>
                                    <p:anim calcmode="lin" valueType="num">
                                      <p:cBhvr additive="base">
                                        <p:cTn id="59"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P spid="21" grpId="1"/>
      <p:bldP spid="22" grpId="0"/>
      <p:bldP spid="22" grpId="1" bldLvl="0" animBg="1"/>
      <p:bldP spid="7"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067944" y="1419622"/>
            <a:ext cx="1037768" cy="10377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6" name="TextBox 48"/>
          <p:cNvSpPr txBox="1"/>
          <p:nvPr/>
        </p:nvSpPr>
        <p:spPr>
          <a:xfrm>
            <a:off x="3824717" y="2561956"/>
            <a:ext cx="2816312" cy="492443"/>
          </a:xfrm>
          <a:prstGeom prst="rect">
            <a:avLst/>
          </a:prstGeom>
          <a:noFill/>
        </p:spPr>
        <p:txBody>
          <a:bodyPr wrap="square" lIns="0" tIns="0" rIns="0" bIns="0" rtlCol="0">
            <a:spAutoFit/>
          </a:bodyPr>
          <a:lstStyle/>
          <a:p>
            <a:r>
              <a:rPr lang="zh-CN" altLang="en-US" sz="3200" b="1" dirty="0">
                <a:solidFill>
                  <a:schemeClr val="bg1">
                    <a:lumMod val="50000"/>
                  </a:schemeClr>
                </a:solidFill>
                <a:cs typeface="+mn-ea"/>
                <a:sym typeface="+mn-lt"/>
              </a:rPr>
              <a:t>项目介绍</a:t>
            </a:r>
            <a:endParaRPr lang="en-GB" altLang="zh-CN" sz="3100" b="1" dirty="0">
              <a:solidFill>
                <a:schemeClr val="bg1">
                  <a:lumMod val="50000"/>
                </a:schemeClr>
              </a:solidFill>
              <a:cs typeface="+mn-ea"/>
              <a:sym typeface="+mn-lt"/>
            </a:endParaRPr>
          </a:p>
        </p:txBody>
      </p:sp>
      <p:sp>
        <p:nvSpPr>
          <p:cNvPr id="27" name="TextBox 49"/>
          <p:cNvSpPr txBox="1"/>
          <p:nvPr/>
        </p:nvSpPr>
        <p:spPr>
          <a:xfrm>
            <a:off x="3203848" y="3141556"/>
            <a:ext cx="2979531" cy="276999"/>
          </a:xfrm>
          <a:prstGeom prst="rect">
            <a:avLst/>
          </a:prstGeom>
          <a:noFill/>
        </p:spPr>
        <p:txBody>
          <a:bodyPr wrap="square" lIns="0" tIns="0" rIns="0" bIns="0" rtlCol="0">
            <a:spAutoFit/>
          </a:bodyPr>
          <a:lstStyle/>
          <a:p>
            <a:pPr algn="ctr" eaLnBrk="0" hangingPunct="0"/>
            <a:r>
              <a:rPr lang="zh-CN" altLang="en-US" sz="900" dirty="0">
                <a:solidFill>
                  <a:schemeClr val="bg1">
                    <a:lumMod val="50000"/>
                  </a:schemeClr>
                </a:solidFill>
                <a:cs typeface="+mn-ea"/>
                <a:sym typeface="+mn-lt"/>
              </a:rPr>
              <a:t>请替换文字内容，点击添加相关标题文字，修改文字内容，也可以直接复制你的内容到此。</a:t>
            </a:r>
            <a:endParaRPr lang="zh-CN" altLang="en-US" sz="900" dirty="0">
              <a:solidFill>
                <a:schemeClr val="bg1">
                  <a:lumMod val="50000"/>
                </a:schemeClr>
              </a:solidFill>
              <a:cs typeface="+mn-ea"/>
              <a:sym typeface="+mn-lt"/>
            </a:endParaRPr>
          </a:p>
        </p:txBody>
      </p:sp>
      <p:sp>
        <p:nvSpPr>
          <p:cNvPr id="28" name="矩形 259"/>
          <p:cNvSpPr>
            <a:spLocks noChangeArrowheads="1"/>
          </p:cNvSpPr>
          <p:nvPr/>
        </p:nvSpPr>
        <p:spPr bwMode="auto">
          <a:xfrm>
            <a:off x="3832307" y="1563638"/>
            <a:ext cx="1561914" cy="74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4400" b="1" cap="all" spc="213" dirty="0">
                <a:solidFill>
                  <a:schemeClr val="bg1"/>
                </a:solidFill>
                <a:latin typeface="+mn-lt"/>
                <a:ea typeface="+mn-ea"/>
                <a:cs typeface="+mn-ea"/>
                <a:sym typeface="+mn-lt"/>
              </a:rPr>
              <a:t>01</a:t>
            </a:r>
            <a:endParaRPr lang="zh-CN" altLang="en-US" sz="4400" b="1" cap="all" spc="213" dirty="0">
              <a:solidFill>
                <a:schemeClr val="bg1"/>
              </a:solidFill>
              <a:latin typeface="+mn-lt"/>
              <a:ea typeface="+mn-ea"/>
              <a:cs typeface="+mn-ea"/>
              <a:sym typeface="+mn-lt"/>
            </a:endParaRPr>
          </a:p>
        </p:txBody>
      </p:sp>
    </p:spTree>
  </p:cSld>
  <p:clrMapOvr>
    <a:masterClrMapping/>
  </p:clrMapOvr>
  <p:transition spd="med"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8"/>
                                        </p:tgtEl>
                                        <p:attrNameLst>
                                          <p:attrName>ppt_y</p:attrName>
                                        </p:attrNameLst>
                                      </p:cBhvr>
                                      <p:tavLst>
                                        <p:tav tm="0">
                                          <p:val>
                                            <p:strVal val="#ppt_y"/>
                                          </p:val>
                                        </p:tav>
                                        <p:tav tm="100000">
                                          <p:val>
                                            <p:strVal val="#ppt_y"/>
                                          </p:val>
                                        </p:tav>
                                      </p:tavLst>
                                    </p:anim>
                                    <p:anim calcmode="lin" valueType="num">
                                      <p:cBhvr>
                                        <p:cTn id="14"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8"/>
                                        </p:tgtEl>
                                      </p:cBhvr>
                                    </p:animEffect>
                                  </p:childTnLst>
                                </p:cTn>
                              </p:par>
                            </p:childTnLst>
                          </p:cTn>
                        </p:par>
                        <p:par>
                          <p:cTn id="17" fill="hold">
                            <p:stCondLst>
                              <p:cond delay="1049"/>
                            </p:stCondLst>
                            <p:childTnLst>
                              <p:par>
                                <p:cTn id="18" presetID="26" presetClass="emph" presetSubtype="0" fill="hold" grpId="1" nodeType="afterEffect">
                                  <p:stCondLst>
                                    <p:cond delay="0"/>
                                  </p:stCondLst>
                                  <p:iterate type="lt">
                                    <p:tmPct val="0"/>
                                  </p:iterate>
                                  <p:childTnLst>
                                    <p:animEffect transition="out" filter="fade">
                                      <p:cBhvr>
                                        <p:cTn id="19" dur="500" tmFilter="0, 0; .2, .5; .8, .5; 1, 0"/>
                                        <p:tgtEl>
                                          <p:spTgt spid="28"/>
                                        </p:tgtEl>
                                      </p:cBhvr>
                                    </p:animEffect>
                                    <p:animScale>
                                      <p:cBhvr>
                                        <p:cTn id="20" dur="250" autoRev="1" fill="hold"/>
                                        <p:tgtEl>
                                          <p:spTgt spid="28"/>
                                        </p:tgtEl>
                                      </p:cBhvr>
                                      <p:by x="105000" y="105000"/>
                                    </p:animScale>
                                  </p:childTnLst>
                                </p:cTn>
                              </p:par>
                            </p:childTnLst>
                          </p:cTn>
                        </p:par>
                        <p:par>
                          <p:cTn id="21" fill="hold">
                            <p:stCondLst>
                              <p:cond delay="1549"/>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26"/>
                                        </p:tgtEl>
                                        <p:attrNameLst>
                                          <p:attrName>style.visibility</p:attrName>
                                        </p:attrNameLst>
                                      </p:cBhvr>
                                      <p:to>
                                        <p:strVal val="visible"/>
                                      </p:to>
                                    </p:set>
                                    <p:animEffect transition="in" filter="wipe(left)">
                                      <p:cBhvr>
                                        <p:cTn id="24" dur="200"/>
                                        <p:tgtEl>
                                          <p:spTgt spid="26"/>
                                        </p:tgtEl>
                                      </p:cBhvr>
                                    </p:animEffect>
                                  </p:childTnLst>
                                </p:cTn>
                              </p:par>
                            </p:childTnLst>
                          </p:cTn>
                        </p:par>
                        <p:par>
                          <p:cTn id="25" fill="hold">
                            <p:stCondLst>
                              <p:cond delay="1930"/>
                            </p:stCondLst>
                            <p:childTnLst>
                              <p:par>
                                <p:cTn id="26" presetID="36" presetClass="emph" presetSubtype="0" fill="hold" grpId="1" nodeType="afterEffect">
                                  <p:stCondLst>
                                    <p:cond delay="0"/>
                                  </p:stCondLst>
                                  <p:iterate type="lt">
                                    <p:tmPct val="30000"/>
                                  </p:iterate>
                                  <p:childTnLst>
                                    <p:animScale>
                                      <p:cBhvr>
                                        <p:cTn id="27" dur="50" autoRev="1" fill="hold">
                                          <p:stCondLst>
                                            <p:cond delay="0"/>
                                          </p:stCondLst>
                                        </p:cTn>
                                        <p:tgtEl>
                                          <p:spTgt spid="26"/>
                                        </p:tgtEl>
                                      </p:cBhvr>
                                      <p:to x="80000" y="100000"/>
                                    </p:animScale>
                                    <p:anim by="(#ppt_w*0.10)" calcmode="lin" valueType="num">
                                      <p:cBhvr>
                                        <p:cTn id="28" dur="50" autoRev="1" fill="hold">
                                          <p:stCondLst>
                                            <p:cond delay="0"/>
                                          </p:stCondLst>
                                        </p:cTn>
                                        <p:tgtEl>
                                          <p:spTgt spid="26"/>
                                        </p:tgtEl>
                                        <p:attrNameLst>
                                          <p:attrName>ppt_x</p:attrName>
                                        </p:attrNameLst>
                                      </p:cBhvr>
                                    </p:anim>
                                    <p:anim by="(-#ppt_w*0.10)" calcmode="lin" valueType="num">
                                      <p:cBhvr>
                                        <p:cTn id="29" dur="50" autoRev="1" fill="hold">
                                          <p:stCondLst>
                                            <p:cond delay="0"/>
                                          </p:stCondLst>
                                        </p:cTn>
                                        <p:tgtEl>
                                          <p:spTgt spid="26"/>
                                        </p:tgtEl>
                                        <p:attrNameLst>
                                          <p:attrName>ppt_y</p:attrName>
                                        </p:attrNameLst>
                                      </p:cBhvr>
                                    </p:anim>
                                    <p:animRot by="-480000">
                                      <p:cBhvr>
                                        <p:cTn id="30" dur="50" autoRev="1" fill="hold">
                                          <p:stCondLst>
                                            <p:cond delay="0"/>
                                          </p:stCondLst>
                                        </p:cTn>
                                        <p:tgtEl>
                                          <p:spTgt spid="26"/>
                                        </p:tgtEl>
                                        <p:attrNameLst>
                                          <p:attrName>r</p:attrName>
                                        </p:attrNameLst>
                                      </p:cBhvr>
                                    </p:animRot>
                                  </p:childTnLst>
                                </p:cTn>
                              </p:par>
                            </p:childTnLst>
                          </p:cTn>
                        </p:par>
                        <p:par>
                          <p:cTn id="31" fill="hold">
                            <p:stCondLst>
                              <p:cond delay="2119"/>
                            </p:stCondLst>
                            <p:childTnLst>
                              <p:par>
                                <p:cTn id="32" presetID="22" presetClass="entr" presetSubtype="8" fill="hold" grpId="0" nodeType="afterEffect">
                                  <p:stCondLst>
                                    <p:cond delay="0"/>
                                  </p:stCondLst>
                                  <p:iterate type="lt">
                                    <p:tmPct val="30000"/>
                                  </p:iterate>
                                  <p:childTnLst>
                                    <p:set>
                                      <p:cBhvr>
                                        <p:cTn id="33" dur="1" fill="hold">
                                          <p:stCondLst>
                                            <p:cond delay="0"/>
                                          </p:stCondLst>
                                        </p:cTn>
                                        <p:tgtEl>
                                          <p:spTgt spid="27"/>
                                        </p:tgtEl>
                                        <p:attrNameLst>
                                          <p:attrName>style.visibility</p:attrName>
                                        </p:attrNameLst>
                                      </p:cBhvr>
                                      <p:to>
                                        <p:strVal val="visible"/>
                                      </p:to>
                                    </p:set>
                                    <p:animEffect transition="in" filter="wipe(left)">
                                      <p:cBhvr>
                                        <p:cTn id="34" dur="200"/>
                                        <p:tgtEl>
                                          <p:spTgt spid="27"/>
                                        </p:tgtEl>
                                      </p:cBhvr>
                                    </p:animEffect>
                                  </p:childTnLst>
                                </p:cTn>
                              </p:par>
                            </p:childTnLst>
                          </p:cTn>
                        </p:par>
                        <p:par>
                          <p:cTn id="35" fill="hold">
                            <p:stCondLst>
                              <p:cond delay="4660"/>
                            </p:stCondLst>
                            <p:childTnLst>
                              <p:par>
                                <p:cTn id="36" presetID="36" presetClass="emph" presetSubtype="0" fill="hold" grpId="1" nodeType="afterEffect">
                                  <p:stCondLst>
                                    <p:cond delay="0"/>
                                  </p:stCondLst>
                                  <p:iterate type="lt">
                                    <p:tmPct val="30000"/>
                                  </p:iterate>
                                  <p:childTnLst>
                                    <p:animScale>
                                      <p:cBhvr>
                                        <p:cTn id="37" dur="50" autoRev="1" fill="hold">
                                          <p:stCondLst>
                                            <p:cond delay="0"/>
                                          </p:stCondLst>
                                        </p:cTn>
                                        <p:tgtEl>
                                          <p:spTgt spid="27"/>
                                        </p:tgtEl>
                                      </p:cBhvr>
                                      <p:to x="80000" y="100000"/>
                                    </p:animScale>
                                    <p:anim by="(#ppt_w*0.10)" calcmode="lin" valueType="num">
                                      <p:cBhvr>
                                        <p:cTn id="38" dur="50" autoRev="1" fill="hold">
                                          <p:stCondLst>
                                            <p:cond delay="0"/>
                                          </p:stCondLst>
                                        </p:cTn>
                                        <p:tgtEl>
                                          <p:spTgt spid="27"/>
                                        </p:tgtEl>
                                        <p:attrNameLst>
                                          <p:attrName>ppt_x</p:attrName>
                                        </p:attrNameLst>
                                      </p:cBhvr>
                                    </p:anim>
                                    <p:anim by="(-#ppt_w*0.10)" calcmode="lin" valueType="num">
                                      <p:cBhvr>
                                        <p:cTn id="39" dur="50" autoRev="1" fill="hold">
                                          <p:stCondLst>
                                            <p:cond delay="0"/>
                                          </p:stCondLst>
                                        </p:cTn>
                                        <p:tgtEl>
                                          <p:spTgt spid="27"/>
                                        </p:tgtEl>
                                        <p:attrNameLst>
                                          <p:attrName>ppt_y</p:attrName>
                                        </p:attrNameLst>
                                      </p:cBhvr>
                                    </p:anim>
                                    <p:animRot by="-480000">
                                      <p:cBhvr>
                                        <p:cTn id="40" dur="50" autoRev="1" fill="hold">
                                          <p:stCondLst>
                                            <p:cond delay="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p:bldP spid="26" grpId="1"/>
      <p:bldP spid="27" grpId="0"/>
      <p:bldP spid="27" grpId="1"/>
      <p:bldP spid="28" grpId="0"/>
      <p:bldP spid="2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2"/>
          <p:cNvSpPr/>
          <p:nvPr/>
        </p:nvSpPr>
        <p:spPr>
          <a:xfrm>
            <a:off x="1" y="1161830"/>
            <a:ext cx="8225594" cy="1749591"/>
          </a:xfrm>
          <a:prstGeom prst="rect">
            <a:avLst/>
          </a:prstGeom>
          <a:solidFill>
            <a:schemeClr val="bg1">
              <a:lumMod val="65000"/>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5">
              <a:solidFill>
                <a:schemeClr val="bg1">
                  <a:lumMod val="95000"/>
                </a:schemeClr>
              </a:solidFill>
              <a:cs typeface="+mn-ea"/>
              <a:sym typeface="+mn-lt"/>
            </a:endParaRPr>
          </a:p>
        </p:txBody>
      </p:sp>
      <p:sp>
        <p:nvSpPr>
          <p:cNvPr id="67" name="Rectangle 2"/>
          <p:cNvSpPr/>
          <p:nvPr/>
        </p:nvSpPr>
        <p:spPr>
          <a:xfrm>
            <a:off x="4573190" y="1161830"/>
            <a:ext cx="3662363" cy="1749591"/>
          </a:xfrm>
          <a:prstGeom prst="rect">
            <a:avLst/>
          </a:prstGeom>
          <a:blipFill>
            <a:blip r:embed="rId1"/>
            <a:srcRec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5">
              <a:solidFill>
                <a:schemeClr val="bg1">
                  <a:lumMod val="95000"/>
                </a:schemeClr>
              </a:solidFill>
              <a:cs typeface="+mn-ea"/>
              <a:sym typeface="+mn-lt"/>
            </a:endParaRPr>
          </a:p>
        </p:txBody>
      </p:sp>
      <p:sp>
        <p:nvSpPr>
          <p:cNvPr id="68" name="矩形 67"/>
          <p:cNvSpPr/>
          <p:nvPr/>
        </p:nvSpPr>
        <p:spPr>
          <a:xfrm>
            <a:off x="3394328" y="1510274"/>
            <a:ext cx="907927" cy="300076"/>
          </a:xfrm>
          <a:prstGeom prst="rect">
            <a:avLst/>
          </a:prstGeom>
          <a:effectLst/>
        </p:spPr>
        <p:txBody>
          <a:bodyPr wrap="none" lIns="68573" tIns="34287" rIns="68573" bIns="34287">
            <a:spAutoFit/>
          </a:bodyPr>
          <a:lstStyle/>
          <a:p>
            <a:pPr algn="r"/>
            <a:r>
              <a:rPr lang="zh-CN" altLang="en-US" sz="1500" b="1" dirty="0">
                <a:solidFill>
                  <a:schemeClr val="accent2"/>
                </a:solidFill>
                <a:cs typeface="+mn-ea"/>
                <a:sym typeface="+mn-lt"/>
              </a:rPr>
              <a:t>添加标题</a:t>
            </a:r>
            <a:endParaRPr lang="en-US" altLang="zh-CN" sz="1500" b="1" dirty="0">
              <a:solidFill>
                <a:schemeClr val="accent2"/>
              </a:solidFill>
              <a:cs typeface="+mn-ea"/>
              <a:sym typeface="+mn-lt"/>
            </a:endParaRPr>
          </a:p>
        </p:txBody>
      </p:sp>
      <p:sp>
        <p:nvSpPr>
          <p:cNvPr id="69" name="矩形 47"/>
          <p:cNvSpPr>
            <a:spLocks noChangeArrowheads="1"/>
          </p:cNvSpPr>
          <p:nvPr/>
        </p:nvSpPr>
        <p:spPr bwMode="auto">
          <a:xfrm>
            <a:off x="1008794" y="1834310"/>
            <a:ext cx="3269840" cy="9094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30000"/>
              </a:lnSpc>
              <a:spcBef>
                <a:spcPct val="0"/>
              </a:spcBef>
              <a:buNone/>
            </a:pPr>
            <a:r>
              <a:rPr lang="zh-CN" altLang="en-US" sz="1050" dirty="0">
                <a:solidFill>
                  <a:schemeClr val="tx1">
                    <a:lumMod val="50000"/>
                    <a:lumOff val="50000"/>
                  </a:schemeClr>
                </a:solidFill>
                <a:latin typeface="+mn-lt"/>
                <a:ea typeface="+mn-ea"/>
                <a:cs typeface="+mn-ea"/>
                <a:sym typeface="+mn-lt"/>
              </a:rPr>
              <a:t>在此录入上述图表的综合描述说明，在此录入上述图表的上述图表的综合描述说明入。在此录入上述图表的综合描述说明，在此录入上述图表的上述图表的综合描述说明入</a:t>
            </a:r>
            <a:endParaRPr lang="zh-CN" altLang="en-US" sz="1050" dirty="0">
              <a:solidFill>
                <a:schemeClr val="tx1">
                  <a:lumMod val="50000"/>
                  <a:lumOff val="50000"/>
                </a:schemeClr>
              </a:solidFill>
              <a:latin typeface="+mn-lt"/>
              <a:ea typeface="+mn-ea"/>
              <a:cs typeface="+mn-ea"/>
              <a:sym typeface="+mn-lt"/>
            </a:endParaRPr>
          </a:p>
        </p:txBody>
      </p:sp>
      <p:sp>
        <p:nvSpPr>
          <p:cNvPr id="70" name="TextBox 7"/>
          <p:cNvSpPr>
            <a:spLocks noChangeArrowheads="1"/>
          </p:cNvSpPr>
          <p:nvPr/>
        </p:nvSpPr>
        <p:spPr bwMode="auto">
          <a:xfrm>
            <a:off x="1683599" y="3339440"/>
            <a:ext cx="1296144"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zh-CN" altLang="en-US" sz="1400" dirty="0">
                <a:solidFill>
                  <a:schemeClr val="tx1">
                    <a:lumMod val="75000"/>
                    <a:lumOff val="25000"/>
                  </a:schemeClr>
                </a:solidFill>
                <a:cs typeface="+mn-ea"/>
                <a:sym typeface="+mn-lt"/>
              </a:rPr>
              <a:t>添加标题文字</a:t>
            </a:r>
            <a:endParaRPr lang="zh-CN" altLang="en-US" sz="1400" dirty="0">
              <a:solidFill>
                <a:schemeClr val="tx1">
                  <a:lumMod val="75000"/>
                  <a:lumOff val="25000"/>
                </a:schemeClr>
              </a:solidFill>
              <a:cs typeface="+mn-ea"/>
              <a:sym typeface="+mn-lt"/>
            </a:endParaRPr>
          </a:p>
        </p:txBody>
      </p:sp>
      <p:sp>
        <p:nvSpPr>
          <p:cNvPr id="71" name="圆角矩形 14"/>
          <p:cNvSpPr/>
          <p:nvPr/>
        </p:nvSpPr>
        <p:spPr>
          <a:xfrm>
            <a:off x="1289431" y="3279714"/>
            <a:ext cx="1717586" cy="350284"/>
          </a:xfrm>
          <a:prstGeom prst="roundRect">
            <a:avLst>
              <a:gd name="adj" fmla="val 50000"/>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0070C0"/>
              </a:solidFill>
              <a:cs typeface="+mn-ea"/>
              <a:sym typeface="+mn-lt"/>
            </a:endParaRPr>
          </a:p>
        </p:txBody>
      </p:sp>
      <p:sp>
        <p:nvSpPr>
          <p:cNvPr id="72" name="TextBox 7"/>
          <p:cNvSpPr>
            <a:spLocks noChangeArrowheads="1"/>
          </p:cNvSpPr>
          <p:nvPr/>
        </p:nvSpPr>
        <p:spPr bwMode="auto">
          <a:xfrm>
            <a:off x="1062800" y="3809429"/>
            <a:ext cx="1944216" cy="4847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zh-CN" altLang="en-US" sz="1050" dirty="0">
                <a:solidFill>
                  <a:schemeClr val="tx1">
                    <a:lumMod val="50000"/>
                    <a:lumOff val="50000"/>
                  </a:schemeClr>
                </a:solidFill>
                <a:cs typeface="+mn-ea"/>
                <a:sym typeface="+mn-lt"/>
              </a:rPr>
              <a:t>在此输入章节详细文字介绍，表达主题的含义合图表的意义，在此输入章节详细文字介绍。</a:t>
            </a:r>
            <a:endParaRPr lang="zh-CN" altLang="en-US" sz="1050" dirty="0">
              <a:solidFill>
                <a:schemeClr val="tx1">
                  <a:lumMod val="50000"/>
                  <a:lumOff val="50000"/>
                </a:schemeClr>
              </a:solidFill>
              <a:cs typeface="+mn-ea"/>
              <a:sym typeface="+mn-lt"/>
            </a:endParaRPr>
          </a:p>
        </p:txBody>
      </p:sp>
      <p:grpSp>
        <p:nvGrpSpPr>
          <p:cNvPr id="73" name="组合 72"/>
          <p:cNvGrpSpPr/>
          <p:nvPr/>
        </p:nvGrpSpPr>
        <p:grpSpPr>
          <a:xfrm>
            <a:off x="1062801" y="3208294"/>
            <a:ext cx="493124" cy="493124"/>
            <a:chOff x="1417067" y="4277724"/>
            <a:chExt cx="657499" cy="657499"/>
          </a:xfrm>
        </p:grpSpPr>
        <p:grpSp>
          <p:nvGrpSpPr>
            <p:cNvPr id="74" name="组合 73"/>
            <p:cNvGrpSpPr/>
            <p:nvPr/>
          </p:nvGrpSpPr>
          <p:grpSpPr>
            <a:xfrm>
              <a:off x="1417067" y="4277724"/>
              <a:ext cx="657499" cy="657499"/>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76" name="椭圆 75"/>
              <p:cNvSpPr/>
              <p:nvPr/>
            </p:nvSpPr>
            <p:spPr>
              <a:xfrm>
                <a:off x="3724323" y="1908536"/>
                <a:ext cx="1329153" cy="1329153"/>
              </a:xfrm>
              <a:prstGeom prst="ellipse">
                <a:avLst/>
              </a:prstGeom>
              <a:solidFill>
                <a:srgbClr val="0075BF"/>
              </a:solidFill>
              <a:ln w="28575">
                <a:solidFill>
                  <a:srgbClr val="0075B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schemeClr val="tx1">
                      <a:lumMod val="75000"/>
                      <a:lumOff val="25000"/>
                    </a:schemeClr>
                  </a:solidFill>
                  <a:cs typeface="+mn-ea"/>
                  <a:sym typeface="+mn-lt"/>
                </a:endParaRPr>
              </a:p>
            </p:txBody>
          </p:sp>
          <p:sp>
            <p:nvSpPr>
              <p:cNvPr id="77" name="椭圆 76"/>
              <p:cNvSpPr/>
              <p:nvPr/>
            </p:nvSpPr>
            <p:spPr>
              <a:xfrm>
                <a:off x="3839839" y="2024052"/>
                <a:ext cx="1098122" cy="109812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75000"/>
                      <a:lumOff val="25000"/>
                    </a:schemeClr>
                  </a:solidFill>
                  <a:cs typeface="+mn-ea"/>
                  <a:sym typeface="+mn-lt"/>
                </a:endParaRPr>
              </a:p>
            </p:txBody>
          </p:sp>
        </p:grpSp>
        <p:sp>
          <p:nvSpPr>
            <p:cNvPr id="75" name="TextBox 7"/>
            <p:cNvSpPr>
              <a:spLocks noChangeArrowheads="1"/>
            </p:cNvSpPr>
            <p:nvPr/>
          </p:nvSpPr>
          <p:spPr bwMode="auto">
            <a:xfrm>
              <a:off x="1517646" y="4452585"/>
              <a:ext cx="456340" cy="307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1500" b="1" dirty="0">
                  <a:solidFill>
                    <a:schemeClr val="tx1">
                      <a:lumMod val="75000"/>
                      <a:lumOff val="25000"/>
                    </a:schemeClr>
                  </a:solidFill>
                  <a:cs typeface="+mn-ea"/>
                  <a:sym typeface="+mn-lt"/>
                </a:rPr>
                <a:t>1</a:t>
              </a:r>
              <a:endParaRPr lang="zh-CN" altLang="en-US" sz="1500" b="1" dirty="0">
                <a:solidFill>
                  <a:schemeClr val="tx1">
                    <a:lumMod val="75000"/>
                    <a:lumOff val="25000"/>
                  </a:schemeClr>
                </a:solidFill>
                <a:cs typeface="+mn-ea"/>
                <a:sym typeface="+mn-lt"/>
              </a:endParaRPr>
            </a:p>
          </p:txBody>
        </p:sp>
      </p:grpSp>
      <p:sp>
        <p:nvSpPr>
          <p:cNvPr id="78" name="TextBox 7"/>
          <p:cNvSpPr>
            <a:spLocks noChangeArrowheads="1"/>
          </p:cNvSpPr>
          <p:nvPr/>
        </p:nvSpPr>
        <p:spPr bwMode="auto">
          <a:xfrm>
            <a:off x="4113869" y="3350969"/>
            <a:ext cx="1296144"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zh-CN" altLang="en-US" sz="1400" dirty="0">
                <a:solidFill>
                  <a:schemeClr val="tx1">
                    <a:lumMod val="75000"/>
                    <a:lumOff val="25000"/>
                  </a:schemeClr>
                </a:solidFill>
                <a:cs typeface="+mn-ea"/>
                <a:sym typeface="+mn-lt"/>
              </a:rPr>
              <a:t>添加标题文字</a:t>
            </a:r>
            <a:endParaRPr lang="zh-CN" altLang="en-US" sz="1400" dirty="0">
              <a:solidFill>
                <a:schemeClr val="tx1">
                  <a:lumMod val="75000"/>
                  <a:lumOff val="25000"/>
                </a:schemeClr>
              </a:solidFill>
              <a:cs typeface="+mn-ea"/>
              <a:sym typeface="+mn-lt"/>
            </a:endParaRPr>
          </a:p>
        </p:txBody>
      </p:sp>
      <p:sp>
        <p:nvSpPr>
          <p:cNvPr id="79" name="圆角矩形 24"/>
          <p:cNvSpPr/>
          <p:nvPr/>
        </p:nvSpPr>
        <p:spPr>
          <a:xfrm>
            <a:off x="3719701" y="3291243"/>
            <a:ext cx="1717586" cy="350284"/>
          </a:xfrm>
          <a:prstGeom prst="roundRect">
            <a:avLst>
              <a:gd name="adj" fmla="val 50000"/>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0070C0"/>
              </a:solidFill>
              <a:cs typeface="+mn-ea"/>
              <a:sym typeface="+mn-lt"/>
            </a:endParaRPr>
          </a:p>
        </p:txBody>
      </p:sp>
      <p:sp>
        <p:nvSpPr>
          <p:cNvPr id="80" name="TextBox 7"/>
          <p:cNvSpPr>
            <a:spLocks noChangeArrowheads="1"/>
          </p:cNvSpPr>
          <p:nvPr/>
        </p:nvSpPr>
        <p:spPr bwMode="auto">
          <a:xfrm>
            <a:off x="3493070" y="3820958"/>
            <a:ext cx="1944216" cy="4847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zh-CN" altLang="en-US" sz="1050" dirty="0">
                <a:solidFill>
                  <a:schemeClr val="tx1">
                    <a:lumMod val="50000"/>
                    <a:lumOff val="50000"/>
                  </a:schemeClr>
                </a:solidFill>
                <a:cs typeface="+mn-ea"/>
                <a:sym typeface="+mn-lt"/>
              </a:rPr>
              <a:t>在此输入章节详细文字介绍，表达主题的含义合图表的意义，在此输入章节详细文字介绍。</a:t>
            </a:r>
            <a:endParaRPr lang="zh-CN" altLang="en-US" sz="1050" dirty="0">
              <a:solidFill>
                <a:schemeClr val="tx1">
                  <a:lumMod val="50000"/>
                  <a:lumOff val="50000"/>
                </a:schemeClr>
              </a:solidFill>
              <a:cs typeface="+mn-ea"/>
              <a:sym typeface="+mn-lt"/>
            </a:endParaRPr>
          </a:p>
        </p:txBody>
      </p:sp>
      <p:grpSp>
        <p:nvGrpSpPr>
          <p:cNvPr id="81" name="组合 80"/>
          <p:cNvGrpSpPr/>
          <p:nvPr/>
        </p:nvGrpSpPr>
        <p:grpSpPr>
          <a:xfrm>
            <a:off x="3493071" y="3219823"/>
            <a:ext cx="493124" cy="493124"/>
            <a:chOff x="1417067" y="4277724"/>
            <a:chExt cx="657499" cy="657499"/>
          </a:xfrm>
        </p:grpSpPr>
        <p:grpSp>
          <p:nvGrpSpPr>
            <p:cNvPr id="82" name="组合 81"/>
            <p:cNvGrpSpPr/>
            <p:nvPr/>
          </p:nvGrpSpPr>
          <p:grpSpPr>
            <a:xfrm>
              <a:off x="1417067" y="4277724"/>
              <a:ext cx="657499" cy="657499"/>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84" name="椭圆 83"/>
              <p:cNvSpPr/>
              <p:nvPr/>
            </p:nvSpPr>
            <p:spPr>
              <a:xfrm>
                <a:off x="3724323" y="1908536"/>
                <a:ext cx="1329153" cy="1329153"/>
              </a:xfrm>
              <a:prstGeom prst="ellipse">
                <a:avLst/>
              </a:prstGeom>
              <a:solidFill>
                <a:srgbClr val="0075BF"/>
              </a:solidFill>
              <a:ln w="28575">
                <a:solidFill>
                  <a:srgbClr val="0075B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75000"/>
                      <a:lumOff val="25000"/>
                    </a:schemeClr>
                  </a:solidFill>
                  <a:cs typeface="+mn-ea"/>
                  <a:sym typeface="+mn-lt"/>
                </a:endParaRPr>
              </a:p>
            </p:txBody>
          </p:sp>
          <p:sp>
            <p:nvSpPr>
              <p:cNvPr id="85" name="椭圆 84"/>
              <p:cNvSpPr/>
              <p:nvPr/>
            </p:nvSpPr>
            <p:spPr>
              <a:xfrm>
                <a:off x="3839838" y="2024052"/>
                <a:ext cx="1098122" cy="109812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75000"/>
                      <a:lumOff val="25000"/>
                    </a:schemeClr>
                  </a:solidFill>
                  <a:cs typeface="+mn-ea"/>
                  <a:sym typeface="+mn-lt"/>
                </a:endParaRPr>
              </a:p>
            </p:txBody>
          </p:sp>
        </p:grpSp>
        <p:sp>
          <p:nvSpPr>
            <p:cNvPr id="83" name="TextBox 7"/>
            <p:cNvSpPr>
              <a:spLocks noChangeArrowheads="1"/>
            </p:cNvSpPr>
            <p:nvPr/>
          </p:nvSpPr>
          <p:spPr bwMode="auto">
            <a:xfrm>
              <a:off x="1517646" y="4452585"/>
              <a:ext cx="456340" cy="307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1500" b="1" dirty="0">
                  <a:solidFill>
                    <a:schemeClr val="tx1">
                      <a:lumMod val="75000"/>
                      <a:lumOff val="25000"/>
                    </a:schemeClr>
                  </a:solidFill>
                  <a:cs typeface="+mn-ea"/>
                  <a:sym typeface="+mn-lt"/>
                </a:rPr>
                <a:t>2</a:t>
              </a:r>
              <a:endParaRPr lang="zh-CN" altLang="en-US" sz="1500" b="1" dirty="0">
                <a:solidFill>
                  <a:schemeClr val="tx1">
                    <a:lumMod val="75000"/>
                    <a:lumOff val="25000"/>
                  </a:schemeClr>
                </a:solidFill>
                <a:cs typeface="+mn-ea"/>
                <a:sym typeface="+mn-lt"/>
              </a:endParaRPr>
            </a:p>
          </p:txBody>
        </p:sp>
      </p:grpSp>
      <p:sp>
        <p:nvSpPr>
          <p:cNvPr id="86" name="TextBox 7"/>
          <p:cNvSpPr>
            <a:spLocks noChangeArrowheads="1"/>
          </p:cNvSpPr>
          <p:nvPr/>
        </p:nvSpPr>
        <p:spPr bwMode="auto">
          <a:xfrm>
            <a:off x="6544139" y="3350969"/>
            <a:ext cx="1296144"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zh-CN" altLang="en-US" sz="1400" dirty="0">
                <a:solidFill>
                  <a:schemeClr val="tx1">
                    <a:lumMod val="75000"/>
                    <a:lumOff val="25000"/>
                  </a:schemeClr>
                </a:solidFill>
                <a:cs typeface="+mn-ea"/>
                <a:sym typeface="+mn-lt"/>
              </a:rPr>
              <a:t>添加标题文字</a:t>
            </a:r>
            <a:endParaRPr lang="zh-CN" altLang="en-US" sz="1400" dirty="0">
              <a:solidFill>
                <a:schemeClr val="tx1">
                  <a:lumMod val="75000"/>
                  <a:lumOff val="25000"/>
                </a:schemeClr>
              </a:solidFill>
              <a:cs typeface="+mn-ea"/>
              <a:sym typeface="+mn-lt"/>
            </a:endParaRPr>
          </a:p>
        </p:txBody>
      </p:sp>
      <p:sp>
        <p:nvSpPr>
          <p:cNvPr id="87" name="圆角矩形 32"/>
          <p:cNvSpPr/>
          <p:nvPr/>
        </p:nvSpPr>
        <p:spPr>
          <a:xfrm>
            <a:off x="6149971" y="3291243"/>
            <a:ext cx="1714316" cy="350284"/>
          </a:xfrm>
          <a:prstGeom prst="roundRect">
            <a:avLst>
              <a:gd name="adj" fmla="val 50000"/>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0070C0"/>
              </a:solidFill>
              <a:cs typeface="+mn-ea"/>
              <a:sym typeface="+mn-lt"/>
            </a:endParaRPr>
          </a:p>
        </p:txBody>
      </p:sp>
      <p:sp>
        <p:nvSpPr>
          <p:cNvPr id="88" name="TextBox 7"/>
          <p:cNvSpPr>
            <a:spLocks noChangeArrowheads="1"/>
          </p:cNvSpPr>
          <p:nvPr/>
        </p:nvSpPr>
        <p:spPr bwMode="auto">
          <a:xfrm>
            <a:off x="5923340" y="3820958"/>
            <a:ext cx="1944216" cy="4847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zh-CN" altLang="en-US" sz="1050" dirty="0">
                <a:solidFill>
                  <a:schemeClr val="tx1">
                    <a:lumMod val="50000"/>
                    <a:lumOff val="50000"/>
                  </a:schemeClr>
                </a:solidFill>
                <a:cs typeface="+mn-ea"/>
                <a:sym typeface="+mn-lt"/>
              </a:rPr>
              <a:t>在此输入章节详细文字介绍，表达主题的含义合图表的意义，在此输入章节详细文字介绍。</a:t>
            </a:r>
            <a:endParaRPr lang="zh-CN" altLang="en-US" sz="1050" dirty="0">
              <a:solidFill>
                <a:schemeClr val="tx1">
                  <a:lumMod val="50000"/>
                  <a:lumOff val="50000"/>
                </a:schemeClr>
              </a:solidFill>
              <a:cs typeface="+mn-ea"/>
              <a:sym typeface="+mn-lt"/>
            </a:endParaRPr>
          </a:p>
        </p:txBody>
      </p:sp>
      <p:grpSp>
        <p:nvGrpSpPr>
          <p:cNvPr id="89" name="组合 88"/>
          <p:cNvGrpSpPr/>
          <p:nvPr/>
        </p:nvGrpSpPr>
        <p:grpSpPr>
          <a:xfrm>
            <a:off x="5923341" y="3219823"/>
            <a:ext cx="493124" cy="493124"/>
            <a:chOff x="1417067" y="4277724"/>
            <a:chExt cx="657499" cy="657499"/>
          </a:xfrm>
        </p:grpSpPr>
        <p:grpSp>
          <p:nvGrpSpPr>
            <p:cNvPr id="90" name="组合 89"/>
            <p:cNvGrpSpPr/>
            <p:nvPr/>
          </p:nvGrpSpPr>
          <p:grpSpPr>
            <a:xfrm>
              <a:off x="1417067" y="4277724"/>
              <a:ext cx="657499" cy="657499"/>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92" name="椭圆 91"/>
              <p:cNvSpPr/>
              <p:nvPr/>
            </p:nvSpPr>
            <p:spPr>
              <a:xfrm>
                <a:off x="3724323" y="1908536"/>
                <a:ext cx="1329153" cy="1329153"/>
              </a:xfrm>
              <a:prstGeom prst="ellipse">
                <a:avLst/>
              </a:prstGeom>
              <a:solidFill>
                <a:srgbClr val="0075BF"/>
              </a:solidFill>
              <a:ln w="28575">
                <a:solidFill>
                  <a:srgbClr val="0075B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75000"/>
                      <a:lumOff val="25000"/>
                    </a:schemeClr>
                  </a:solidFill>
                  <a:cs typeface="+mn-ea"/>
                  <a:sym typeface="+mn-lt"/>
                </a:endParaRPr>
              </a:p>
            </p:txBody>
          </p:sp>
          <p:sp>
            <p:nvSpPr>
              <p:cNvPr id="93" name="椭圆 92"/>
              <p:cNvSpPr/>
              <p:nvPr/>
            </p:nvSpPr>
            <p:spPr>
              <a:xfrm>
                <a:off x="3839838" y="2024052"/>
                <a:ext cx="1098122" cy="109812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75000"/>
                      <a:lumOff val="25000"/>
                    </a:schemeClr>
                  </a:solidFill>
                  <a:cs typeface="+mn-ea"/>
                  <a:sym typeface="+mn-lt"/>
                </a:endParaRPr>
              </a:p>
            </p:txBody>
          </p:sp>
        </p:grpSp>
        <p:sp>
          <p:nvSpPr>
            <p:cNvPr id="91" name="TextBox 7"/>
            <p:cNvSpPr>
              <a:spLocks noChangeArrowheads="1"/>
            </p:cNvSpPr>
            <p:nvPr/>
          </p:nvSpPr>
          <p:spPr bwMode="auto">
            <a:xfrm>
              <a:off x="1517646" y="4452585"/>
              <a:ext cx="456340" cy="307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1500" b="1" dirty="0">
                  <a:solidFill>
                    <a:schemeClr val="tx1">
                      <a:lumMod val="75000"/>
                      <a:lumOff val="25000"/>
                    </a:schemeClr>
                  </a:solidFill>
                  <a:cs typeface="+mn-ea"/>
                  <a:sym typeface="+mn-lt"/>
                </a:rPr>
                <a:t>3</a:t>
              </a:r>
              <a:endParaRPr lang="zh-CN" altLang="en-US" sz="1500" b="1" dirty="0">
                <a:solidFill>
                  <a:schemeClr val="tx1">
                    <a:lumMod val="75000"/>
                    <a:lumOff val="25000"/>
                  </a:schemeClr>
                </a:solidFill>
                <a:cs typeface="+mn-ea"/>
                <a:sym typeface="+mn-lt"/>
              </a:endParaRPr>
            </a:p>
          </p:txBody>
        </p:sp>
      </p:grpSp>
    </p:spTree>
  </p:cSld>
  <p:clrMapOvr>
    <a:masterClrMapping/>
  </p:clrMapOvr>
  <p:transition spd="med"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fill="hold"/>
                                        <p:tgtEl>
                                          <p:spTgt spid="66"/>
                                        </p:tgtEl>
                                        <p:attrNameLst>
                                          <p:attrName>ppt_x</p:attrName>
                                        </p:attrNameLst>
                                      </p:cBhvr>
                                      <p:tavLst>
                                        <p:tav tm="0">
                                          <p:val>
                                            <p:strVal val="0-#ppt_w/2"/>
                                          </p:val>
                                        </p:tav>
                                        <p:tav tm="100000">
                                          <p:val>
                                            <p:strVal val="#ppt_x"/>
                                          </p:val>
                                        </p:tav>
                                      </p:tavLst>
                                    </p:anim>
                                    <p:anim calcmode="lin" valueType="num">
                                      <p:cBhvr additive="base">
                                        <p:cTn id="8" dur="500" fill="hold"/>
                                        <p:tgtEl>
                                          <p:spTgt spid="6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7"/>
                                        </p:tgtEl>
                                        <p:attrNameLst>
                                          <p:attrName>style.visibility</p:attrName>
                                        </p:attrNameLst>
                                      </p:cBhvr>
                                      <p:to>
                                        <p:strVal val="visible"/>
                                      </p:to>
                                    </p:set>
                                    <p:anim calcmode="lin" valueType="num">
                                      <p:cBhvr additive="base">
                                        <p:cTn id="12" dur="500" fill="hold"/>
                                        <p:tgtEl>
                                          <p:spTgt spid="67"/>
                                        </p:tgtEl>
                                        <p:attrNameLst>
                                          <p:attrName>ppt_x</p:attrName>
                                        </p:attrNameLst>
                                      </p:cBhvr>
                                      <p:tavLst>
                                        <p:tav tm="0">
                                          <p:val>
                                            <p:strVal val="0-#ppt_w/2"/>
                                          </p:val>
                                        </p:tav>
                                        <p:tav tm="100000">
                                          <p:val>
                                            <p:strVal val="#ppt_x"/>
                                          </p:val>
                                        </p:tav>
                                      </p:tavLst>
                                    </p:anim>
                                    <p:anim calcmode="lin" valueType="num">
                                      <p:cBhvr additive="base">
                                        <p:cTn id="13" dur="500" fill="hold"/>
                                        <p:tgtEl>
                                          <p:spTgt spid="6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8"/>
                                        </p:tgtEl>
                                        <p:attrNameLst>
                                          <p:attrName>style.visibility</p:attrName>
                                        </p:attrNameLst>
                                      </p:cBhvr>
                                      <p:to>
                                        <p:strVal val="visible"/>
                                      </p:to>
                                    </p:set>
                                    <p:anim calcmode="lin" valueType="num">
                                      <p:cBhvr additive="base">
                                        <p:cTn id="17" dur="500" fill="hold"/>
                                        <p:tgtEl>
                                          <p:spTgt spid="68"/>
                                        </p:tgtEl>
                                        <p:attrNameLst>
                                          <p:attrName>ppt_x</p:attrName>
                                        </p:attrNameLst>
                                      </p:cBhvr>
                                      <p:tavLst>
                                        <p:tav tm="0">
                                          <p:val>
                                            <p:strVal val="0-#ppt_w/2"/>
                                          </p:val>
                                        </p:tav>
                                        <p:tav tm="100000">
                                          <p:val>
                                            <p:strVal val="#ppt_x"/>
                                          </p:val>
                                        </p:tav>
                                      </p:tavLst>
                                    </p:anim>
                                    <p:anim calcmode="lin" valueType="num">
                                      <p:cBhvr additive="base">
                                        <p:cTn id="18" dur="500" fill="hold"/>
                                        <p:tgtEl>
                                          <p:spTgt spid="6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69"/>
                                        </p:tgtEl>
                                        <p:attrNameLst>
                                          <p:attrName>style.visibility</p:attrName>
                                        </p:attrNameLst>
                                      </p:cBhvr>
                                      <p:to>
                                        <p:strVal val="visible"/>
                                      </p:to>
                                    </p:set>
                                    <p:anim calcmode="lin" valueType="num">
                                      <p:cBhvr additive="base">
                                        <p:cTn id="22" dur="500" fill="hold"/>
                                        <p:tgtEl>
                                          <p:spTgt spid="69"/>
                                        </p:tgtEl>
                                        <p:attrNameLst>
                                          <p:attrName>ppt_x</p:attrName>
                                        </p:attrNameLst>
                                      </p:cBhvr>
                                      <p:tavLst>
                                        <p:tav tm="0">
                                          <p:val>
                                            <p:strVal val="0-#ppt_w/2"/>
                                          </p:val>
                                        </p:tav>
                                        <p:tav tm="100000">
                                          <p:val>
                                            <p:strVal val="#ppt_x"/>
                                          </p:val>
                                        </p:tav>
                                      </p:tavLst>
                                    </p:anim>
                                    <p:anim calcmode="lin" valueType="num">
                                      <p:cBhvr additive="base">
                                        <p:cTn id="23" dur="500" fill="hold"/>
                                        <p:tgtEl>
                                          <p:spTgt spid="6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3"/>
                                        </p:tgtEl>
                                        <p:attrNameLst>
                                          <p:attrName>style.visibility</p:attrName>
                                        </p:attrNameLst>
                                      </p:cBhvr>
                                      <p:to>
                                        <p:strVal val="visible"/>
                                      </p:to>
                                    </p:set>
                                    <p:anim calcmode="lin" valueType="num">
                                      <p:cBhvr>
                                        <p:cTn id="27" dur="500" fill="hold"/>
                                        <p:tgtEl>
                                          <p:spTgt spid="73"/>
                                        </p:tgtEl>
                                        <p:attrNameLst>
                                          <p:attrName>ppt_w</p:attrName>
                                        </p:attrNameLst>
                                      </p:cBhvr>
                                      <p:tavLst>
                                        <p:tav tm="0">
                                          <p:val>
                                            <p:fltVal val="0"/>
                                          </p:val>
                                        </p:tav>
                                        <p:tav tm="100000">
                                          <p:val>
                                            <p:strVal val="#ppt_w"/>
                                          </p:val>
                                        </p:tav>
                                      </p:tavLst>
                                    </p:anim>
                                    <p:anim calcmode="lin" valueType="num">
                                      <p:cBhvr>
                                        <p:cTn id="28" dur="500" fill="hold"/>
                                        <p:tgtEl>
                                          <p:spTgt spid="73"/>
                                        </p:tgtEl>
                                        <p:attrNameLst>
                                          <p:attrName>ppt_h</p:attrName>
                                        </p:attrNameLst>
                                      </p:cBhvr>
                                      <p:tavLst>
                                        <p:tav tm="0">
                                          <p:val>
                                            <p:fltVal val="0"/>
                                          </p:val>
                                        </p:tav>
                                        <p:tav tm="100000">
                                          <p:val>
                                            <p:strVal val="#ppt_h"/>
                                          </p:val>
                                        </p:tav>
                                      </p:tavLst>
                                    </p:anim>
                                    <p:animEffect transition="in" filter="fade">
                                      <p:cBhvr>
                                        <p:cTn id="29" dur="500"/>
                                        <p:tgtEl>
                                          <p:spTgt spid="73"/>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Effect transition="in" filter="wipe(left)">
                                      <p:cBhvr>
                                        <p:cTn id="33" dur="500"/>
                                        <p:tgtEl>
                                          <p:spTgt spid="7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fade">
                                      <p:cBhvr>
                                        <p:cTn id="43" dur="1000"/>
                                        <p:tgtEl>
                                          <p:spTgt spid="72"/>
                                        </p:tgtEl>
                                      </p:cBhvr>
                                    </p:animEffect>
                                    <p:anim calcmode="lin" valueType="num">
                                      <p:cBhvr>
                                        <p:cTn id="44" dur="1000" fill="hold"/>
                                        <p:tgtEl>
                                          <p:spTgt spid="72"/>
                                        </p:tgtEl>
                                        <p:attrNameLst>
                                          <p:attrName>ppt_x</p:attrName>
                                        </p:attrNameLst>
                                      </p:cBhvr>
                                      <p:tavLst>
                                        <p:tav tm="0">
                                          <p:val>
                                            <p:strVal val="#ppt_x"/>
                                          </p:val>
                                        </p:tav>
                                        <p:tav tm="100000">
                                          <p:val>
                                            <p:strVal val="#ppt_x"/>
                                          </p:val>
                                        </p:tav>
                                      </p:tavLst>
                                    </p:anim>
                                    <p:anim calcmode="lin" valueType="num">
                                      <p:cBhvr>
                                        <p:cTn id="45" dur="1000" fill="hold"/>
                                        <p:tgtEl>
                                          <p:spTgt spid="7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 calcmode="lin" valueType="num">
                                      <p:cBhvr>
                                        <p:cTn id="49" dur="500" fill="hold"/>
                                        <p:tgtEl>
                                          <p:spTgt spid="81"/>
                                        </p:tgtEl>
                                        <p:attrNameLst>
                                          <p:attrName>ppt_w</p:attrName>
                                        </p:attrNameLst>
                                      </p:cBhvr>
                                      <p:tavLst>
                                        <p:tav tm="0">
                                          <p:val>
                                            <p:fltVal val="0"/>
                                          </p:val>
                                        </p:tav>
                                        <p:tav tm="100000">
                                          <p:val>
                                            <p:strVal val="#ppt_w"/>
                                          </p:val>
                                        </p:tav>
                                      </p:tavLst>
                                    </p:anim>
                                    <p:anim calcmode="lin" valueType="num">
                                      <p:cBhvr>
                                        <p:cTn id="50" dur="500" fill="hold"/>
                                        <p:tgtEl>
                                          <p:spTgt spid="81"/>
                                        </p:tgtEl>
                                        <p:attrNameLst>
                                          <p:attrName>ppt_h</p:attrName>
                                        </p:attrNameLst>
                                      </p:cBhvr>
                                      <p:tavLst>
                                        <p:tav tm="0">
                                          <p:val>
                                            <p:fltVal val="0"/>
                                          </p:val>
                                        </p:tav>
                                        <p:tav tm="100000">
                                          <p:val>
                                            <p:strVal val="#ppt_h"/>
                                          </p:val>
                                        </p:tav>
                                      </p:tavLst>
                                    </p:anim>
                                    <p:animEffect transition="in" filter="fade">
                                      <p:cBhvr>
                                        <p:cTn id="51" dur="500"/>
                                        <p:tgtEl>
                                          <p:spTgt spid="81"/>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left)">
                                      <p:cBhvr>
                                        <p:cTn id="55" dur="500"/>
                                        <p:tgtEl>
                                          <p:spTgt spid="79"/>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78"/>
                                        </p:tgtEl>
                                        <p:attrNameLst>
                                          <p:attrName>style.visibility</p:attrName>
                                        </p:attrNameLst>
                                      </p:cBhvr>
                                      <p:to>
                                        <p:strVal val="visible"/>
                                      </p:to>
                                    </p:set>
                                    <p:anim calcmode="lin" valueType="num">
                                      <p:cBhvr>
                                        <p:cTn id="59" dur="500" fill="hold"/>
                                        <p:tgtEl>
                                          <p:spTgt spid="78"/>
                                        </p:tgtEl>
                                        <p:attrNameLst>
                                          <p:attrName>ppt_w</p:attrName>
                                        </p:attrNameLst>
                                      </p:cBhvr>
                                      <p:tavLst>
                                        <p:tav tm="0">
                                          <p:val>
                                            <p:fltVal val="0"/>
                                          </p:val>
                                        </p:tav>
                                        <p:tav tm="100000">
                                          <p:val>
                                            <p:strVal val="#ppt_w"/>
                                          </p:val>
                                        </p:tav>
                                      </p:tavLst>
                                    </p:anim>
                                    <p:anim calcmode="lin" valueType="num">
                                      <p:cBhvr>
                                        <p:cTn id="60" dur="500" fill="hold"/>
                                        <p:tgtEl>
                                          <p:spTgt spid="78"/>
                                        </p:tgtEl>
                                        <p:attrNameLst>
                                          <p:attrName>ppt_h</p:attrName>
                                        </p:attrNameLst>
                                      </p:cBhvr>
                                      <p:tavLst>
                                        <p:tav tm="0">
                                          <p:val>
                                            <p:fltVal val="0"/>
                                          </p:val>
                                        </p:tav>
                                        <p:tav tm="100000">
                                          <p:val>
                                            <p:strVal val="#ppt_h"/>
                                          </p:val>
                                        </p:tav>
                                      </p:tavLst>
                                    </p:anim>
                                    <p:animEffect transition="in" filter="fade">
                                      <p:cBhvr>
                                        <p:cTn id="61" dur="500"/>
                                        <p:tgtEl>
                                          <p:spTgt spid="78"/>
                                        </p:tgtEl>
                                      </p:cBhvr>
                                    </p:animEffect>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fade">
                                      <p:cBhvr>
                                        <p:cTn id="65" dur="1000"/>
                                        <p:tgtEl>
                                          <p:spTgt spid="80"/>
                                        </p:tgtEl>
                                      </p:cBhvr>
                                    </p:animEffect>
                                    <p:anim calcmode="lin" valueType="num">
                                      <p:cBhvr>
                                        <p:cTn id="66" dur="1000" fill="hold"/>
                                        <p:tgtEl>
                                          <p:spTgt spid="80"/>
                                        </p:tgtEl>
                                        <p:attrNameLst>
                                          <p:attrName>ppt_x</p:attrName>
                                        </p:attrNameLst>
                                      </p:cBhvr>
                                      <p:tavLst>
                                        <p:tav tm="0">
                                          <p:val>
                                            <p:strVal val="#ppt_x"/>
                                          </p:val>
                                        </p:tav>
                                        <p:tav tm="100000">
                                          <p:val>
                                            <p:strVal val="#ppt_x"/>
                                          </p:val>
                                        </p:tav>
                                      </p:tavLst>
                                    </p:anim>
                                    <p:anim calcmode="lin" valueType="num">
                                      <p:cBhvr>
                                        <p:cTn id="67" dur="1000" fill="hold"/>
                                        <p:tgtEl>
                                          <p:spTgt spid="80"/>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7500"/>
                            </p:stCondLst>
                            <p:childTnLst>
                              <p:par>
                                <p:cTn id="75" presetID="22" presetClass="entr" presetSubtype="8" fill="hold" grpId="0" nodeType="afterEffect">
                                  <p:stCondLst>
                                    <p:cond delay="0"/>
                                  </p:stCondLst>
                                  <p:childTnLst>
                                    <p:set>
                                      <p:cBhvr>
                                        <p:cTn id="76" dur="1" fill="hold">
                                          <p:stCondLst>
                                            <p:cond delay="0"/>
                                          </p:stCondLst>
                                        </p:cTn>
                                        <p:tgtEl>
                                          <p:spTgt spid="87"/>
                                        </p:tgtEl>
                                        <p:attrNameLst>
                                          <p:attrName>style.visibility</p:attrName>
                                        </p:attrNameLst>
                                      </p:cBhvr>
                                      <p:to>
                                        <p:strVal val="visible"/>
                                      </p:to>
                                    </p:set>
                                    <p:animEffect transition="in" filter="wipe(left)">
                                      <p:cBhvr>
                                        <p:cTn id="77" dur="500"/>
                                        <p:tgtEl>
                                          <p:spTgt spid="87"/>
                                        </p:tgtEl>
                                      </p:cBhvr>
                                    </p:animEffect>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p:cTn id="81" dur="500" fill="hold"/>
                                        <p:tgtEl>
                                          <p:spTgt spid="86"/>
                                        </p:tgtEl>
                                        <p:attrNameLst>
                                          <p:attrName>ppt_w</p:attrName>
                                        </p:attrNameLst>
                                      </p:cBhvr>
                                      <p:tavLst>
                                        <p:tav tm="0">
                                          <p:val>
                                            <p:fltVal val="0"/>
                                          </p:val>
                                        </p:tav>
                                        <p:tav tm="100000">
                                          <p:val>
                                            <p:strVal val="#ppt_w"/>
                                          </p:val>
                                        </p:tav>
                                      </p:tavLst>
                                    </p:anim>
                                    <p:anim calcmode="lin" valueType="num">
                                      <p:cBhvr>
                                        <p:cTn id="82" dur="500" fill="hold"/>
                                        <p:tgtEl>
                                          <p:spTgt spid="86"/>
                                        </p:tgtEl>
                                        <p:attrNameLst>
                                          <p:attrName>ppt_h</p:attrName>
                                        </p:attrNameLst>
                                      </p:cBhvr>
                                      <p:tavLst>
                                        <p:tav tm="0">
                                          <p:val>
                                            <p:fltVal val="0"/>
                                          </p:val>
                                        </p:tav>
                                        <p:tav tm="100000">
                                          <p:val>
                                            <p:strVal val="#ppt_h"/>
                                          </p:val>
                                        </p:tav>
                                      </p:tavLst>
                                    </p:anim>
                                    <p:animEffect transition="in" filter="fade">
                                      <p:cBhvr>
                                        <p:cTn id="83" dur="500"/>
                                        <p:tgtEl>
                                          <p:spTgt spid="86"/>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fade">
                                      <p:cBhvr>
                                        <p:cTn id="87" dur="1000"/>
                                        <p:tgtEl>
                                          <p:spTgt spid="88"/>
                                        </p:tgtEl>
                                      </p:cBhvr>
                                    </p:animEffect>
                                    <p:anim calcmode="lin" valueType="num">
                                      <p:cBhvr>
                                        <p:cTn id="88" dur="1000" fill="hold"/>
                                        <p:tgtEl>
                                          <p:spTgt spid="88"/>
                                        </p:tgtEl>
                                        <p:attrNameLst>
                                          <p:attrName>ppt_x</p:attrName>
                                        </p:attrNameLst>
                                      </p:cBhvr>
                                      <p:tavLst>
                                        <p:tav tm="0">
                                          <p:val>
                                            <p:strVal val="#ppt_x"/>
                                          </p:val>
                                        </p:tav>
                                        <p:tav tm="100000">
                                          <p:val>
                                            <p:strVal val="#ppt_x"/>
                                          </p:val>
                                        </p:tav>
                                      </p:tavLst>
                                    </p:anim>
                                    <p:anim calcmode="lin" valueType="num">
                                      <p:cBhvr>
                                        <p:cTn id="89"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8" grpId="0"/>
      <p:bldP spid="69" grpId="0"/>
      <p:bldP spid="70" grpId="0"/>
      <p:bldP spid="71" grpId="0" animBg="1"/>
      <p:bldP spid="72" grpId="0"/>
      <p:bldP spid="78" grpId="0"/>
      <p:bldP spid="79" grpId="0" animBg="1"/>
      <p:bldP spid="80" grpId="0"/>
      <p:bldP spid="86" grpId="0"/>
      <p:bldP spid="87" grpId="0" animBg="1"/>
      <p:bldP spid="8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9"/>
          <p:cNvSpPr txBox="1"/>
          <p:nvPr/>
        </p:nvSpPr>
        <p:spPr>
          <a:xfrm>
            <a:off x="5918830" y="1779376"/>
            <a:ext cx="2555787" cy="333425"/>
          </a:xfrm>
          <a:prstGeom prst="rect">
            <a:avLst/>
          </a:prstGeom>
          <a:noFill/>
        </p:spPr>
        <p:txBody>
          <a:bodyPr wrap="square" lIns="0" tIns="0" rIns="0" bIns="0" rtlCol="0">
            <a:spAutoFit/>
          </a:bodyPr>
          <a:lstStyle/>
          <a:p>
            <a:pPr algn="just">
              <a:lnSpc>
                <a:spcPts val="1300"/>
              </a:lnSpc>
            </a:pPr>
            <a:r>
              <a:rPr lang="zh-CN" altLang="en-US" sz="1200" dirty="0">
                <a:solidFill>
                  <a:schemeClr val="bg1">
                    <a:lumMod val="50000"/>
                  </a:schemeClr>
                </a:solidFill>
                <a:cs typeface="+mn-ea"/>
                <a:sym typeface="+mn-lt"/>
              </a:rPr>
              <a:t>点击输入简要文字内容，言简意赅的说明分项内容</a:t>
            </a:r>
            <a:endParaRPr lang="en-US" altLang="zh-CN" sz="1200" dirty="0">
              <a:solidFill>
                <a:schemeClr val="bg1">
                  <a:lumMod val="50000"/>
                </a:schemeClr>
              </a:solidFill>
              <a:cs typeface="+mn-ea"/>
              <a:sym typeface="+mn-lt"/>
            </a:endParaRPr>
          </a:p>
        </p:txBody>
      </p:sp>
      <p:grpSp>
        <p:nvGrpSpPr>
          <p:cNvPr id="2" name="组合 9"/>
          <p:cNvGrpSpPr/>
          <p:nvPr/>
        </p:nvGrpSpPr>
        <p:grpSpPr>
          <a:xfrm>
            <a:off x="2885124" y="1730151"/>
            <a:ext cx="2887762" cy="425453"/>
            <a:chOff x="4017302" y="1887432"/>
            <a:chExt cx="3850349" cy="567270"/>
          </a:xfrm>
        </p:grpSpPr>
        <p:sp>
          <p:nvSpPr>
            <p:cNvPr id="12" name="任意多边形 11"/>
            <p:cNvSpPr/>
            <p:nvPr/>
          </p:nvSpPr>
          <p:spPr>
            <a:xfrm>
              <a:off x="4017302" y="1887432"/>
              <a:ext cx="3850349" cy="567270"/>
            </a:xfrm>
            <a:custGeom>
              <a:avLst/>
              <a:gdLst>
                <a:gd name="connsiteX0" fmla="*/ 0 w 3850349"/>
                <a:gd name="connsiteY0" fmla="*/ 0 h 567270"/>
                <a:gd name="connsiteX1" fmla="*/ 3566714 w 3850349"/>
                <a:gd name="connsiteY1" fmla="*/ 0 h 567270"/>
                <a:gd name="connsiteX2" fmla="*/ 3850349 w 3850349"/>
                <a:gd name="connsiteY2" fmla="*/ 283635 h 567270"/>
                <a:gd name="connsiteX3" fmla="*/ 3566714 w 3850349"/>
                <a:gd name="connsiteY3" fmla="*/ 567270 h 567270"/>
                <a:gd name="connsiteX4" fmla="*/ 592483 w 3850349"/>
                <a:gd name="connsiteY4" fmla="*/ 567270 h 567270"/>
                <a:gd name="connsiteX5" fmla="*/ 504765 w 3850349"/>
                <a:gd name="connsiteY5" fmla="*/ 449966 h 567270"/>
                <a:gd name="connsiteX6" fmla="*/ 28846 w 3850349"/>
                <a:gd name="connsiteY6" fmla="*/ 17524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0349" h="567270">
                  <a:moveTo>
                    <a:pt x="0" y="0"/>
                  </a:moveTo>
                  <a:lnTo>
                    <a:pt x="3566714" y="0"/>
                  </a:lnTo>
                  <a:lnTo>
                    <a:pt x="3850349" y="283635"/>
                  </a:lnTo>
                  <a:lnTo>
                    <a:pt x="3566714" y="567270"/>
                  </a:lnTo>
                  <a:lnTo>
                    <a:pt x="592483" y="567270"/>
                  </a:lnTo>
                  <a:lnTo>
                    <a:pt x="504765" y="449966"/>
                  </a:lnTo>
                  <a:cubicBezTo>
                    <a:pt x="367864" y="284081"/>
                    <a:pt x="207536" y="138245"/>
                    <a:pt x="28846" y="175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noAutofit/>
            </a:bodyPr>
            <a:lstStyle/>
            <a:p>
              <a:pPr algn="ctr"/>
              <a:endParaRPr lang="zh-CN" altLang="en-US" sz="1200" dirty="0">
                <a:solidFill>
                  <a:schemeClr val="bg1"/>
                </a:solidFill>
                <a:cs typeface="+mn-ea"/>
                <a:sym typeface="+mn-lt"/>
              </a:endParaRPr>
            </a:p>
          </p:txBody>
        </p:sp>
        <p:sp>
          <p:nvSpPr>
            <p:cNvPr id="14" name="TextBox 30"/>
            <p:cNvSpPr txBox="1"/>
            <p:nvPr/>
          </p:nvSpPr>
          <p:spPr>
            <a:xfrm>
              <a:off x="5085111" y="1955624"/>
              <a:ext cx="2366890" cy="328294"/>
            </a:xfrm>
            <a:prstGeom prst="rect">
              <a:avLst/>
            </a:prstGeom>
            <a:noFill/>
          </p:spPr>
          <p:txBody>
            <a:bodyPr wrap="square" lIns="0" tIns="0" rIns="0" bIns="0" rtlCol="0">
              <a:spAutoFit/>
            </a:bodyPr>
            <a:lstStyle/>
            <a:p>
              <a:pPr algn="ctr"/>
              <a:r>
                <a:rPr lang="zh-CN" altLang="en-US" sz="1600" dirty="0">
                  <a:solidFill>
                    <a:schemeClr val="bg1"/>
                  </a:solidFill>
                  <a:cs typeface="+mn-ea"/>
                  <a:sym typeface="+mn-lt"/>
                </a:rPr>
                <a:t>请输入标题</a:t>
              </a:r>
              <a:endParaRPr lang="zh-CN" altLang="en-US" sz="1600" dirty="0">
                <a:solidFill>
                  <a:schemeClr val="bg1"/>
                </a:solidFill>
                <a:cs typeface="+mn-ea"/>
                <a:sym typeface="+mn-lt"/>
              </a:endParaRPr>
            </a:p>
          </p:txBody>
        </p:sp>
      </p:grpSp>
      <p:grpSp>
        <p:nvGrpSpPr>
          <p:cNvPr id="3" name="组合 14"/>
          <p:cNvGrpSpPr/>
          <p:nvPr/>
        </p:nvGrpSpPr>
        <p:grpSpPr>
          <a:xfrm>
            <a:off x="3439195" y="2326654"/>
            <a:ext cx="2333690" cy="425453"/>
            <a:chOff x="4756064" y="2682769"/>
            <a:chExt cx="3111586" cy="567270"/>
          </a:xfrm>
        </p:grpSpPr>
        <p:sp>
          <p:nvSpPr>
            <p:cNvPr id="16" name="任意多边形 15"/>
            <p:cNvSpPr/>
            <p:nvPr/>
          </p:nvSpPr>
          <p:spPr>
            <a:xfrm>
              <a:off x="4756064" y="2682769"/>
              <a:ext cx="3111586" cy="567270"/>
            </a:xfrm>
            <a:custGeom>
              <a:avLst/>
              <a:gdLst>
                <a:gd name="connsiteX0" fmla="*/ 0 w 3111586"/>
                <a:gd name="connsiteY0" fmla="*/ 0 h 567270"/>
                <a:gd name="connsiteX1" fmla="*/ 2827951 w 3111586"/>
                <a:gd name="connsiteY1" fmla="*/ 0 h 567270"/>
                <a:gd name="connsiteX2" fmla="*/ 3111586 w 3111586"/>
                <a:gd name="connsiteY2" fmla="*/ 283635 h 567270"/>
                <a:gd name="connsiteX3" fmla="*/ 2827951 w 3111586"/>
                <a:gd name="connsiteY3" fmla="*/ 567270 h 567270"/>
                <a:gd name="connsiteX4" fmla="*/ 216299 w 3111586"/>
                <a:gd name="connsiteY4" fmla="*/ 567270 h 567270"/>
                <a:gd name="connsiteX5" fmla="*/ 176658 w 3111586"/>
                <a:gd name="connsiteY5" fmla="*/ 413101 h 567270"/>
                <a:gd name="connsiteX6" fmla="*/ 7068 w 3111586"/>
                <a:gd name="connsiteY6" fmla="*/ 11634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586" h="567270">
                  <a:moveTo>
                    <a:pt x="0" y="0"/>
                  </a:moveTo>
                  <a:lnTo>
                    <a:pt x="2827951" y="0"/>
                  </a:lnTo>
                  <a:lnTo>
                    <a:pt x="3111586" y="283635"/>
                  </a:lnTo>
                  <a:lnTo>
                    <a:pt x="2827951" y="567270"/>
                  </a:lnTo>
                  <a:lnTo>
                    <a:pt x="216299" y="567270"/>
                  </a:lnTo>
                  <a:lnTo>
                    <a:pt x="176658" y="413101"/>
                  </a:lnTo>
                  <a:cubicBezTo>
                    <a:pt x="133041" y="272869"/>
                    <a:pt x="76011" y="138546"/>
                    <a:pt x="7068" y="1163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noAutofit/>
            </a:bodyPr>
            <a:lstStyle/>
            <a:p>
              <a:pPr algn="ctr"/>
              <a:endParaRPr lang="zh-CN" altLang="en-US" sz="1200" dirty="0">
                <a:solidFill>
                  <a:schemeClr val="bg1"/>
                </a:solidFill>
                <a:cs typeface="+mn-ea"/>
                <a:sym typeface="+mn-lt"/>
              </a:endParaRPr>
            </a:p>
          </p:txBody>
        </p:sp>
        <p:sp>
          <p:nvSpPr>
            <p:cNvPr id="17" name="TextBox 30"/>
            <p:cNvSpPr txBox="1"/>
            <p:nvPr/>
          </p:nvSpPr>
          <p:spPr>
            <a:xfrm>
              <a:off x="5085111" y="2750961"/>
              <a:ext cx="2366890" cy="328294"/>
            </a:xfrm>
            <a:prstGeom prst="rect">
              <a:avLst/>
            </a:prstGeom>
            <a:noFill/>
          </p:spPr>
          <p:txBody>
            <a:bodyPr wrap="square" lIns="0" tIns="0" rIns="0" bIns="0" rtlCol="0">
              <a:spAutoFit/>
            </a:bodyPr>
            <a:lstStyle/>
            <a:p>
              <a:pPr algn="ctr"/>
              <a:r>
                <a:rPr lang="zh-CN" altLang="en-US" sz="1600" dirty="0">
                  <a:solidFill>
                    <a:schemeClr val="bg1"/>
                  </a:solidFill>
                  <a:cs typeface="+mn-ea"/>
                  <a:sym typeface="+mn-lt"/>
                </a:rPr>
                <a:t>请输入标题</a:t>
              </a:r>
              <a:endParaRPr lang="zh-CN" altLang="en-US" sz="1600" dirty="0">
                <a:solidFill>
                  <a:schemeClr val="bg1"/>
                </a:solidFill>
                <a:cs typeface="+mn-ea"/>
                <a:sym typeface="+mn-lt"/>
              </a:endParaRPr>
            </a:p>
          </p:txBody>
        </p:sp>
      </p:grpSp>
      <p:grpSp>
        <p:nvGrpSpPr>
          <p:cNvPr id="4" name="组合 17"/>
          <p:cNvGrpSpPr/>
          <p:nvPr/>
        </p:nvGrpSpPr>
        <p:grpSpPr>
          <a:xfrm>
            <a:off x="3632262" y="2923161"/>
            <a:ext cx="2140624" cy="425453"/>
            <a:chOff x="5013486" y="3478106"/>
            <a:chExt cx="2854165" cy="567270"/>
          </a:xfrm>
        </p:grpSpPr>
        <p:sp>
          <p:nvSpPr>
            <p:cNvPr id="19" name="任意多边形 18"/>
            <p:cNvSpPr/>
            <p:nvPr/>
          </p:nvSpPr>
          <p:spPr>
            <a:xfrm>
              <a:off x="5013486" y="3478106"/>
              <a:ext cx="2854165" cy="567270"/>
            </a:xfrm>
            <a:custGeom>
              <a:avLst/>
              <a:gdLst>
                <a:gd name="connsiteX0" fmla="*/ 0 w 2854165"/>
                <a:gd name="connsiteY0" fmla="*/ 0 h 567270"/>
                <a:gd name="connsiteX1" fmla="*/ 2570530 w 2854165"/>
                <a:gd name="connsiteY1" fmla="*/ 0 h 567270"/>
                <a:gd name="connsiteX2" fmla="*/ 2854165 w 2854165"/>
                <a:gd name="connsiteY2" fmla="*/ 283635 h 567270"/>
                <a:gd name="connsiteX3" fmla="*/ 2570530 w 2854165"/>
                <a:gd name="connsiteY3" fmla="*/ 567270 h 567270"/>
                <a:gd name="connsiteX4" fmla="*/ 0 w 2854165"/>
                <a:gd name="connsiteY4" fmla="*/ 567270 h 567270"/>
                <a:gd name="connsiteX5" fmla="*/ 8346 w 2854165"/>
                <a:gd name="connsiteY5" fmla="*/ 512582 h 567270"/>
                <a:gd name="connsiteX6" fmla="*/ 19907 w 2854165"/>
                <a:gd name="connsiteY6" fmla="*/ 283636 h 567270"/>
                <a:gd name="connsiteX7" fmla="*/ 8346 w 2854165"/>
                <a:gd name="connsiteY7" fmla="*/ 54690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165" h="567270">
                  <a:moveTo>
                    <a:pt x="0" y="0"/>
                  </a:moveTo>
                  <a:lnTo>
                    <a:pt x="2570530" y="0"/>
                  </a:lnTo>
                  <a:lnTo>
                    <a:pt x="2854165" y="283635"/>
                  </a:lnTo>
                  <a:lnTo>
                    <a:pt x="2570530" y="567270"/>
                  </a:lnTo>
                  <a:lnTo>
                    <a:pt x="0" y="567270"/>
                  </a:lnTo>
                  <a:lnTo>
                    <a:pt x="8346" y="512582"/>
                  </a:lnTo>
                  <a:cubicBezTo>
                    <a:pt x="15991" y="437306"/>
                    <a:pt x="19907" y="360929"/>
                    <a:pt x="19907" y="283636"/>
                  </a:cubicBezTo>
                  <a:cubicBezTo>
                    <a:pt x="19907" y="206344"/>
                    <a:pt x="15991" y="129966"/>
                    <a:pt x="8346" y="5469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noAutofit/>
            </a:bodyPr>
            <a:lstStyle/>
            <a:p>
              <a:pPr algn="ctr"/>
              <a:endParaRPr lang="zh-CN" altLang="en-US" sz="1200" dirty="0">
                <a:solidFill>
                  <a:schemeClr val="bg1"/>
                </a:solidFill>
                <a:cs typeface="+mn-ea"/>
                <a:sym typeface="+mn-lt"/>
              </a:endParaRPr>
            </a:p>
          </p:txBody>
        </p:sp>
        <p:sp>
          <p:nvSpPr>
            <p:cNvPr id="20" name="TextBox 30"/>
            <p:cNvSpPr txBox="1"/>
            <p:nvPr/>
          </p:nvSpPr>
          <p:spPr>
            <a:xfrm>
              <a:off x="5116429" y="3546298"/>
              <a:ext cx="2304256" cy="328294"/>
            </a:xfrm>
            <a:prstGeom prst="rect">
              <a:avLst/>
            </a:prstGeom>
            <a:noFill/>
          </p:spPr>
          <p:txBody>
            <a:bodyPr wrap="square" lIns="0" tIns="0" rIns="0" bIns="0" rtlCol="0">
              <a:spAutoFit/>
            </a:bodyPr>
            <a:lstStyle/>
            <a:p>
              <a:pPr algn="ctr"/>
              <a:r>
                <a:rPr lang="zh-CN" altLang="en-US" sz="1600" dirty="0">
                  <a:solidFill>
                    <a:schemeClr val="bg1"/>
                  </a:solidFill>
                  <a:cs typeface="+mn-ea"/>
                  <a:sym typeface="+mn-lt"/>
                </a:rPr>
                <a:t>请输入标题</a:t>
              </a:r>
              <a:endParaRPr lang="zh-CN" altLang="en-US" sz="1600" dirty="0">
                <a:solidFill>
                  <a:schemeClr val="bg1"/>
                </a:solidFill>
                <a:cs typeface="+mn-ea"/>
                <a:sym typeface="+mn-lt"/>
              </a:endParaRPr>
            </a:p>
          </p:txBody>
        </p:sp>
      </p:grpSp>
      <p:grpSp>
        <p:nvGrpSpPr>
          <p:cNvPr id="5" name="组合 20"/>
          <p:cNvGrpSpPr/>
          <p:nvPr/>
        </p:nvGrpSpPr>
        <p:grpSpPr>
          <a:xfrm>
            <a:off x="3439197" y="3519657"/>
            <a:ext cx="2333688" cy="425453"/>
            <a:chOff x="4756066" y="4273443"/>
            <a:chExt cx="3111584" cy="567270"/>
          </a:xfrm>
        </p:grpSpPr>
        <p:sp>
          <p:nvSpPr>
            <p:cNvPr id="22" name="任意多边形 21"/>
            <p:cNvSpPr/>
            <p:nvPr/>
          </p:nvSpPr>
          <p:spPr>
            <a:xfrm>
              <a:off x="4756066" y="4273443"/>
              <a:ext cx="3111584" cy="567270"/>
            </a:xfrm>
            <a:custGeom>
              <a:avLst/>
              <a:gdLst>
                <a:gd name="connsiteX0" fmla="*/ 216297 w 3111584"/>
                <a:gd name="connsiteY0" fmla="*/ 0 h 567270"/>
                <a:gd name="connsiteX1" fmla="*/ 2827949 w 3111584"/>
                <a:gd name="connsiteY1" fmla="*/ 0 h 567270"/>
                <a:gd name="connsiteX2" fmla="*/ 3111584 w 3111584"/>
                <a:gd name="connsiteY2" fmla="*/ 283635 h 567270"/>
                <a:gd name="connsiteX3" fmla="*/ 2827949 w 3111584"/>
                <a:gd name="connsiteY3" fmla="*/ 567270 h 567270"/>
                <a:gd name="connsiteX4" fmla="*/ 0 w 3111584"/>
                <a:gd name="connsiteY4" fmla="*/ 567270 h 567270"/>
                <a:gd name="connsiteX5" fmla="*/ 7066 w 3111584"/>
                <a:gd name="connsiteY5" fmla="*/ 555638 h 567270"/>
                <a:gd name="connsiteX6" fmla="*/ 176656 w 3111584"/>
                <a:gd name="connsiteY6" fmla="*/ 154171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584" h="567270">
                  <a:moveTo>
                    <a:pt x="216297" y="0"/>
                  </a:moveTo>
                  <a:lnTo>
                    <a:pt x="2827949" y="0"/>
                  </a:lnTo>
                  <a:lnTo>
                    <a:pt x="3111584" y="283635"/>
                  </a:lnTo>
                  <a:lnTo>
                    <a:pt x="2827949" y="567270"/>
                  </a:lnTo>
                  <a:lnTo>
                    <a:pt x="0" y="567270"/>
                  </a:lnTo>
                  <a:lnTo>
                    <a:pt x="7066" y="555638"/>
                  </a:lnTo>
                  <a:cubicBezTo>
                    <a:pt x="76009" y="428726"/>
                    <a:pt x="133039" y="294403"/>
                    <a:pt x="176656" y="15417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noAutofit/>
            </a:bodyPr>
            <a:lstStyle/>
            <a:p>
              <a:pPr algn="ctr"/>
              <a:endParaRPr lang="zh-CN" altLang="en-US" sz="1200" dirty="0">
                <a:solidFill>
                  <a:schemeClr val="bg1"/>
                </a:solidFill>
                <a:cs typeface="+mn-ea"/>
                <a:sym typeface="+mn-lt"/>
              </a:endParaRPr>
            </a:p>
          </p:txBody>
        </p:sp>
        <p:sp>
          <p:nvSpPr>
            <p:cNvPr id="23" name="TextBox 30"/>
            <p:cNvSpPr txBox="1"/>
            <p:nvPr/>
          </p:nvSpPr>
          <p:spPr>
            <a:xfrm>
              <a:off x="5085111" y="4341635"/>
              <a:ext cx="2366891" cy="328294"/>
            </a:xfrm>
            <a:prstGeom prst="rect">
              <a:avLst/>
            </a:prstGeom>
            <a:noFill/>
          </p:spPr>
          <p:txBody>
            <a:bodyPr wrap="square" lIns="0" tIns="0" rIns="0" bIns="0" rtlCol="0">
              <a:spAutoFit/>
            </a:bodyPr>
            <a:lstStyle/>
            <a:p>
              <a:pPr algn="ctr"/>
              <a:r>
                <a:rPr lang="zh-CN" altLang="en-US" sz="1600" dirty="0">
                  <a:solidFill>
                    <a:schemeClr val="bg1"/>
                  </a:solidFill>
                  <a:cs typeface="+mn-ea"/>
                  <a:sym typeface="+mn-lt"/>
                </a:rPr>
                <a:t>请输入标题</a:t>
              </a:r>
              <a:endParaRPr lang="zh-CN" altLang="en-US" sz="1600" dirty="0">
                <a:solidFill>
                  <a:schemeClr val="bg1"/>
                </a:solidFill>
                <a:cs typeface="+mn-ea"/>
                <a:sym typeface="+mn-lt"/>
              </a:endParaRPr>
            </a:p>
          </p:txBody>
        </p:sp>
      </p:grpSp>
      <p:grpSp>
        <p:nvGrpSpPr>
          <p:cNvPr id="6" name="组合 23"/>
          <p:cNvGrpSpPr/>
          <p:nvPr/>
        </p:nvGrpSpPr>
        <p:grpSpPr>
          <a:xfrm>
            <a:off x="2885124" y="4116162"/>
            <a:ext cx="2887762" cy="425453"/>
            <a:chOff x="4017302" y="5068782"/>
            <a:chExt cx="3850349" cy="567270"/>
          </a:xfrm>
        </p:grpSpPr>
        <p:sp>
          <p:nvSpPr>
            <p:cNvPr id="25" name="任意多边形 24"/>
            <p:cNvSpPr/>
            <p:nvPr/>
          </p:nvSpPr>
          <p:spPr>
            <a:xfrm>
              <a:off x="4017302" y="5068782"/>
              <a:ext cx="3850349" cy="567270"/>
            </a:xfrm>
            <a:custGeom>
              <a:avLst/>
              <a:gdLst>
                <a:gd name="connsiteX0" fmla="*/ 592483 w 3850349"/>
                <a:gd name="connsiteY0" fmla="*/ 0 h 567270"/>
                <a:gd name="connsiteX1" fmla="*/ 3566714 w 3850349"/>
                <a:gd name="connsiteY1" fmla="*/ 0 h 567270"/>
                <a:gd name="connsiteX2" fmla="*/ 3850349 w 3850349"/>
                <a:gd name="connsiteY2" fmla="*/ 283635 h 567270"/>
                <a:gd name="connsiteX3" fmla="*/ 3566714 w 3850349"/>
                <a:gd name="connsiteY3" fmla="*/ 567270 h 567270"/>
                <a:gd name="connsiteX4" fmla="*/ 0 w 3850349"/>
                <a:gd name="connsiteY4" fmla="*/ 567270 h 567270"/>
                <a:gd name="connsiteX5" fmla="*/ 28846 w 3850349"/>
                <a:gd name="connsiteY5" fmla="*/ 549746 h 567270"/>
                <a:gd name="connsiteX6" fmla="*/ 504765 w 3850349"/>
                <a:gd name="connsiteY6" fmla="*/ 117304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0349" h="567270">
                  <a:moveTo>
                    <a:pt x="592483" y="0"/>
                  </a:moveTo>
                  <a:lnTo>
                    <a:pt x="3566714" y="0"/>
                  </a:lnTo>
                  <a:lnTo>
                    <a:pt x="3850349" y="283635"/>
                  </a:lnTo>
                  <a:lnTo>
                    <a:pt x="3566714" y="567270"/>
                  </a:lnTo>
                  <a:lnTo>
                    <a:pt x="0" y="567270"/>
                  </a:lnTo>
                  <a:lnTo>
                    <a:pt x="28846" y="549746"/>
                  </a:lnTo>
                  <a:cubicBezTo>
                    <a:pt x="207536" y="429025"/>
                    <a:pt x="367864" y="283190"/>
                    <a:pt x="504765" y="1173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noAutofit/>
            </a:bodyPr>
            <a:lstStyle/>
            <a:p>
              <a:pPr algn="ctr"/>
              <a:endParaRPr lang="zh-CN" altLang="en-US" sz="1200" dirty="0">
                <a:solidFill>
                  <a:schemeClr val="bg1"/>
                </a:solidFill>
                <a:cs typeface="+mn-ea"/>
                <a:sym typeface="+mn-lt"/>
              </a:endParaRPr>
            </a:p>
          </p:txBody>
        </p:sp>
        <p:sp>
          <p:nvSpPr>
            <p:cNvPr id="26" name="TextBox 30"/>
            <p:cNvSpPr txBox="1"/>
            <p:nvPr/>
          </p:nvSpPr>
          <p:spPr>
            <a:xfrm>
              <a:off x="5085111" y="5136974"/>
              <a:ext cx="2366890" cy="328294"/>
            </a:xfrm>
            <a:prstGeom prst="rect">
              <a:avLst/>
            </a:prstGeom>
            <a:noFill/>
          </p:spPr>
          <p:txBody>
            <a:bodyPr wrap="square" lIns="0" tIns="0" rIns="0" bIns="0" rtlCol="0">
              <a:spAutoFit/>
            </a:bodyPr>
            <a:lstStyle/>
            <a:p>
              <a:pPr algn="ctr"/>
              <a:r>
                <a:rPr lang="zh-CN" altLang="en-US" sz="1600" dirty="0">
                  <a:solidFill>
                    <a:schemeClr val="bg1"/>
                  </a:solidFill>
                  <a:cs typeface="+mn-ea"/>
                  <a:sym typeface="+mn-lt"/>
                </a:rPr>
                <a:t>请输入标题</a:t>
              </a:r>
              <a:endParaRPr lang="zh-CN" altLang="en-US" sz="1600" dirty="0">
                <a:solidFill>
                  <a:schemeClr val="bg1"/>
                </a:solidFill>
                <a:cs typeface="+mn-ea"/>
                <a:sym typeface="+mn-lt"/>
              </a:endParaRPr>
            </a:p>
          </p:txBody>
        </p:sp>
      </p:grpSp>
      <p:sp>
        <p:nvSpPr>
          <p:cNvPr id="27" name="TextBox 29"/>
          <p:cNvSpPr txBox="1"/>
          <p:nvPr/>
        </p:nvSpPr>
        <p:spPr>
          <a:xfrm>
            <a:off x="5918830" y="2375878"/>
            <a:ext cx="2555787" cy="333425"/>
          </a:xfrm>
          <a:prstGeom prst="rect">
            <a:avLst/>
          </a:prstGeom>
          <a:noFill/>
        </p:spPr>
        <p:txBody>
          <a:bodyPr wrap="square" lIns="0" tIns="0" rIns="0" bIns="0" rtlCol="0">
            <a:spAutoFit/>
          </a:bodyPr>
          <a:lstStyle/>
          <a:p>
            <a:pPr algn="just">
              <a:lnSpc>
                <a:spcPts val="1300"/>
              </a:lnSpc>
            </a:pPr>
            <a:r>
              <a:rPr lang="zh-CN" altLang="en-US" sz="1200" dirty="0">
                <a:solidFill>
                  <a:schemeClr val="bg1">
                    <a:lumMod val="50000"/>
                  </a:schemeClr>
                </a:solidFill>
                <a:cs typeface="+mn-ea"/>
                <a:sym typeface="+mn-lt"/>
              </a:rPr>
              <a:t>点击输入简要文字内容，言简意赅的说明分项内容</a:t>
            </a:r>
            <a:endParaRPr lang="en-US" altLang="zh-CN" sz="1200" dirty="0">
              <a:solidFill>
                <a:schemeClr val="bg1">
                  <a:lumMod val="50000"/>
                </a:schemeClr>
              </a:solidFill>
              <a:cs typeface="+mn-ea"/>
              <a:sym typeface="+mn-lt"/>
            </a:endParaRPr>
          </a:p>
        </p:txBody>
      </p:sp>
      <p:sp>
        <p:nvSpPr>
          <p:cNvPr id="28" name="TextBox 29"/>
          <p:cNvSpPr txBox="1"/>
          <p:nvPr/>
        </p:nvSpPr>
        <p:spPr>
          <a:xfrm>
            <a:off x="5918830" y="2972381"/>
            <a:ext cx="2555787" cy="333425"/>
          </a:xfrm>
          <a:prstGeom prst="rect">
            <a:avLst/>
          </a:prstGeom>
          <a:noFill/>
        </p:spPr>
        <p:txBody>
          <a:bodyPr wrap="square" lIns="0" tIns="0" rIns="0" bIns="0" rtlCol="0">
            <a:spAutoFit/>
          </a:bodyPr>
          <a:lstStyle/>
          <a:p>
            <a:pPr algn="just">
              <a:lnSpc>
                <a:spcPts val="1300"/>
              </a:lnSpc>
            </a:pPr>
            <a:r>
              <a:rPr lang="zh-CN" altLang="en-US" sz="1200" dirty="0">
                <a:solidFill>
                  <a:schemeClr val="bg1">
                    <a:lumMod val="50000"/>
                  </a:schemeClr>
                </a:solidFill>
                <a:cs typeface="+mn-ea"/>
                <a:sym typeface="+mn-lt"/>
              </a:rPr>
              <a:t>点击输入简要文字内容，言简意赅的说明分项内容</a:t>
            </a:r>
            <a:endParaRPr lang="en-US" altLang="zh-CN" sz="1200" dirty="0">
              <a:solidFill>
                <a:schemeClr val="bg1">
                  <a:lumMod val="50000"/>
                </a:schemeClr>
              </a:solidFill>
              <a:cs typeface="+mn-ea"/>
              <a:sym typeface="+mn-lt"/>
            </a:endParaRPr>
          </a:p>
        </p:txBody>
      </p:sp>
      <p:sp>
        <p:nvSpPr>
          <p:cNvPr id="29" name="TextBox 29"/>
          <p:cNvSpPr txBox="1"/>
          <p:nvPr/>
        </p:nvSpPr>
        <p:spPr>
          <a:xfrm>
            <a:off x="5918830" y="3568883"/>
            <a:ext cx="2555787" cy="333425"/>
          </a:xfrm>
          <a:prstGeom prst="rect">
            <a:avLst/>
          </a:prstGeom>
          <a:noFill/>
        </p:spPr>
        <p:txBody>
          <a:bodyPr wrap="square" lIns="0" tIns="0" rIns="0" bIns="0" rtlCol="0">
            <a:spAutoFit/>
          </a:bodyPr>
          <a:lstStyle/>
          <a:p>
            <a:pPr algn="just">
              <a:lnSpc>
                <a:spcPts val="1300"/>
              </a:lnSpc>
            </a:pPr>
            <a:r>
              <a:rPr lang="zh-CN" altLang="en-US" sz="1200" dirty="0">
                <a:solidFill>
                  <a:schemeClr val="bg1">
                    <a:lumMod val="50000"/>
                  </a:schemeClr>
                </a:solidFill>
                <a:cs typeface="+mn-ea"/>
                <a:sym typeface="+mn-lt"/>
              </a:rPr>
              <a:t>点击输入简要文字内容，言简意赅的说明分项内容</a:t>
            </a:r>
            <a:endParaRPr lang="en-US" altLang="zh-CN" sz="1200" dirty="0">
              <a:solidFill>
                <a:schemeClr val="bg1">
                  <a:lumMod val="50000"/>
                </a:schemeClr>
              </a:solidFill>
              <a:cs typeface="+mn-ea"/>
              <a:sym typeface="+mn-lt"/>
            </a:endParaRPr>
          </a:p>
        </p:txBody>
      </p:sp>
      <p:sp>
        <p:nvSpPr>
          <p:cNvPr id="30" name="TextBox 29"/>
          <p:cNvSpPr txBox="1"/>
          <p:nvPr/>
        </p:nvSpPr>
        <p:spPr>
          <a:xfrm>
            <a:off x="5918830" y="4165388"/>
            <a:ext cx="2555787" cy="333425"/>
          </a:xfrm>
          <a:prstGeom prst="rect">
            <a:avLst/>
          </a:prstGeom>
          <a:noFill/>
        </p:spPr>
        <p:txBody>
          <a:bodyPr wrap="square" lIns="0" tIns="0" rIns="0" bIns="0" rtlCol="0">
            <a:spAutoFit/>
          </a:bodyPr>
          <a:lstStyle/>
          <a:p>
            <a:pPr algn="just">
              <a:lnSpc>
                <a:spcPts val="1300"/>
              </a:lnSpc>
            </a:pPr>
            <a:r>
              <a:rPr lang="zh-CN" altLang="en-US" sz="1200" dirty="0">
                <a:solidFill>
                  <a:schemeClr val="bg1">
                    <a:lumMod val="50000"/>
                  </a:schemeClr>
                </a:solidFill>
                <a:cs typeface="+mn-ea"/>
                <a:sym typeface="+mn-lt"/>
              </a:rPr>
              <a:t>点击输入简要文字内容，言简意赅的说明分项内容</a:t>
            </a:r>
            <a:endParaRPr lang="en-US" altLang="zh-CN" sz="1200" dirty="0">
              <a:solidFill>
                <a:schemeClr val="bg1">
                  <a:lumMod val="50000"/>
                </a:schemeClr>
              </a:solidFill>
              <a:cs typeface="+mn-ea"/>
              <a:sym typeface="+mn-lt"/>
            </a:endParaRPr>
          </a:p>
        </p:txBody>
      </p:sp>
      <p:sp>
        <p:nvSpPr>
          <p:cNvPr id="31" name="椭圆 30"/>
          <p:cNvSpPr/>
          <p:nvPr/>
        </p:nvSpPr>
        <p:spPr>
          <a:xfrm>
            <a:off x="395536" y="1563638"/>
            <a:ext cx="3144498" cy="3144498"/>
          </a:xfrm>
          <a:prstGeom prst="ellipse">
            <a:avLst/>
          </a:prstGeom>
          <a:blipFill dpi="0" rotWithShape="1">
            <a:blip r:embed="rId1" cstate="print"/>
            <a:srcRect/>
            <a:stretch>
              <a:fillRect l="-33488" r="-3348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cs typeface="+mn-ea"/>
              <a:sym typeface="+mn-lt"/>
            </a:endParaRPr>
          </a:p>
        </p:txBody>
      </p:sp>
    </p:spTree>
  </p:cSld>
  <p:clrMapOvr>
    <a:masterClrMapping/>
  </p:clrMapOvr>
  <p:transition spd="med"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20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40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60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80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0-#ppt_w/2"/>
                                          </p:val>
                                        </p:tav>
                                        <p:tav tm="100000">
                                          <p:val>
                                            <p:strVal val="#ppt_x"/>
                                          </p:val>
                                        </p:tav>
                                      </p:tavLst>
                                    </p:anim>
                                    <p:anim calcmode="lin" valueType="num">
                                      <p:cBhvr additive="base">
                                        <p:cTn id="30" dur="500" fill="hold"/>
                                        <p:tgtEl>
                                          <p:spTgt spid="6"/>
                                        </p:tgtEl>
                                        <p:attrNameLst>
                                          <p:attrName>ppt_y</p:attrName>
                                        </p:attrNameLst>
                                      </p:cBhvr>
                                      <p:tavLst>
                                        <p:tav tm="0">
                                          <p:val>
                                            <p:strVal val="#ppt_y"/>
                                          </p:val>
                                        </p:tav>
                                        <p:tav tm="100000">
                                          <p:val>
                                            <p:strVal val="#ppt_y"/>
                                          </p:val>
                                        </p:tav>
                                      </p:tavLst>
                                    </p:anim>
                                  </p:childTnLst>
                                </p:cTn>
                              </p:par>
                            </p:childTnLst>
                          </p:cTn>
                        </p:par>
                        <p:par>
                          <p:cTn id="31" fill="hold">
                            <p:stCondLst>
                              <p:cond delay="1000"/>
                            </p:stCondLst>
                            <p:childTnLst>
                              <p:par>
                                <p:cTn id="32" presetID="2" presetClass="entr" presetSubtype="2"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1+#ppt_w/2"/>
                                          </p:val>
                                        </p:tav>
                                        <p:tav tm="100000">
                                          <p:val>
                                            <p:strVal val="#ppt_x"/>
                                          </p:val>
                                        </p:tav>
                                      </p:tavLst>
                                    </p:anim>
                                    <p:anim calcmode="lin" valueType="num">
                                      <p:cBhvr additive="base">
                                        <p:cTn id="35" dur="500" fill="hold"/>
                                        <p:tgtEl>
                                          <p:spTgt spid="8"/>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20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1+#ppt_w/2"/>
                                          </p:val>
                                        </p:tav>
                                        <p:tav tm="100000">
                                          <p:val>
                                            <p:strVal val="#ppt_x"/>
                                          </p:val>
                                        </p:tav>
                                      </p:tavLst>
                                    </p:anim>
                                    <p:anim calcmode="lin" valueType="num">
                                      <p:cBhvr additive="base">
                                        <p:cTn id="39" dur="500" fill="hold"/>
                                        <p:tgtEl>
                                          <p:spTgt spid="27"/>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40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1+#ppt_w/2"/>
                                          </p:val>
                                        </p:tav>
                                        <p:tav tm="100000">
                                          <p:val>
                                            <p:strVal val="#ppt_x"/>
                                          </p:val>
                                        </p:tav>
                                      </p:tavLst>
                                    </p:anim>
                                    <p:anim calcmode="lin" valueType="num">
                                      <p:cBhvr additive="base">
                                        <p:cTn id="43" dur="500" fill="hold"/>
                                        <p:tgtEl>
                                          <p:spTgt spid="28"/>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60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1+#ppt_w/2"/>
                                          </p:val>
                                        </p:tav>
                                        <p:tav tm="100000">
                                          <p:val>
                                            <p:strVal val="#ppt_x"/>
                                          </p:val>
                                        </p:tav>
                                      </p:tavLst>
                                    </p:anim>
                                    <p:anim calcmode="lin" valueType="num">
                                      <p:cBhvr additive="base">
                                        <p:cTn id="47" dur="500" fill="hold"/>
                                        <p:tgtEl>
                                          <p:spTgt spid="29"/>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80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500" fill="hold"/>
                                        <p:tgtEl>
                                          <p:spTgt spid="30"/>
                                        </p:tgtEl>
                                        <p:attrNameLst>
                                          <p:attrName>ppt_x</p:attrName>
                                        </p:attrNameLst>
                                      </p:cBhvr>
                                      <p:tavLst>
                                        <p:tav tm="0">
                                          <p:val>
                                            <p:strVal val="1+#ppt_w/2"/>
                                          </p:val>
                                        </p:tav>
                                        <p:tav tm="100000">
                                          <p:val>
                                            <p:strVal val="#ppt_x"/>
                                          </p:val>
                                        </p:tav>
                                      </p:tavLst>
                                    </p:anim>
                                    <p:anim calcmode="lin" valueType="num">
                                      <p:cBhvr additive="base">
                                        <p:cTn id="51"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p:cNvPicPr>
            <a:picLocks noChangeAspect="1"/>
          </p:cNvPicPr>
          <p:nvPr/>
        </p:nvPicPr>
        <p:blipFill>
          <a:blip r:embed="rId1" cstate="print"/>
          <a:stretch>
            <a:fillRect/>
          </a:stretch>
        </p:blipFill>
        <p:spPr>
          <a:xfrm>
            <a:off x="1301962" y="1557058"/>
            <a:ext cx="3214623" cy="2680502"/>
          </a:xfrm>
          <a:prstGeom prst="rect">
            <a:avLst/>
          </a:prstGeom>
        </p:spPr>
      </p:pic>
      <p:sp>
        <p:nvSpPr>
          <p:cNvPr id="24" name="矩形 23"/>
          <p:cNvSpPr/>
          <p:nvPr/>
        </p:nvSpPr>
        <p:spPr>
          <a:xfrm>
            <a:off x="1399536" y="1643450"/>
            <a:ext cx="3024000" cy="171726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cs typeface="+mn-ea"/>
              <a:sym typeface="+mn-lt"/>
            </a:endParaRPr>
          </a:p>
        </p:txBody>
      </p:sp>
      <p:pic>
        <p:nvPicPr>
          <p:cNvPr id="25" name="Picture 3"/>
          <p:cNvPicPr>
            <a:picLocks noChangeAspect="1"/>
          </p:cNvPicPr>
          <p:nvPr/>
        </p:nvPicPr>
        <p:blipFill rotWithShape="1">
          <a:blip r:embed="rId3" cstate="print"/>
          <a:srcRect l="19221" t="29398" r="17922" b="13718"/>
          <a:stretch>
            <a:fillRect/>
          </a:stretch>
        </p:blipFill>
        <p:spPr>
          <a:xfrm>
            <a:off x="411113" y="2898931"/>
            <a:ext cx="2729892" cy="1646960"/>
          </a:xfrm>
          <a:prstGeom prst="rect">
            <a:avLst/>
          </a:prstGeom>
        </p:spPr>
      </p:pic>
      <p:sp>
        <p:nvSpPr>
          <p:cNvPr id="26" name="Rectangle 19"/>
          <p:cNvSpPr/>
          <p:nvPr/>
        </p:nvSpPr>
        <p:spPr>
          <a:xfrm>
            <a:off x="802148" y="3094194"/>
            <a:ext cx="1908000" cy="122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lumMod val="85000"/>
                  <a:lumOff val="15000"/>
                </a:schemeClr>
              </a:solidFill>
              <a:cs typeface="+mn-ea"/>
              <a:sym typeface="+mn-lt"/>
            </a:endParaRPr>
          </a:p>
        </p:txBody>
      </p:sp>
      <p:grpSp>
        <p:nvGrpSpPr>
          <p:cNvPr id="27" name="组合 26"/>
          <p:cNvGrpSpPr/>
          <p:nvPr/>
        </p:nvGrpSpPr>
        <p:grpSpPr>
          <a:xfrm>
            <a:off x="3660972" y="3030524"/>
            <a:ext cx="1084634" cy="1411787"/>
            <a:chOff x="915591" y="1453733"/>
            <a:chExt cx="2490788" cy="3242072"/>
          </a:xfrm>
        </p:grpSpPr>
        <p:pic>
          <p:nvPicPr>
            <p:cNvPr id="28" name="Picture 1"/>
            <p:cNvPicPr>
              <a:picLocks noChangeAspect="1"/>
            </p:cNvPicPr>
            <p:nvPr/>
          </p:nvPicPr>
          <p:blipFill>
            <a:blip r:embed="rId5" cstate="print"/>
            <a:stretch>
              <a:fillRect/>
            </a:stretch>
          </p:blipFill>
          <p:spPr bwMode="auto">
            <a:xfrm>
              <a:off x="915591" y="1453733"/>
              <a:ext cx="2490788" cy="3242072"/>
            </a:xfrm>
            <a:prstGeom prst="rect">
              <a:avLst/>
            </a:prstGeom>
            <a:effectLst/>
          </p:spPr>
        </p:pic>
        <p:sp>
          <p:nvSpPr>
            <p:cNvPr id="29" name="Right Triangle 49"/>
            <p:cNvSpPr/>
            <p:nvPr/>
          </p:nvSpPr>
          <p:spPr bwMode="auto">
            <a:xfrm rot="10800000">
              <a:off x="2125266" y="1763295"/>
              <a:ext cx="1019175" cy="2109787"/>
            </a:xfrm>
            <a:prstGeom prst="rtTriangle">
              <a:avLst/>
            </a:prstGeom>
            <a:solidFill>
              <a:schemeClr val="bg1">
                <a:lumMod val="9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400" dirty="0">
                <a:solidFill>
                  <a:prstClr val="white"/>
                </a:solidFill>
                <a:cs typeface="+mn-ea"/>
                <a:sym typeface="+mn-lt"/>
              </a:endParaRPr>
            </a:p>
          </p:txBody>
        </p:sp>
      </p:grpSp>
      <p:sp>
        <p:nvSpPr>
          <p:cNvPr id="30" name="圆角矩形 8"/>
          <p:cNvSpPr/>
          <p:nvPr/>
        </p:nvSpPr>
        <p:spPr bwMode="auto">
          <a:xfrm>
            <a:off x="3775553" y="3187333"/>
            <a:ext cx="855990" cy="1146850"/>
          </a:xfrm>
          <a:prstGeom prst="roundRect">
            <a:avLst>
              <a:gd name="adj" fmla="val 758"/>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dirty="0">
              <a:solidFill>
                <a:prstClr val="white"/>
              </a:solidFill>
              <a:cs typeface="+mn-ea"/>
              <a:sym typeface="+mn-lt"/>
            </a:endParaRPr>
          </a:p>
        </p:txBody>
      </p:sp>
      <p:sp>
        <p:nvSpPr>
          <p:cNvPr id="31" name="Content Placeholder 2"/>
          <p:cNvSpPr txBox="1"/>
          <p:nvPr/>
        </p:nvSpPr>
        <p:spPr>
          <a:xfrm>
            <a:off x="5272368" y="2188304"/>
            <a:ext cx="2979903" cy="5315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50000"/>
              </a:lnSpc>
              <a:spcBef>
                <a:spcPts val="0"/>
              </a:spcBef>
              <a:buNone/>
            </a:pPr>
            <a:r>
              <a:rPr lang="zh-CN" altLang="en-US" sz="900" dirty="0">
                <a:solidFill>
                  <a:schemeClr val="tx1">
                    <a:lumMod val="65000"/>
                    <a:lumOff val="35000"/>
                  </a:schemeClr>
                </a:solidFill>
                <a:cs typeface="+mn-ea"/>
                <a:sym typeface="+mn-lt"/>
              </a:rPr>
              <a:t>您的内容打在这里，或者通过复制您的文本后，在此框中选择粘贴，并选择只保留文字。您的内容打在这里，您的内容打在这里，或者通过复制您的文本后</a:t>
            </a:r>
            <a:endParaRPr lang="en-US" altLang="zh-CN" sz="900" dirty="0">
              <a:solidFill>
                <a:schemeClr val="tx1">
                  <a:lumMod val="65000"/>
                  <a:lumOff val="35000"/>
                </a:schemeClr>
              </a:solidFill>
              <a:cs typeface="+mn-ea"/>
              <a:sym typeface="+mn-lt"/>
            </a:endParaRPr>
          </a:p>
        </p:txBody>
      </p:sp>
      <p:sp>
        <p:nvSpPr>
          <p:cNvPr id="32" name="Content Placeholder 2"/>
          <p:cNvSpPr txBox="1"/>
          <p:nvPr/>
        </p:nvSpPr>
        <p:spPr>
          <a:xfrm>
            <a:off x="5272368" y="3008222"/>
            <a:ext cx="2979903" cy="5315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50000"/>
              </a:lnSpc>
              <a:spcBef>
                <a:spcPts val="0"/>
              </a:spcBef>
              <a:buNone/>
            </a:pPr>
            <a:r>
              <a:rPr lang="zh-CN" altLang="en-US" sz="900" dirty="0">
                <a:solidFill>
                  <a:schemeClr val="tx1">
                    <a:lumMod val="65000"/>
                    <a:lumOff val="35000"/>
                  </a:schemeClr>
                </a:solidFill>
                <a:cs typeface="+mn-ea"/>
                <a:sym typeface="+mn-lt"/>
              </a:rPr>
              <a:t>您的内容打在这里，或者通过复制您的文本后，在此框中选择粘贴，并选择只保留文字。您的内容打在这里，您的内容打在这里，或者通过复制您的文本后</a:t>
            </a:r>
            <a:endParaRPr lang="en-US" altLang="zh-CN" sz="900" dirty="0">
              <a:solidFill>
                <a:schemeClr val="tx1">
                  <a:lumMod val="65000"/>
                  <a:lumOff val="35000"/>
                </a:schemeClr>
              </a:solidFill>
              <a:cs typeface="+mn-ea"/>
              <a:sym typeface="+mn-lt"/>
            </a:endParaRPr>
          </a:p>
        </p:txBody>
      </p:sp>
      <p:grpSp>
        <p:nvGrpSpPr>
          <p:cNvPr id="33" name="组合 32"/>
          <p:cNvGrpSpPr/>
          <p:nvPr/>
        </p:nvGrpSpPr>
        <p:grpSpPr>
          <a:xfrm>
            <a:off x="5400656" y="3975145"/>
            <a:ext cx="1452439" cy="408710"/>
            <a:chOff x="5010707" y="3713018"/>
            <a:chExt cx="1452439" cy="408710"/>
          </a:xfrm>
        </p:grpSpPr>
        <p:sp>
          <p:nvSpPr>
            <p:cNvPr id="34" name="圆角矩形 14"/>
            <p:cNvSpPr/>
            <p:nvPr/>
          </p:nvSpPr>
          <p:spPr>
            <a:xfrm>
              <a:off x="5010707" y="3713018"/>
              <a:ext cx="1452439" cy="408710"/>
            </a:xfrm>
            <a:prstGeom prst="roundRect">
              <a:avLst>
                <a:gd name="adj" fmla="val 26503"/>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35" name="文本框 34"/>
            <p:cNvSpPr txBox="1"/>
            <p:nvPr/>
          </p:nvSpPr>
          <p:spPr>
            <a:xfrm>
              <a:off x="5010707" y="3754582"/>
              <a:ext cx="484911" cy="338682"/>
            </a:xfrm>
            <a:prstGeom prst="rect">
              <a:avLst/>
            </a:prstGeom>
            <a:noFill/>
          </p:spPr>
          <p:txBody>
            <a:bodyPr wrap="square" rtlCol="0">
              <a:spAutoFit/>
            </a:bodyPr>
            <a:lstStyle/>
            <a:p>
              <a:pPr algn="ctr"/>
              <a:r>
                <a:rPr lang="zh-CN" altLang="en-US" sz="1600" dirty="0">
                  <a:solidFill>
                    <a:schemeClr val="bg1"/>
                  </a:solidFill>
                  <a:cs typeface="+mn-ea"/>
                  <a:sym typeface="+mn-lt"/>
                </a:rPr>
                <a:t></a:t>
              </a:r>
              <a:endParaRPr lang="zh-CN" altLang="en-US" sz="1600" dirty="0">
                <a:solidFill>
                  <a:schemeClr val="bg1"/>
                </a:solidFill>
                <a:cs typeface="+mn-ea"/>
                <a:sym typeface="+mn-lt"/>
              </a:endParaRPr>
            </a:p>
          </p:txBody>
        </p:sp>
        <p:sp>
          <p:nvSpPr>
            <p:cNvPr id="36" name="文本框 35"/>
            <p:cNvSpPr txBox="1"/>
            <p:nvPr/>
          </p:nvSpPr>
          <p:spPr>
            <a:xfrm>
              <a:off x="5381904" y="3794262"/>
              <a:ext cx="963479" cy="246349"/>
            </a:xfrm>
            <a:prstGeom prst="rect">
              <a:avLst/>
            </a:prstGeom>
            <a:noFill/>
          </p:spPr>
          <p:txBody>
            <a:bodyPr wrap="square" rtlCol="0">
              <a:spAutoFit/>
            </a:bodyPr>
            <a:lstStyle/>
            <a:p>
              <a:r>
                <a:rPr lang="zh-CN" altLang="en-US" sz="1000" dirty="0">
                  <a:solidFill>
                    <a:schemeClr val="bg1"/>
                  </a:solidFill>
                  <a:cs typeface="+mn-ea"/>
                  <a:sym typeface="+mn-lt"/>
                </a:rPr>
                <a:t>添加文字</a:t>
              </a:r>
              <a:endParaRPr lang="zh-CN" altLang="en-US" sz="1000" dirty="0">
                <a:solidFill>
                  <a:schemeClr val="bg1"/>
                </a:solidFill>
                <a:cs typeface="+mn-ea"/>
                <a:sym typeface="+mn-lt"/>
              </a:endParaRPr>
            </a:p>
          </p:txBody>
        </p:sp>
      </p:grpSp>
      <p:sp>
        <p:nvSpPr>
          <p:cNvPr id="37" name="文本框 36"/>
          <p:cNvSpPr txBox="1"/>
          <p:nvPr/>
        </p:nvSpPr>
        <p:spPr>
          <a:xfrm>
            <a:off x="5272368" y="1777391"/>
            <a:ext cx="2402293" cy="369332"/>
          </a:xfrm>
          <a:prstGeom prst="rect">
            <a:avLst/>
          </a:prstGeom>
          <a:noFill/>
        </p:spPr>
        <p:txBody>
          <a:bodyPr wrap="square" rtlCol="0">
            <a:spAutoFit/>
          </a:bodyPr>
          <a:lstStyle/>
          <a:p>
            <a:r>
              <a:rPr lang="zh-CN" altLang="en-US" sz="1800" dirty="0">
                <a:cs typeface="+mn-ea"/>
                <a:sym typeface="+mn-lt"/>
              </a:rPr>
              <a:t>点击添加标题</a:t>
            </a:r>
            <a:endParaRPr lang="zh-CN" altLang="en-US" sz="1800" dirty="0">
              <a:cs typeface="+mn-ea"/>
              <a:sym typeface="+mn-lt"/>
            </a:endParaRPr>
          </a:p>
        </p:txBody>
      </p:sp>
    </p:spTree>
  </p:cSld>
  <p:clrMapOvr>
    <a:masterClrMapping/>
  </p:clrMapOvr>
  <p:transition spd="med"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750"/>
                                        <p:tgtEl>
                                          <p:spTgt spid="27"/>
                                        </p:tgtEl>
                                      </p:cBhvr>
                                    </p:animEffect>
                                    <p:anim calcmode="lin" valueType="num">
                                      <p:cBhvr>
                                        <p:cTn id="8" dur="750" fill="hold"/>
                                        <p:tgtEl>
                                          <p:spTgt spid="27"/>
                                        </p:tgtEl>
                                        <p:attrNameLst>
                                          <p:attrName>ppt_x</p:attrName>
                                        </p:attrNameLst>
                                      </p:cBhvr>
                                      <p:tavLst>
                                        <p:tav tm="0">
                                          <p:val>
                                            <p:strVal val="#ppt_x"/>
                                          </p:val>
                                        </p:tav>
                                        <p:tav tm="100000">
                                          <p:val>
                                            <p:strVal val="#ppt_x"/>
                                          </p:val>
                                        </p:tav>
                                      </p:tavLst>
                                    </p:anim>
                                    <p:anim calcmode="lin" valueType="num">
                                      <p:cBhvr>
                                        <p:cTn id="9" dur="75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750"/>
                                        <p:tgtEl>
                                          <p:spTgt spid="25"/>
                                        </p:tgtEl>
                                      </p:cBhvr>
                                    </p:animEffect>
                                    <p:anim calcmode="lin" valueType="num">
                                      <p:cBhvr>
                                        <p:cTn id="13" dur="750" fill="hold"/>
                                        <p:tgtEl>
                                          <p:spTgt spid="25"/>
                                        </p:tgtEl>
                                        <p:attrNameLst>
                                          <p:attrName>ppt_x</p:attrName>
                                        </p:attrNameLst>
                                      </p:cBhvr>
                                      <p:tavLst>
                                        <p:tav tm="0">
                                          <p:val>
                                            <p:strVal val="#ppt_x"/>
                                          </p:val>
                                        </p:tav>
                                        <p:tav tm="100000">
                                          <p:val>
                                            <p:strVal val="#ppt_x"/>
                                          </p:val>
                                        </p:tav>
                                      </p:tavLst>
                                    </p:anim>
                                    <p:anim calcmode="lin" valueType="num">
                                      <p:cBhvr>
                                        <p:cTn id="14" dur="75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up)">
                                      <p:cBhvr>
                                        <p:cTn id="26" dur="500"/>
                                        <p:tgtEl>
                                          <p:spTgt spid="26"/>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up)">
                                      <p:cBhvr>
                                        <p:cTn id="29" dur="500"/>
                                        <p:tgtEl>
                                          <p:spTgt spid="30"/>
                                        </p:tgtEl>
                                      </p:cBhvr>
                                    </p:animEffect>
                                  </p:childTnLst>
                                </p:cTn>
                              </p:par>
                            </p:childTnLst>
                          </p:cTn>
                        </p:par>
                        <p:par>
                          <p:cTn id="30" fill="hold">
                            <p:stCondLst>
                              <p:cond delay="1500"/>
                            </p:stCondLst>
                            <p:childTnLst>
                              <p:par>
                                <p:cTn id="31" presetID="2" presetClass="entr" presetSubtype="2" decel="100000"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additive="base">
                                        <p:cTn id="33" dur="500" fill="hold"/>
                                        <p:tgtEl>
                                          <p:spTgt spid="37"/>
                                        </p:tgtEl>
                                        <p:attrNameLst>
                                          <p:attrName>ppt_x</p:attrName>
                                        </p:attrNameLst>
                                      </p:cBhvr>
                                      <p:tavLst>
                                        <p:tav tm="0">
                                          <p:val>
                                            <p:strVal val="1+#ppt_w/2"/>
                                          </p:val>
                                        </p:tav>
                                        <p:tav tm="100000">
                                          <p:val>
                                            <p:strVal val="#ppt_x"/>
                                          </p:val>
                                        </p:tav>
                                      </p:tavLst>
                                    </p:anim>
                                    <p:anim calcmode="lin" valueType="num">
                                      <p:cBhvr additive="base">
                                        <p:cTn id="34" dur="500" fill="hold"/>
                                        <p:tgtEl>
                                          <p:spTgt spid="37"/>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25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1+#ppt_w/2"/>
                                          </p:val>
                                        </p:tav>
                                        <p:tav tm="100000">
                                          <p:val>
                                            <p:strVal val="#ppt_x"/>
                                          </p:val>
                                        </p:tav>
                                      </p:tavLst>
                                    </p:anim>
                                    <p:anim calcmode="lin" valueType="num">
                                      <p:cBhvr additive="base">
                                        <p:cTn id="38" dur="500" fill="hold"/>
                                        <p:tgtEl>
                                          <p:spTgt spid="31"/>
                                        </p:tgtEl>
                                        <p:attrNameLst>
                                          <p:attrName>ppt_y</p:attrName>
                                        </p:attrNameLst>
                                      </p:cBhvr>
                                      <p:tavLst>
                                        <p:tav tm="0">
                                          <p:val>
                                            <p:strVal val="#ppt_y"/>
                                          </p:val>
                                        </p:tav>
                                        <p:tav tm="100000">
                                          <p:val>
                                            <p:strVal val="#ppt_y"/>
                                          </p:val>
                                        </p:tav>
                                      </p:tavLst>
                                    </p:anim>
                                  </p:childTnLst>
                                </p:cTn>
                              </p:par>
                              <p:par>
                                <p:cTn id="39" presetID="2" presetClass="entr" presetSubtype="2" decel="100000" fill="hold" grpId="0" nodeType="withEffect">
                                  <p:stCondLst>
                                    <p:cond delay="50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1+#ppt_w/2"/>
                                          </p:val>
                                        </p:tav>
                                        <p:tav tm="100000">
                                          <p:val>
                                            <p:strVal val="#ppt_x"/>
                                          </p:val>
                                        </p:tav>
                                      </p:tavLst>
                                    </p:anim>
                                    <p:anim calcmode="lin" valueType="num">
                                      <p:cBhvr additive="base">
                                        <p:cTn id="42" dur="500" fill="hold"/>
                                        <p:tgtEl>
                                          <p:spTgt spid="32"/>
                                        </p:tgtEl>
                                        <p:attrNameLst>
                                          <p:attrName>ppt_y</p:attrName>
                                        </p:attrNameLst>
                                      </p:cBhvr>
                                      <p:tavLst>
                                        <p:tav tm="0">
                                          <p:val>
                                            <p:strVal val="#ppt_y"/>
                                          </p:val>
                                        </p:tav>
                                        <p:tav tm="100000">
                                          <p:val>
                                            <p:strVal val="#ppt_y"/>
                                          </p:val>
                                        </p:tav>
                                      </p:tavLst>
                                    </p:anim>
                                  </p:childTnLst>
                                </p:cTn>
                              </p:par>
                              <p:par>
                                <p:cTn id="43" presetID="2" presetClass="entr" presetSubtype="2" decel="100000" fill="hold" nodeType="withEffect">
                                  <p:stCondLst>
                                    <p:cond delay="100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1+#ppt_w/2"/>
                                          </p:val>
                                        </p:tav>
                                        <p:tav tm="100000">
                                          <p:val>
                                            <p:strVal val="#ppt_x"/>
                                          </p:val>
                                        </p:tav>
                                      </p:tavLst>
                                    </p:anim>
                                    <p:anim calcmode="lin" valueType="num">
                                      <p:cBhvr additive="base">
                                        <p:cTn id="46"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30" grpId="0" animBg="1"/>
      <p:bldP spid="31" grpId="0"/>
      <p:bldP spid="32"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a:prstGeom prst="rect">
            <a:avLst/>
          </a:prstGeom>
        </p:spPr>
        <p:txBody>
          <a:bodyPr lIns="68580" tIns="34290" rIns="68580" bIns="34290"/>
          <a:lstStyle/>
          <a:p>
            <a:fld id="{55F039D9-FC67-4A8C-8444-E80ABB364C27}" type="slidenum">
              <a:rPr lang="zh-CN" altLang="en-US" smtClean="0">
                <a:cs typeface="+mn-ea"/>
                <a:sym typeface="+mn-lt"/>
              </a:rPr>
            </a:fld>
            <a:endParaRPr lang="zh-CN" altLang="en-US">
              <a:cs typeface="+mn-ea"/>
              <a:sym typeface="+mn-lt"/>
            </a:endParaRPr>
          </a:p>
        </p:txBody>
      </p:sp>
      <p:grpSp>
        <p:nvGrpSpPr>
          <p:cNvPr id="2" name="组合 17"/>
          <p:cNvGrpSpPr/>
          <p:nvPr/>
        </p:nvGrpSpPr>
        <p:grpSpPr bwMode="auto">
          <a:xfrm>
            <a:off x="547861" y="1282110"/>
            <a:ext cx="3830686" cy="3166700"/>
            <a:chOff x="1595438" y="968375"/>
            <a:chExt cx="5953125" cy="4921250"/>
          </a:xfrm>
          <a:solidFill>
            <a:srgbClr val="0075BF"/>
          </a:solidFill>
        </p:grpSpPr>
        <p:sp>
          <p:nvSpPr>
            <p:cNvPr id="19" name="内蒙古"/>
            <p:cNvSpPr/>
            <p:nvPr/>
          </p:nvSpPr>
          <p:spPr bwMode="auto">
            <a:xfrm>
              <a:off x="4095750" y="1023938"/>
              <a:ext cx="2608263" cy="2225675"/>
            </a:xfrm>
            <a:custGeom>
              <a:avLst/>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20" name="甘肃"/>
            <p:cNvSpPr/>
            <p:nvPr/>
          </p:nvSpPr>
          <p:spPr bwMode="auto">
            <a:xfrm>
              <a:off x="3594100" y="2528888"/>
              <a:ext cx="1666875" cy="1411287"/>
            </a:xfrm>
            <a:custGeom>
              <a:avLst/>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21" name="宁夏"/>
            <p:cNvSpPr/>
            <p:nvPr/>
          </p:nvSpPr>
          <p:spPr bwMode="auto">
            <a:xfrm>
              <a:off x="4778375" y="3019425"/>
              <a:ext cx="336550" cy="555625"/>
            </a:xfrm>
            <a:custGeom>
              <a:avLst/>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22" name="新疆"/>
            <p:cNvSpPr/>
            <p:nvPr/>
          </p:nvSpPr>
          <p:spPr bwMode="auto">
            <a:xfrm>
              <a:off x="1595438" y="1557338"/>
              <a:ext cx="2382837" cy="1801812"/>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23" name="青海"/>
            <p:cNvSpPr/>
            <p:nvPr/>
          </p:nvSpPr>
          <p:spPr bwMode="auto">
            <a:xfrm>
              <a:off x="3141663" y="2971800"/>
              <a:ext cx="1482725" cy="1063625"/>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24" name="四川"/>
            <p:cNvSpPr/>
            <p:nvPr/>
          </p:nvSpPr>
          <p:spPr bwMode="auto">
            <a:xfrm>
              <a:off x="3992563" y="3717925"/>
              <a:ext cx="1282700" cy="1125538"/>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25" name="西藏"/>
            <p:cNvSpPr/>
            <p:nvPr/>
          </p:nvSpPr>
          <p:spPr bwMode="auto">
            <a:xfrm>
              <a:off x="1862138" y="3260725"/>
              <a:ext cx="2295525" cy="1397000"/>
            </a:xfrm>
            <a:custGeom>
              <a:avLst/>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26" name="云南"/>
            <p:cNvSpPr/>
            <p:nvPr/>
          </p:nvSpPr>
          <p:spPr bwMode="auto">
            <a:xfrm>
              <a:off x="3952875" y="4422775"/>
              <a:ext cx="1038225" cy="1082675"/>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27" name="贵州"/>
            <p:cNvSpPr/>
            <p:nvPr/>
          </p:nvSpPr>
          <p:spPr bwMode="auto">
            <a:xfrm>
              <a:off x="4697413" y="4408488"/>
              <a:ext cx="701675" cy="608012"/>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28" name="广西"/>
            <p:cNvSpPr/>
            <p:nvPr/>
          </p:nvSpPr>
          <p:spPr bwMode="auto">
            <a:xfrm>
              <a:off x="4811713" y="4781550"/>
              <a:ext cx="917575" cy="698500"/>
            </a:xfrm>
            <a:custGeom>
              <a:avLst/>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29" name="重庆"/>
            <p:cNvSpPr/>
            <p:nvPr/>
          </p:nvSpPr>
          <p:spPr bwMode="auto">
            <a:xfrm>
              <a:off x="4938713" y="4013200"/>
              <a:ext cx="519112" cy="527050"/>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30" name="陕西"/>
            <p:cNvSpPr/>
            <p:nvPr/>
          </p:nvSpPr>
          <p:spPr bwMode="auto">
            <a:xfrm>
              <a:off x="4938713" y="2990850"/>
              <a:ext cx="592137" cy="1055688"/>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31" name="山西"/>
            <p:cNvSpPr/>
            <p:nvPr/>
          </p:nvSpPr>
          <p:spPr bwMode="auto">
            <a:xfrm>
              <a:off x="5451475" y="2792413"/>
              <a:ext cx="393700" cy="866775"/>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32" name="湖南"/>
            <p:cNvSpPr/>
            <p:nvPr/>
          </p:nvSpPr>
          <p:spPr bwMode="auto">
            <a:xfrm>
              <a:off x="5348288" y="4270375"/>
              <a:ext cx="628650" cy="730250"/>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33" name="湖北"/>
            <p:cNvSpPr/>
            <p:nvPr/>
          </p:nvSpPr>
          <p:spPr bwMode="auto">
            <a:xfrm>
              <a:off x="5275263" y="3849688"/>
              <a:ext cx="892175" cy="558800"/>
            </a:xfrm>
            <a:custGeom>
              <a:avLst/>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34" name="广东"/>
            <p:cNvSpPr/>
            <p:nvPr/>
          </p:nvSpPr>
          <p:spPr bwMode="auto">
            <a:xfrm>
              <a:off x="5472113" y="4876800"/>
              <a:ext cx="928687" cy="735013"/>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35" name="江西"/>
            <p:cNvSpPr/>
            <p:nvPr/>
          </p:nvSpPr>
          <p:spPr bwMode="auto">
            <a:xfrm>
              <a:off x="5911850" y="4240213"/>
              <a:ext cx="555625" cy="757237"/>
            </a:xfrm>
            <a:custGeom>
              <a:avLst/>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36" name="福建"/>
            <p:cNvSpPr/>
            <p:nvPr/>
          </p:nvSpPr>
          <p:spPr bwMode="auto">
            <a:xfrm>
              <a:off x="6200775" y="4441825"/>
              <a:ext cx="514350" cy="628650"/>
            </a:xfrm>
            <a:custGeom>
              <a:avLst/>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37" name="浙江"/>
            <p:cNvSpPr/>
            <p:nvPr/>
          </p:nvSpPr>
          <p:spPr bwMode="auto">
            <a:xfrm>
              <a:off x="6430963" y="4043363"/>
              <a:ext cx="441325" cy="511175"/>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38" name="安徽"/>
            <p:cNvSpPr/>
            <p:nvPr/>
          </p:nvSpPr>
          <p:spPr bwMode="auto">
            <a:xfrm>
              <a:off x="5999163" y="3600450"/>
              <a:ext cx="558800" cy="684213"/>
            </a:xfrm>
            <a:custGeom>
              <a:avLst/>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39" name="天津"/>
            <p:cNvSpPr/>
            <p:nvPr/>
          </p:nvSpPr>
          <p:spPr bwMode="auto">
            <a:xfrm>
              <a:off x="6108700" y="2811463"/>
              <a:ext cx="146050" cy="211137"/>
            </a:xfrm>
            <a:custGeom>
              <a:avLst/>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40" name="北京"/>
            <p:cNvSpPr/>
            <p:nvPr/>
          </p:nvSpPr>
          <p:spPr bwMode="auto">
            <a:xfrm>
              <a:off x="5962650" y="2716213"/>
              <a:ext cx="193675" cy="207962"/>
            </a:xfrm>
            <a:custGeom>
              <a:avLst/>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41" name="辽宁"/>
            <p:cNvSpPr/>
            <p:nvPr/>
          </p:nvSpPr>
          <p:spPr bwMode="auto">
            <a:xfrm>
              <a:off x="6291263" y="2303463"/>
              <a:ext cx="687387" cy="654050"/>
            </a:xfrm>
            <a:custGeom>
              <a:avLst/>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42" name="吉林"/>
            <p:cNvSpPr/>
            <p:nvPr/>
          </p:nvSpPr>
          <p:spPr bwMode="auto">
            <a:xfrm>
              <a:off x="6445250" y="1908175"/>
              <a:ext cx="979488" cy="665163"/>
            </a:xfrm>
            <a:custGeom>
              <a:avLst/>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43" name="黑龙江"/>
            <p:cNvSpPr/>
            <p:nvPr/>
          </p:nvSpPr>
          <p:spPr bwMode="auto">
            <a:xfrm>
              <a:off x="6237288" y="968375"/>
              <a:ext cx="1311275" cy="1192213"/>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44" name="山东"/>
            <p:cNvSpPr/>
            <p:nvPr/>
          </p:nvSpPr>
          <p:spPr bwMode="auto">
            <a:xfrm>
              <a:off x="5976938" y="3106738"/>
              <a:ext cx="793750" cy="498475"/>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45" name="上海"/>
            <p:cNvSpPr/>
            <p:nvPr/>
          </p:nvSpPr>
          <p:spPr bwMode="auto">
            <a:xfrm>
              <a:off x="6718300" y="3933825"/>
              <a:ext cx="125413" cy="109538"/>
            </a:xfrm>
            <a:custGeom>
              <a:avLst/>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46" name="江苏"/>
            <p:cNvSpPr/>
            <p:nvPr/>
          </p:nvSpPr>
          <p:spPr bwMode="auto">
            <a:xfrm>
              <a:off x="6137275" y="3513138"/>
              <a:ext cx="692150" cy="533400"/>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47" name="河北"/>
            <p:cNvSpPr/>
            <p:nvPr/>
          </p:nvSpPr>
          <p:spPr bwMode="auto">
            <a:xfrm>
              <a:off x="5776913" y="2492375"/>
              <a:ext cx="642937" cy="917575"/>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48" name="河南"/>
            <p:cNvSpPr/>
            <p:nvPr/>
          </p:nvSpPr>
          <p:spPr bwMode="auto">
            <a:xfrm>
              <a:off x="5483225" y="3373438"/>
              <a:ext cx="676275" cy="669925"/>
            </a:xfrm>
            <a:custGeom>
              <a:avLst/>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49" name="台湾"/>
            <p:cNvSpPr/>
            <p:nvPr/>
          </p:nvSpPr>
          <p:spPr bwMode="auto">
            <a:xfrm>
              <a:off x="6754813" y="4803775"/>
              <a:ext cx="193675" cy="468313"/>
            </a:xfrm>
            <a:custGeom>
              <a:avLst/>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50" name="海南"/>
            <p:cNvSpPr/>
            <p:nvPr/>
          </p:nvSpPr>
          <p:spPr bwMode="auto">
            <a:xfrm>
              <a:off x="5330825" y="5634038"/>
              <a:ext cx="292100" cy="255587"/>
            </a:xfrm>
            <a:custGeom>
              <a:avLst/>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grpSp>
      <p:grpSp>
        <p:nvGrpSpPr>
          <p:cNvPr id="4" name="组合 51"/>
          <p:cNvGrpSpPr/>
          <p:nvPr/>
        </p:nvGrpSpPr>
        <p:grpSpPr>
          <a:xfrm>
            <a:off x="4860982" y="1261428"/>
            <a:ext cx="3693949" cy="938264"/>
            <a:chOff x="6481309" y="1681902"/>
            <a:chExt cx="4925265" cy="1251018"/>
          </a:xfrm>
        </p:grpSpPr>
        <p:grpSp>
          <p:nvGrpSpPr>
            <p:cNvPr id="5" name="组合 13"/>
            <p:cNvGrpSpPr/>
            <p:nvPr/>
          </p:nvGrpSpPr>
          <p:grpSpPr>
            <a:xfrm>
              <a:off x="6572008" y="2145936"/>
              <a:ext cx="1841289" cy="0"/>
              <a:chOff x="606636" y="2090057"/>
              <a:chExt cx="1841289" cy="0"/>
            </a:xfrm>
          </p:grpSpPr>
          <p:cxnSp>
            <p:nvCxnSpPr>
              <p:cNvPr id="12" name="直接连接符 11"/>
              <p:cNvCxnSpPr/>
              <p:nvPr/>
            </p:nvCxnSpPr>
            <p:spPr>
              <a:xfrm>
                <a:off x="823685" y="2090057"/>
                <a:ext cx="1624240" cy="0"/>
              </a:xfrm>
              <a:prstGeom prst="line">
                <a:avLst/>
              </a:prstGeom>
              <a:ln w="19050" cap="rnd">
                <a:solidFill>
                  <a:schemeClr val="accent5">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06636" y="2090057"/>
                <a:ext cx="841829" cy="0"/>
              </a:xfrm>
              <a:prstGeom prst="line">
                <a:avLst/>
              </a:prstGeom>
              <a:ln w="63500" cap="rnd">
                <a:solidFill>
                  <a:schemeClr val="accent4"/>
                </a:solidFill>
                <a:round/>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p:nvSpPr>
          <p:spPr>
            <a:xfrm>
              <a:off x="6481310" y="1681902"/>
              <a:ext cx="1785104" cy="430887"/>
            </a:xfrm>
            <a:prstGeom prst="rect">
              <a:avLst/>
            </a:prstGeom>
            <a:noFill/>
          </p:spPr>
          <p:txBody>
            <a:bodyPr wrap="none" rtlCol="0">
              <a:spAutoFit/>
            </a:bodyPr>
            <a:lstStyle/>
            <a:p>
              <a:r>
                <a:rPr lang="zh-CN" altLang="en-US" sz="1500" b="1" dirty="0">
                  <a:solidFill>
                    <a:schemeClr val="accent4"/>
                  </a:solidFill>
                  <a:cs typeface="+mn-ea"/>
                  <a:sym typeface="+mn-lt"/>
                </a:rPr>
                <a:t>标题文字添加</a:t>
              </a:r>
              <a:endParaRPr lang="zh-CN" altLang="en-US" sz="1500" b="1" dirty="0">
                <a:solidFill>
                  <a:schemeClr val="accent4"/>
                </a:solidFill>
                <a:cs typeface="+mn-ea"/>
                <a:sym typeface="+mn-lt"/>
              </a:endParaRPr>
            </a:p>
          </p:txBody>
        </p:sp>
        <p:sp>
          <p:nvSpPr>
            <p:cNvPr id="51" name="矩形 50"/>
            <p:cNvSpPr/>
            <p:nvPr/>
          </p:nvSpPr>
          <p:spPr>
            <a:xfrm>
              <a:off x="6481309" y="2268123"/>
              <a:ext cx="4925265" cy="664797"/>
            </a:xfrm>
            <a:prstGeom prst="rect">
              <a:avLst/>
            </a:prstGeom>
          </p:spPr>
          <p:txBody>
            <a:bodyPr wrap="square">
              <a:spAutoFit/>
            </a:bodyPr>
            <a:lstStyle/>
            <a:p>
              <a:pPr algn="just">
                <a:lnSpc>
                  <a:spcPct val="120000"/>
                </a:lnSpc>
              </a:pPr>
              <a:r>
                <a:rPr lang="zh-CN" altLang="en-US" sz="1100" dirty="0">
                  <a:solidFill>
                    <a:schemeClr val="tx1">
                      <a:lumMod val="50000"/>
                      <a:lumOff val="50000"/>
                    </a:schemeClr>
                  </a:solidFill>
                  <a:cs typeface="+mn-ea"/>
                  <a:sym typeface="+mn-lt"/>
                </a:rPr>
                <a:t>用户可以在投影仪或者计算机上进行演示也可以将演示文稿打印出来制作成胶片以便应用到更广泛的领域中</a:t>
              </a:r>
              <a:endParaRPr lang="zh-CN" altLang="en-US" sz="1100" dirty="0">
                <a:solidFill>
                  <a:schemeClr val="tx1">
                    <a:lumMod val="50000"/>
                    <a:lumOff val="50000"/>
                  </a:schemeClr>
                </a:solidFill>
                <a:cs typeface="+mn-ea"/>
                <a:sym typeface="+mn-lt"/>
              </a:endParaRPr>
            </a:p>
          </p:txBody>
        </p:sp>
      </p:grpSp>
      <p:grpSp>
        <p:nvGrpSpPr>
          <p:cNvPr id="6" name="组合 52"/>
          <p:cNvGrpSpPr/>
          <p:nvPr/>
        </p:nvGrpSpPr>
        <p:grpSpPr>
          <a:xfrm>
            <a:off x="4860982" y="2305077"/>
            <a:ext cx="3693949" cy="938264"/>
            <a:chOff x="6481309" y="1681902"/>
            <a:chExt cx="4925265" cy="1251018"/>
          </a:xfrm>
        </p:grpSpPr>
        <p:grpSp>
          <p:nvGrpSpPr>
            <p:cNvPr id="7" name="组合 53"/>
            <p:cNvGrpSpPr/>
            <p:nvPr/>
          </p:nvGrpSpPr>
          <p:grpSpPr>
            <a:xfrm>
              <a:off x="6572008" y="2145936"/>
              <a:ext cx="1841289" cy="0"/>
              <a:chOff x="606636" y="2090057"/>
              <a:chExt cx="1841289" cy="0"/>
            </a:xfrm>
          </p:grpSpPr>
          <p:cxnSp>
            <p:nvCxnSpPr>
              <p:cNvPr id="57" name="直接连接符 56"/>
              <p:cNvCxnSpPr/>
              <p:nvPr/>
            </p:nvCxnSpPr>
            <p:spPr>
              <a:xfrm>
                <a:off x="823685" y="2090057"/>
                <a:ext cx="1624240" cy="0"/>
              </a:xfrm>
              <a:prstGeom prst="line">
                <a:avLst/>
              </a:prstGeom>
              <a:ln w="19050" cap="rnd">
                <a:solidFill>
                  <a:schemeClr val="accent5">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606636" y="2090057"/>
                <a:ext cx="841829" cy="0"/>
              </a:xfrm>
              <a:prstGeom prst="line">
                <a:avLst/>
              </a:prstGeom>
              <a:ln w="63500" cap="rnd">
                <a:solidFill>
                  <a:schemeClr val="accent4"/>
                </a:solidFill>
                <a:round/>
              </a:ln>
            </p:spPr>
            <p:style>
              <a:lnRef idx="1">
                <a:schemeClr val="accent1"/>
              </a:lnRef>
              <a:fillRef idx="0">
                <a:schemeClr val="accent1"/>
              </a:fillRef>
              <a:effectRef idx="0">
                <a:schemeClr val="accent1"/>
              </a:effectRef>
              <a:fontRef idx="minor">
                <a:schemeClr val="tx1"/>
              </a:fontRef>
            </p:style>
          </p:cxnSp>
        </p:grpSp>
        <p:sp>
          <p:nvSpPr>
            <p:cNvPr id="55" name="文本框 54"/>
            <p:cNvSpPr txBox="1"/>
            <p:nvPr/>
          </p:nvSpPr>
          <p:spPr>
            <a:xfrm>
              <a:off x="6481310" y="1681902"/>
              <a:ext cx="1785104" cy="430887"/>
            </a:xfrm>
            <a:prstGeom prst="rect">
              <a:avLst/>
            </a:prstGeom>
            <a:noFill/>
          </p:spPr>
          <p:txBody>
            <a:bodyPr wrap="none" rtlCol="0">
              <a:spAutoFit/>
            </a:bodyPr>
            <a:lstStyle/>
            <a:p>
              <a:r>
                <a:rPr lang="zh-CN" altLang="en-US" sz="1500" b="1" dirty="0">
                  <a:solidFill>
                    <a:schemeClr val="accent4"/>
                  </a:solidFill>
                  <a:cs typeface="+mn-ea"/>
                  <a:sym typeface="+mn-lt"/>
                </a:rPr>
                <a:t>标题文字添加</a:t>
              </a:r>
              <a:endParaRPr lang="zh-CN" altLang="en-US" sz="1500" b="1" dirty="0">
                <a:solidFill>
                  <a:schemeClr val="accent4"/>
                </a:solidFill>
                <a:cs typeface="+mn-ea"/>
                <a:sym typeface="+mn-lt"/>
              </a:endParaRPr>
            </a:p>
          </p:txBody>
        </p:sp>
        <p:sp>
          <p:nvSpPr>
            <p:cNvPr id="56" name="矩形 55"/>
            <p:cNvSpPr/>
            <p:nvPr/>
          </p:nvSpPr>
          <p:spPr>
            <a:xfrm>
              <a:off x="6481309" y="2268123"/>
              <a:ext cx="4925265" cy="664797"/>
            </a:xfrm>
            <a:prstGeom prst="rect">
              <a:avLst/>
            </a:prstGeom>
          </p:spPr>
          <p:txBody>
            <a:bodyPr wrap="square">
              <a:spAutoFit/>
            </a:bodyPr>
            <a:lstStyle/>
            <a:p>
              <a:pPr algn="just">
                <a:lnSpc>
                  <a:spcPct val="120000"/>
                </a:lnSpc>
              </a:pPr>
              <a:r>
                <a:rPr lang="zh-CN" altLang="en-US" sz="1100" dirty="0">
                  <a:solidFill>
                    <a:schemeClr val="tx1">
                      <a:lumMod val="50000"/>
                      <a:lumOff val="50000"/>
                    </a:schemeClr>
                  </a:solidFill>
                  <a:cs typeface="+mn-ea"/>
                  <a:sym typeface="+mn-lt"/>
                </a:rPr>
                <a:t>用户可以在投影仪或者计算机上进行演示也可以将演示文稿打印出来制作成胶片以便应用到更广泛的领域中</a:t>
              </a:r>
              <a:endParaRPr lang="zh-CN" altLang="en-US" sz="1100" dirty="0">
                <a:solidFill>
                  <a:schemeClr val="tx1">
                    <a:lumMod val="50000"/>
                    <a:lumOff val="50000"/>
                  </a:schemeClr>
                </a:solidFill>
                <a:cs typeface="+mn-ea"/>
                <a:sym typeface="+mn-lt"/>
              </a:endParaRPr>
            </a:p>
          </p:txBody>
        </p:sp>
      </p:grpSp>
      <p:grpSp>
        <p:nvGrpSpPr>
          <p:cNvPr id="8" name="组合 58"/>
          <p:cNvGrpSpPr/>
          <p:nvPr/>
        </p:nvGrpSpPr>
        <p:grpSpPr>
          <a:xfrm>
            <a:off x="4860982" y="3348726"/>
            <a:ext cx="3693949" cy="938264"/>
            <a:chOff x="6481309" y="1681902"/>
            <a:chExt cx="4925265" cy="1251018"/>
          </a:xfrm>
        </p:grpSpPr>
        <p:grpSp>
          <p:nvGrpSpPr>
            <p:cNvPr id="9" name="组合 59"/>
            <p:cNvGrpSpPr/>
            <p:nvPr/>
          </p:nvGrpSpPr>
          <p:grpSpPr>
            <a:xfrm>
              <a:off x="6572008" y="2145936"/>
              <a:ext cx="1841289" cy="0"/>
              <a:chOff x="606636" y="2090057"/>
              <a:chExt cx="1841289" cy="0"/>
            </a:xfrm>
          </p:grpSpPr>
          <p:cxnSp>
            <p:nvCxnSpPr>
              <p:cNvPr id="63" name="直接连接符 62"/>
              <p:cNvCxnSpPr/>
              <p:nvPr/>
            </p:nvCxnSpPr>
            <p:spPr>
              <a:xfrm>
                <a:off x="823685" y="2090057"/>
                <a:ext cx="1624240" cy="0"/>
              </a:xfrm>
              <a:prstGeom prst="line">
                <a:avLst/>
              </a:prstGeom>
              <a:ln w="19050" cap="rnd">
                <a:solidFill>
                  <a:schemeClr val="accent5">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606636" y="2090057"/>
                <a:ext cx="841829" cy="0"/>
              </a:xfrm>
              <a:prstGeom prst="line">
                <a:avLst/>
              </a:prstGeom>
              <a:ln w="63500" cap="rnd">
                <a:solidFill>
                  <a:schemeClr val="accent4"/>
                </a:solidFill>
                <a:round/>
              </a:ln>
            </p:spPr>
            <p:style>
              <a:lnRef idx="1">
                <a:schemeClr val="accent1"/>
              </a:lnRef>
              <a:fillRef idx="0">
                <a:schemeClr val="accent1"/>
              </a:fillRef>
              <a:effectRef idx="0">
                <a:schemeClr val="accent1"/>
              </a:effectRef>
              <a:fontRef idx="minor">
                <a:schemeClr val="tx1"/>
              </a:fontRef>
            </p:style>
          </p:cxnSp>
        </p:grpSp>
        <p:sp>
          <p:nvSpPr>
            <p:cNvPr id="61" name="文本框 60"/>
            <p:cNvSpPr txBox="1"/>
            <p:nvPr/>
          </p:nvSpPr>
          <p:spPr>
            <a:xfrm>
              <a:off x="6481310" y="1681902"/>
              <a:ext cx="1785104" cy="430887"/>
            </a:xfrm>
            <a:prstGeom prst="rect">
              <a:avLst/>
            </a:prstGeom>
            <a:noFill/>
          </p:spPr>
          <p:txBody>
            <a:bodyPr wrap="none" rtlCol="0">
              <a:spAutoFit/>
            </a:bodyPr>
            <a:lstStyle/>
            <a:p>
              <a:r>
                <a:rPr lang="zh-CN" altLang="en-US" sz="1500" b="1" dirty="0">
                  <a:solidFill>
                    <a:schemeClr val="accent4"/>
                  </a:solidFill>
                  <a:cs typeface="+mn-ea"/>
                  <a:sym typeface="+mn-lt"/>
                </a:rPr>
                <a:t>标题文字添加</a:t>
              </a:r>
              <a:endParaRPr lang="zh-CN" altLang="en-US" sz="1500" b="1" dirty="0">
                <a:solidFill>
                  <a:schemeClr val="accent4"/>
                </a:solidFill>
                <a:cs typeface="+mn-ea"/>
                <a:sym typeface="+mn-lt"/>
              </a:endParaRPr>
            </a:p>
          </p:txBody>
        </p:sp>
        <p:sp>
          <p:nvSpPr>
            <p:cNvPr id="62" name="矩形 61"/>
            <p:cNvSpPr/>
            <p:nvPr/>
          </p:nvSpPr>
          <p:spPr>
            <a:xfrm>
              <a:off x="6481309" y="2268123"/>
              <a:ext cx="4925265" cy="664797"/>
            </a:xfrm>
            <a:prstGeom prst="rect">
              <a:avLst/>
            </a:prstGeom>
          </p:spPr>
          <p:txBody>
            <a:bodyPr wrap="square">
              <a:spAutoFit/>
            </a:bodyPr>
            <a:lstStyle/>
            <a:p>
              <a:pPr algn="just">
                <a:lnSpc>
                  <a:spcPct val="120000"/>
                </a:lnSpc>
              </a:pPr>
              <a:r>
                <a:rPr lang="zh-CN" altLang="en-US" sz="1100" dirty="0">
                  <a:solidFill>
                    <a:schemeClr val="tx1">
                      <a:lumMod val="50000"/>
                      <a:lumOff val="50000"/>
                    </a:schemeClr>
                  </a:solidFill>
                  <a:cs typeface="+mn-ea"/>
                  <a:sym typeface="+mn-lt"/>
                </a:rPr>
                <a:t>用户可以在投影仪或者计算机上进行演示也可以将演示文稿打印出来制作成胶片以便应用到更广泛的领域中</a:t>
              </a:r>
              <a:endParaRPr lang="zh-CN" altLang="en-US" sz="1100" dirty="0">
                <a:solidFill>
                  <a:schemeClr val="tx1">
                    <a:lumMod val="50000"/>
                    <a:lumOff val="50000"/>
                  </a:schemeClr>
                </a:solidFill>
                <a:cs typeface="+mn-ea"/>
                <a:sym typeface="+mn-lt"/>
              </a:endParaRPr>
            </a:p>
          </p:txBody>
        </p:sp>
      </p:grpSp>
    </p:spTree>
  </p:cSld>
  <p:clrMapOvr>
    <a:masterClrMapping/>
  </p:clrMapOvr>
  <p:transition spd="med"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139952" y="1419622"/>
            <a:ext cx="1037768" cy="10377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6" name="TextBox 48"/>
          <p:cNvSpPr txBox="1"/>
          <p:nvPr/>
        </p:nvSpPr>
        <p:spPr>
          <a:xfrm>
            <a:off x="3896725" y="2561956"/>
            <a:ext cx="2816312" cy="492443"/>
          </a:xfrm>
          <a:prstGeom prst="rect">
            <a:avLst/>
          </a:prstGeom>
          <a:noFill/>
        </p:spPr>
        <p:txBody>
          <a:bodyPr wrap="square" lIns="0" tIns="0" rIns="0" bIns="0" rtlCol="0">
            <a:spAutoFit/>
          </a:bodyPr>
          <a:lstStyle/>
          <a:p>
            <a:r>
              <a:rPr lang="zh-CN" altLang="en-US" sz="3200" b="1" dirty="0">
                <a:solidFill>
                  <a:schemeClr val="bg1">
                    <a:lumMod val="50000"/>
                  </a:schemeClr>
                </a:solidFill>
                <a:cs typeface="+mn-ea"/>
                <a:sym typeface="+mn-lt"/>
              </a:rPr>
              <a:t>产品运行</a:t>
            </a:r>
            <a:endParaRPr lang="en-GB" altLang="zh-CN" sz="3100" b="1" dirty="0">
              <a:solidFill>
                <a:schemeClr val="bg1">
                  <a:lumMod val="50000"/>
                </a:schemeClr>
              </a:solidFill>
              <a:cs typeface="+mn-ea"/>
              <a:sym typeface="+mn-lt"/>
            </a:endParaRPr>
          </a:p>
        </p:txBody>
      </p:sp>
      <p:sp>
        <p:nvSpPr>
          <p:cNvPr id="27" name="TextBox 49"/>
          <p:cNvSpPr txBox="1"/>
          <p:nvPr/>
        </p:nvSpPr>
        <p:spPr>
          <a:xfrm>
            <a:off x="3275856" y="3141556"/>
            <a:ext cx="2979531" cy="276999"/>
          </a:xfrm>
          <a:prstGeom prst="rect">
            <a:avLst/>
          </a:prstGeom>
          <a:noFill/>
        </p:spPr>
        <p:txBody>
          <a:bodyPr wrap="square" lIns="0" tIns="0" rIns="0" bIns="0" rtlCol="0">
            <a:spAutoFit/>
          </a:bodyPr>
          <a:lstStyle/>
          <a:p>
            <a:pPr algn="ctr" eaLnBrk="0" hangingPunct="0"/>
            <a:r>
              <a:rPr lang="zh-CN" altLang="en-US" sz="900" dirty="0">
                <a:solidFill>
                  <a:schemeClr val="bg1">
                    <a:lumMod val="50000"/>
                  </a:schemeClr>
                </a:solidFill>
                <a:cs typeface="+mn-ea"/>
                <a:sym typeface="+mn-lt"/>
              </a:rPr>
              <a:t>请替换文字内容，点击添加相关标题文字，修改文字内容，也可以直接复制你的内容到此。</a:t>
            </a:r>
            <a:endParaRPr lang="zh-CN" altLang="en-US" sz="900" dirty="0">
              <a:solidFill>
                <a:schemeClr val="bg1">
                  <a:lumMod val="50000"/>
                </a:schemeClr>
              </a:solidFill>
              <a:cs typeface="+mn-ea"/>
              <a:sym typeface="+mn-lt"/>
            </a:endParaRPr>
          </a:p>
        </p:txBody>
      </p:sp>
      <p:sp>
        <p:nvSpPr>
          <p:cNvPr id="28" name="矩形 259"/>
          <p:cNvSpPr>
            <a:spLocks noChangeArrowheads="1"/>
          </p:cNvSpPr>
          <p:nvPr/>
        </p:nvSpPr>
        <p:spPr bwMode="auto">
          <a:xfrm>
            <a:off x="3904315" y="1563638"/>
            <a:ext cx="1561914" cy="74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4400" b="1" cap="all" spc="213" dirty="0">
                <a:solidFill>
                  <a:schemeClr val="bg1"/>
                </a:solidFill>
                <a:latin typeface="+mn-lt"/>
                <a:ea typeface="+mn-ea"/>
                <a:cs typeface="+mn-ea"/>
                <a:sym typeface="+mn-lt"/>
              </a:rPr>
              <a:t>02</a:t>
            </a:r>
            <a:endParaRPr lang="zh-CN" altLang="en-US" sz="4400" b="1" cap="all" spc="213" dirty="0">
              <a:solidFill>
                <a:schemeClr val="bg1"/>
              </a:solidFill>
              <a:latin typeface="+mn-lt"/>
              <a:ea typeface="+mn-ea"/>
              <a:cs typeface="+mn-ea"/>
              <a:sym typeface="+mn-lt"/>
            </a:endParaRPr>
          </a:p>
        </p:txBody>
      </p:sp>
    </p:spTree>
  </p:cSld>
  <p:clrMapOvr>
    <a:masterClrMapping/>
  </p:clrMapOvr>
  <p:transition spd="med"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8"/>
                                        </p:tgtEl>
                                        <p:attrNameLst>
                                          <p:attrName>ppt_y</p:attrName>
                                        </p:attrNameLst>
                                      </p:cBhvr>
                                      <p:tavLst>
                                        <p:tav tm="0">
                                          <p:val>
                                            <p:strVal val="#ppt_y"/>
                                          </p:val>
                                        </p:tav>
                                        <p:tav tm="100000">
                                          <p:val>
                                            <p:strVal val="#ppt_y"/>
                                          </p:val>
                                        </p:tav>
                                      </p:tavLst>
                                    </p:anim>
                                    <p:anim calcmode="lin" valueType="num">
                                      <p:cBhvr>
                                        <p:cTn id="14"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8"/>
                                        </p:tgtEl>
                                      </p:cBhvr>
                                    </p:animEffect>
                                  </p:childTnLst>
                                </p:cTn>
                              </p:par>
                            </p:childTnLst>
                          </p:cTn>
                        </p:par>
                        <p:par>
                          <p:cTn id="17" fill="hold">
                            <p:stCondLst>
                              <p:cond delay="1049"/>
                            </p:stCondLst>
                            <p:childTnLst>
                              <p:par>
                                <p:cTn id="18" presetID="26" presetClass="emph" presetSubtype="0" fill="hold" grpId="1" nodeType="afterEffect">
                                  <p:stCondLst>
                                    <p:cond delay="0"/>
                                  </p:stCondLst>
                                  <p:iterate type="lt">
                                    <p:tmPct val="0"/>
                                  </p:iterate>
                                  <p:childTnLst>
                                    <p:animEffect transition="out" filter="fade">
                                      <p:cBhvr>
                                        <p:cTn id="19" dur="500" tmFilter="0, 0; .2, .5; .8, .5; 1, 0"/>
                                        <p:tgtEl>
                                          <p:spTgt spid="28"/>
                                        </p:tgtEl>
                                      </p:cBhvr>
                                    </p:animEffect>
                                    <p:animScale>
                                      <p:cBhvr>
                                        <p:cTn id="20" dur="250" autoRev="1" fill="hold"/>
                                        <p:tgtEl>
                                          <p:spTgt spid="28"/>
                                        </p:tgtEl>
                                      </p:cBhvr>
                                      <p:by x="105000" y="105000"/>
                                    </p:animScale>
                                  </p:childTnLst>
                                </p:cTn>
                              </p:par>
                            </p:childTnLst>
                          </p:cTn>
                        </p:par>
                        <p:par>
                          <p:cTn id="21" fill="hold">
                            <p:stCondLst>
                              <p:cond delay="1549"/>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26"/>
                                        </p:tgtEl>
                                        <p:attrNameLst>
                                          <p:attrName>style.visibility</p:attrName>
                                        </p:attrNameLst>
                                      </p:cBhvr>
                                      <p:to>
                                        <p:strVal val="visible"/>
                                      </p:to>
                                    </p:set>
                                    <p:animEffect transition="in" filter="wipe(left)">
                                      <p:cBhvr>
                                        <p:cTn id="24" dur="200"/>
                                        <p:tgtEl>
                                          <p:spTgt spid="26"/>
                                        </p:tgtEl>
                                      </p:cBhvr>
                                    </p:animEffect>
                                  </p:childTnLst>
                                </p:cTn>
                              </p:par>
                            </p:childTnLst>
                          </p:cTn>
                        </p:par>
                        <p:par>
                          <p:cTn id="25" fill="hold">
                            <p:stCondLst>
                              <p:cond delay="1930"/>
                            </p:stCondLst>
                            <p:childTnLst>
                              <p:par>
                                <p:cTn id="26" presetID="36" presetClass="emph" presetSubtype="0" fill="hold" grpId="1" nodeType="afterEffect">
                                  <p:stCondLst>
                                    <p:cond delay="0"/>
                                  </p:stCondLst>
                                  <p:iterate type="lt">
                                    <p:tmPct val="30000"/>
                                  </p:iterate>
                                  <p:childTnLst>
                                    <p:animScale>
                                      <p:cBhvr>
                                        <p:cTn id="27" dur="50" autoRev="1" fill="hold">
                                          <p:stCondLst>
                                            <p:cond delay="0"/>
                                          </p:stCondLst>
                                        </p:cTn>
                                        <p:tgtEl>
                                          <p:spTgt spid="26"/>
                                        </p:tgtEl>
                                      </p:cBhvr>
                                      <p:to x="80000" y="100000"/>
                                    </p:animScale>
                                    <p:anim by="(#ppt_w*0.10)" calcmode="lin" valueType="num">
                                      <p:cBhvr>
                                        <p:cTn id="28" dur="50" autoRev="1" fill="hold">
                                          <p:stCondLst>
                                            <p:cond delay="0"/>
                                          </p:stCondLst>
                                        </p:cTn>
                                        <p:tgtEl>
                                          <p:spTgt spid="26"/>
                                        </p:tgtEl>
                                        <p:attrNameLst>
                                          <p:attrName>ppt_x</p:attrName>
                                        </p:attrNameLst>
                                      </p:cBhvr>
                                    </p:anim>
                                    <p:anim by="(-#ppt_w*0.10)" calcmode="lin" valueType="num">
                                      <p:cBhvr>
                                        <p:cTn id="29" dur="50" autoRev="1" fill="hold">
                                          <p:stCondLst>
                                            <p:cond delay="0"/>
                                          </p:stCondLst>
                                        </p:cTn>
                                        <p:tgtEl>
                                          <p:spTgt spid="26"/>
                                        </p:tgtEl>
                                        <p:attrNameLst>
                                          <p:attrName>ppt_y</p:attrName>
                                        </p:attrNameLst>
                                      </p:cBhvr>
                                    </p:anim>
                                    <p:animRot by="-480000">
                                      <p:cBhvr>
                                        <p:cTn id="30" dur="50" autoRev="1" fill="hold">
                                          <p:stCondLst>
                                            <p:cond delay="0"/>
                                          </p:stCondLst>
                                        </p:cTn>
                                        <p:tgtEl>
                                          <p:spTgt spid="26"/>
                                        </p:tgtEl>
                                        <p:attrNameLst>
                                          <p:attrName>r</p:attrName>
                                        </p:attrNameLst>
                                      </p:cBhvr>
                                    </p:animRot>
                                  </p:childTnLst>
                                </p:cTn>
                              </p:par>
                            </p:childTnLst>
                          </p:cTn>
                        </p:par>
                        <p:par>
                          <p:cTn id="31" fill="hold">
                            <p:stCondLst>
                              <p:cond delay="2119"/>
                            </p:stCondLst>
                            <p:childTnLst>
                              <p:par>
                                <p:cTn id="32" presetID="22" presetClass="entr" presetSubtype="8" fill="hold" grpId="0" nodeType="afterEffect">
                                  <p:stCondLst>
                                    <p:cond delay="0"/>
                                  </p:stCondLst>
                                  <p:iterate type="lt">
                                    <p:tmPct val="30000"/>
                                  </p:iterate>
                                  <p:childTnLst>
                                    <p:set>
                                      <p:cBhvr>
                                        <p:cTn id="33" dur="1" fill="hold">
                                          <p:stCondLst>
                                            <p:cond delay="0"/>
                                          </p:stCondLst>
                                        </p:cTn>
                                        <p:tgtEl>
                                          <p:spTgt spid="27"/>
                                        </p:tgtEl>
                                        <p:attrNameLst>
                                          <p:attrName>style.visibility</p:attrName>
                                        </p:attrNameLst>
                                      </p:cBhvr>
                                      <p:to>
                                        <p:strVal val="visible"/>
                                      </p:to>
                                    </p:set>
                                    <p:animEffect transition="in" filter="wipe(left)">
                                      <p:cBhvr>
                                        <p:cTn id="34" dur="200"/>
                                        <p:tgtEl>
                                          <p:spTgt spid="27"/>
                                        </p:tgtEl>
                                      </p:cBhvr>
                                    </p:animEffect>
                                  </p:childTnLst>
                                </p:cTn>
                              </p:par>
                            </p:childTnLst>
                          </p:cTn>
                        </p:par>
                        <p:par>
                          <p:cTn id="35" fill="hold">
                            <p:stCondLst>
                              <p:cond delay="4660"/>
                            </p:stCondLst>
                            <p:childTnLst>
                              <p:par>
                                <p:cTn id="36" presetID="36" presetClass="emph" presetSubtype="0" fill="hold" grpId="1" nodeType="afterEffect">
                                  <p:stCondLst>
                                    <p:cond delay="0"/>
                                  </p:stCondLst>
                                  <p:iterate type="lt">
                                    <p:tmPct val="30000"/>
                                  </p:iterate>
                                  <p:childTnLst>
                                    <p:animScale>
                                      <p:cBhvr>
                                        <p:cTn id="37" dur="50" autoRev="1" fill="hold">
                                          <p:stCondLst>
                                            <p:cond delay="0"/>
                                          </p:stCondLst>
                                        </p:cTn>
                                        <p:tgtEl>
                                          <p:spTgt spid="27"/>
                                        </p:tgtEl>
                                      </p:cBhvr>
                                      <p:to x="80000" y="100000"/>
                                    </p:animScale>
                                    <p:anim by="(#ppt_w*0.10)" calcmode="lin" valueType="num">
                                      <p:cBhvr>
                                        <p:cTn id="38" dur="50" autoRev="1" fill="hold">
                                          <p:stCondLst>
                                            <p:cond delay="0"/>
                                          </p:stCondLst>
                                        </p:cTn>
                                        <p:tgtEl>
                                          <p:spTgt spid="27"/>
                                        </p:tgtEl>
                                        <p:attrNameLst>
                                          <p:attrName>ppt_x</p:attrName>
                                        </p:attrNameLst>
                                      </p:cBhvr>
                                    </p:anim>
                                    <p:anim by="(-#ppt_w*0.10)" calcmode="lin" valueType="num">
                                      <p:cBhvr>
                                        <p:cTn id="39" dur="50" autoRev="1" fill="hold">
                                          <p:stCondLst>
                                            <p:cond delay="0"/>
                                          </p:stCondLst>
                                        </p:cTn>
                                        <p:tgtEl>
                                          <p:spTgt spid="27"/>
                                        </p:tgtEl>
                                        <p:attrNameLst>
                                          <p:attrName>ppt_y</p:attrName>
                                        </p:attrNameLst>
                                      </p:cBhvr>
                                    </p:anim>
                                    <p:animRot by="-480000">
                                      <p:cBhvr>
                                        <p:cTn id="40" dur="50" autoRev="1" fill="hold">
                                          <p:stCondLst>
                                            <p:cond delay="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p:bldP spid="26" grpId="1"/>
      <p:bldP spid="27" grpId="0"/>
      <p:bldP spid="27" grpId="1"/>
      <p:bldP spid="28" grpId="0"/>
      <p:bldP spid="2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1"/>
          <p:cNvGrpSpPr/>
          <p:nvPr/>
        </p:nvGrpSpPr>
        <p:grpSpPr>
          <a:xfrm>
            <a:off x="1" y="1827621"/>
            <a:ext cx="9144000" cy="1879339"/>
            <a:chOff x="2321689" y="2831452"/>
            <a:chExt cx="7411452" cy="1479669"/>
          </a:xfrm>
        </p:grpSpPr>
        <p:sp>
          <p:nvSpPr>
            <p:cNvPr id="13" name="矩形 2"/>
            <p:cNvSpPr/>
            <p:nvPr/>
          </p:nvSpPr>
          <p:spPr>
            <a:xfrm>
              <a:off x="2321689" y="3155487"/>
              <a:ext cx="7411452" cy="504056"/>
            </a:xfrm>
            <a:custGeom>
              <a:avLst/>
              <a:gdLst>
                <a:gd name="connsiteX0" fmla="*/ 0 w 7099546"/>
                <a:gd name="connsiteY0" fmla="*/ 0 h 504056"/>
                <a:gd name="connsiteX1" fmla="*/ 7099546 w 7099546"/>
                <a:gd name="connsiteY1" fmla="*/ 0 h 504056"/>
                <a:gd name="connsiteX2" fmla="*/ 7099546 w 7099546"/>
                <a:gd name="connsiteY2" fmla="*/ 504056 h 504056"/>
                <a:gd name="connsiteX3" fmla="*/ 0 w 7099546"/>
                <a:gd name="connsiteY3" fmla="*/ 504056 h 504056"/>
                <a:gd name="connsiteX4" fmla="*/ 0 w 7099546"/>
                <a:gd name="connsiteY4" fmla="*/ 0 h 504056"/>
                <a:gd name="connsiteX0-1" fmla="*/ 0 w 7099546"/>
                <a:gd name="connsiteY0-2" fmla="*/ 0 h 504056"/>
                <a:gd name="connsiteX1-3" fmla="*/ 7099546 w 7099546"/>
                <a:gd name="connsiteY1-4" fmla="*/ 0 h 504056"/>
                <a:gd name="connsiteX2-5" fmla="*/ 7091412 w 7099546"/>
                <a:gd name="connsiteY2-6" fmla="*/ 253938 h 504056"/>
                <a:gd name="connsiteX3-7" fmla="*/ 7099546 w 7099546"/>
                <a:gd name="connsiteY3-8" fmla="*/ 504056 h 504056"/>
                <a:gd name="connsiteX4-9" fmla="*/ 0 w 7099546"/>
                <a:gd name="connsiteY4-10" fmla="*/ 504056 h 504056"/>
                <a:gd name="connsiteX5" fmla="*/ 0 w 7099546"/>
                <a:gd name="connsiteY5" fmla="*/ 0 h 504056"/>
                <a:gd name="connsiteX0-11" fmla="*/ 0 w 7411452"/>
                <a:gd name="connsiteY0-12" fmla="*/ 0 h 504056"/>
                <a:gd name="connsiteX1-13" fmla="*/ 7099546 w 7411452"/>
                <a:gd name="connsiteY1-14" fmla="*/ 0 h 504056"/>
                <a:gd name="connsiteX2-15" fmla="*/ 7411452 w 7411452"/>
                <a:gd name="connsiteY2-16" fmla="*/ 246318 h 504056"/>
                <a:gd name="connsiteX3-17" fmla="*/ 7099546 w 7411452"/>
                <a:gd name="connsiteY3-18" fmla="*/ 504056 h 504056"/>
                <a:gd name="connsiteX4-19" fmla="*/ 0 w 7411452"/>
                <a:gd name="connsiteY4-20" fmla="*/ 504056 h 504056"/>
                <a:gd name="connsiteX5-21" fmla="*/ 0 w 7411452"/>
                <a:gd name="connsiteY5-22" fmla="*/ 0 h 50405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411452" h="504056">
                  <a:moveTo>
                    <a:pt x="0" y="0"/>
                  </a:moveTo>
                  <a:lnTo>
                    <a:pt x="7099546" y="0"/>
                  </a:lnTo>
                  <a:lnTo>
                    <a:pt x="7411452" y="246318"/>
                  </a:lnTo>
                  <a:lnTo>
                    <a:pt x="7099546" y="504056"/>
                  </a:lnTo>
                  <a:lnTo>
                    <a:pt x="0" y="504056"/>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nvGrpSpPr>
            <p:cNvPr id="3" name="组合 13"/>
            <p:cNvGrpSpPr/>
            <p:nvPr/>
          </p:nvGrpSpPr>
          <p:grpSpPr>
            <a:xfrm>
              <a:off x="3316113" y="2831452"/>
              <a:ext cx="1152128" cy="1479669"/>
              <a:chOff x="1792113" y="2141640"/>
              <a:chExt cx="1152128" cy="1479669"/>
            </a:xfrm>
          </p:grpSpPr>
          <p:sp>
            <p:nvSpPr>
              <p:cNvPr id="17" name="椭圆 16"/>
              <p:cNvSpPr/>
              <p:nvPr/>
            </p:nvSpPr>
            <p:spPr>
              <a:xfrm>
                <a:off x="1792113" y="2141640"/>
                <a:ext cx="1152128" cy="1152128"/>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0" dirty="0">
                    <a:solidFill>
                      <a:schemeClr val="bg1"/>
                    </a:solidFill>
                    <a:cs typeface="+mn-ea"/>
                    <a:sym typeface="+mn-lt"/>
                  </a:rPr>
                  <a:t>1</a:t>
                </a:r>
                <a:endParaRPr lang="zh-CN" altLang="en-US" sz="5000" dirty="0">
                  <a:solidFill>
                    <a:schemeClr val="bg1"/>
                  </a:solidFill>
                  <a:cs typeface="+mn-ea"/>
                  <a:sym typeface="+mn-lt"/>
                </a:endParaRPr>
              </a:p>
            </p:txBody>
          </p:sp>
          <p:sp>
            <p:nvSpPr>
              <p:cNvPr id="18" name="矩形 17"/>
              <p:cNvSpPr/>
              <p:nvPr/>
            </p:nvSpPr>
            <p:spPr>
              <a:xfrm>
                <a:off x="2019558" y="3435846"/>
                <a:ext cx="722249" cy="185463"/>
              </a:xfrm>
              <a:prstGeom prst="rect">
                <a:avLst/>
              </a:prstGeom>
            </p:spPr>
            <p:txBody>
              <a:bodyPr wrap="none">
                <a:spAutoFit/>
              </a:bodyPr>
              <a:lstStyle/>
              <a:p>
                <a:pPr algn="just"/>
                <a:r>
                  <a:rPr lang="zh-CN" altLang="en-US" sz="900" kern="0" dirty="0">
                    <a:solidFill>
                      <a:schemeClr val="bg1"/>
                    </a:solidFill>
                    <a:cs typeface="+mn-ea"/>
                    <a:sym typeface="+mn-lt"/>
                  </a:rPr>
                  <a:t>单击添加文字</a:t>
                </a:r>
                <a:endParaRPr lang="zh-CN" altLang="en-US" sz="900" kern="0" dirty="0">
                  <a:solidFill>
                    <a:schemeClr val="bg1"/>
                  </a:solidFill>
                  <a:cs typeface="+mn-ea"/>
                  <a:sym typeface="+mn-lt"/>
                </a:endParaRPr>
              </a:p>
            </p:txBody>
          </p:sp>
        </p:grpSp>
        <p:sp>
          <p:nvSpPr>
            <p:cNvPr id="15" name="椭圆 14"/>
            <p:cNvSpPr/>
            <p:nvPr/>
          </p:nvSpPr>
          <p:spPr>
            <a:xfrm>
              <a:off x="5374221" y="2831452"/>
              <a:ext cx="1152128" cy="1152128"/>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0" dirty="0">
                  <a:solidFill>
                    <a:schemeClr val="bg1"/>
                  </a:solidFill>
                  <a:cs typeface="+mn-ea"/>
                  <a:sym typeface="+mn-lt"/>
                </a:rPr>
                <a:t>2</a:t>
              </a:r>
              <a:endParaRPr lang="zh-CN" altLang="en-US" sz="5000" dirty="0">
                <a:solidFill>
                  <a:schemeClr val="bg1"/>
                </a:solidFill>
                <a:cs typeface="+mn-ea"/>
                <a:sym typeface="+mn-lt"/>
              </a:endParaRPr>
            </a:p>
          </p:txBody>
        </p:sp>
        <p:sp>
          <p:nvSpPr>
            <p:cNvPr id="16" name="椭圆 15"/>
            <p:cNvSpPr/>
            <p:nvPr/>
          </p:nvSpPr>
          <p:spPr>
            <a:xfrm>
              <a:off x="7432329" y="2831452"/>
              <a:ext cx="1152128" cy="1152128"/>
            </a:xfrm>
            <a:prstGeom prst="ellipse">
              <a:avLst/>
            </a:prstGeom>
            <a:solidFill>
              <a:schemeClr val="accent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0" dirty="0">
                  <a:solidFill>
                    <a:schemeClr val="bg1"/>
                  </a:solidFill>
                  <a:cs typeface="+mn-ea"/>
                  <a:sym typeface="+mn-lt"/>
                </a:rPr>
                <a:t>3</a:t>
              </a:r>
              <a:endParaRPr lang="zh-CN" altLang="en-US" sz="5000" dirty="0">
                <a:solidFill>
                  <a:schemeClr val="bg1"/>
                </a:solidFill>
                <a:cs typeface="+mn-ea"/>
                <a:sym typeface="+mn-lt"/>
              </a:endParaRPr>
            </a:p>
          </p:txBody>
        </p:sp>
      </p:grpSp>
      <p:sp>
        <p:nvSpPr>
          <p:cNvPr id="19" name="矩形 18"/>
          <p:cNvSpPr/>
          <p:nvPr/>
        </p:nvSpPr>
        <p:spPr>
          <a:xfrm>
            <a:off x="1004824" y="3531427"/>
            <a:ext cx="2197525" cy="692489"/>
          </a:xfrm>
          <a:prstGeom prst="rect">
            <a:avLst/>
          </a:prstGeom>
        </p:spPr>
        <p:txBody>
          <a:bodyPr wrap="square" lIns="68570" tIns="34286" rIns="68570" bIns="34286">
            <a:spAutoFit/>
          </a:bodyPr>
          <a:lstStyle/>
          <a:p>
            <a:pPr marL="213995" indent="-213995">
              <a:lnSpc>
                <a:spcPct val="150000"/>
              </a:lnSpc>
              <a:buFont typeface="Wingdings" panose="05000000000000000000" pitchFamily="2" charset="2"/>
              <a:buChar char="l"/>
            </a:pPr>
            <a:r>
              <a:rPr lang="zh-CN" altLang="en-US" sz="900" dirty="0">
                <a:solidFill>
                  <a:schemeClr val="bg1">
                    <a:lumMod val="50000"/>
                  </a:schemeClr>
                </a:solidFill>
                <a:cs typeface="+mn-ea"/>
                <a:sym typeface="+mn-lt"/>
              </a:rPr>
              <a:t>您的内容打在这里，或者通过复制您的文本后，在此框中选择粘贴，并选择只保留文字。</a:t>
            </a:r>
            <a:endParaRPr lang="zh-CN" altLang="en-US" sz="900" dirty="0">
              <a:solidFill>
                <a:schemeClr val="bg1">
                  <a:lumMod val="50000"/>
                </a:schemeClr>
              </a:solidFill>
              <a:cs typeface="+mn-ea"/>
              <a:sym typeface="+mn-lt"/>
            </a:endParaRPr>
          </a:p>
        </p:txBody>
      </p:sp>
      <p:sp>
        <p:nvSpPr>
          <p:cNvPr id="20" name="矩形 19"/>
          <p:cNvSpPr/>
          <p:nvPr/>
        </p:nvSpPr>
        <p:spPr>
          <a:xfrm>
            <a:off x="3473238" y="3552988"/>
            <a:ext cx="2197525" cy="692489"/>
          </a:xfrm>
          <a:prstGeom prst="rect">
            <a:avLst/>
          </a:prstGeom>
        </p:spPr>
        <p:txBody>
          <a:bodyPr wrap="square" lIns="68570" tIns="34286" rIns="68570" bIns="34286">
            <a:spAutoFit/>
          </a:bodyPr>
          <a:lstStyle/>
          <a:p>
            <a:pPr marL="213995" indent="-213995">
              <a:lnSpc>
                <a:spcPct val="150000"/>
              </a:lnSpc>
              <a:buFont typeface="Wingdings" panose="05000000000000000000" pitchFamily="2" charset="2"/>
              <a:buChar char="l"/>
            </a:pPr>
            <a:r>
              <a:rPr lang="zh-CN" altLang="en-US" sz="900" dirty="0">
                <a:solidFill>
                  <a:schemeClr val="bg1">
                    <a:lumMod val="50000"/>
                  </a:schemeClr>
                </a:solidFill>
                <a:cs typeface="+mn-ea"/>
                <a:sym typeface="+mn-lt"/>
              </a:rPr>
              <a:t>您的内容打在这里，或者通过复制您的文本后，在此框中选择粘贴，并选择只保留文字。</a:t>
            </a:r>
            <a:endParaRPr lang="zh-CN" altLang="en-US" sz="900" dirty="0">
              <a:solidFill>
                <a:schemeClr val="bg1">
                  <a:lumMod val="50000"/>
                </a:schemeClr>
              </a:solidFill>
              <a:cs typeface="+mn-ea"/>
              <a:sym typeface="+mn-lt"/>
            </a:endParaRPr>
          </a:p>
        </p:txBody>
      </p:sp>
      <p:sp>
        <p:nvSpPr>
          <p:cNvPr id="21" name="矩形 20"/>
          <p:cNvSpPr/>
          <p:nvPr/>
        </p:nvSpPr>
        <p:spPr>
          <a:xfrm>
            <a:off x="5917303" y="3489188"/>
            <a:ext cx="2197525" cy="692489"/>
          </a:xfrm>
          <a:prstGeom prst="rect">
            <a:avLst/>
          </a:prstGeom>
        </p:spPr>
        <p:txBody>
          <a:bodyPr wrap="square" lIns="68570" tIns="34286" rIns="68570" bIns="34286">
            <a:spAutoFit/>
          </a:bodyPr>
          <a:lstStyle/>
          <a:p>
            <a:pPr marL="213995" indent="-213995">
              <a:lnSpc>
                <a:spcPct val="150000"/>
              </a:lnSpc>
              <a:buFont typeface="Wingdings" panose="05000000000000000000" pitchFamily="2" charset="2"/>
              <a:buChar char="l"/>
            </a:pPr>
            <a:r>
              <a:rPr lang="zh-CN" altLang="en-US" sz="900" dirty="0">
                <a:solidFill>
                  <a:schemeClr val="bg1">
                    <a:lumMod val="50000"/>
                  </a:schemeClr>
                </a:solidFill>
                <a:cs typeface="+mn-ea"/>
                <a:sym typeface="+mn-lt"/>
              </a:rPr>
              <a:t>您的内容打在这里，或者通过复制您的文本后，在此框中选择粘贴，并选择只保留文字。</a:t>
            </a:r>
            <a:endParaRPr lang="zh-CN" altLang="en-US" sz="900" dirty="0">
              <a:solidFill>
                <a:schemeClr val="bg1">
                  <a:lumMod val="50000"/>
                </a:schemeClr>
              </a:solidFill>
              <a:cs typeface="+mn-ea"/>
              <a:sym typeface="+mn-lt"/>
            </a:endParaRPr>
          </a:p>
        </p:txBody>
      </p:sp>
    </p:spTree>
  </p:cSld>
  <p:clrMapOvr>
    <a:masterClrMapping/>
  </p:clrMapOvr>
  <p:transition spd="med"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anim calcmode="lin" valueType="num">
                                      <p:cBhvr>
                                        <p:cTn id="19" dur="1000" fill="hold"/>
                                        <p:tgtEl>
                                          <p:spTgt spid="20"/>
                                        </p:tgtEl>
                                        <p:attrNameLst>
                                          <p:attrName>ppt_x</p:attrName>
                                        </p:attrNameLst>
                                      </p:cBhvr>
                                      <p:tavLst>
                                        <p:tav tm="0">
                                          <p:val>
                                            <p:strVal val="#ppt_x"/>
                                          </p:val>
                                        </p:tav>
                                        <p:tav tm="100000">
                                          <p:val>
                                            <p:strVal val="#ppt_x"/>
                                          </p:val>
                                        </p:tav>
                                      </p:tavLst>
                                    </p:anim>
                                    <p:anim calcmode="lin" valueType="num">
                                      <p:cBhvr>
                                        <p:cTn id="20" dur="1000" fill="hold"/>
                                        <p:tgtEl>
                                          <p:spTgt spid="20"/>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tags/tag1.xml><?xml version="1.0" encoding="utf-8"?>
<p:tagLst xmlns:p="http://schemas.openxmlformats.org/presentationml/2006/main">
  <p:tag name="MH" val="20151208213513"/>
  <p:tag name="MH_LIBRARY" val="GRAPHIC"/>
  <p:tag name="MH_TYPE" val="SubTitle"/>
  <p:tag name="MH_ORDER" val="1"/>
</p:tagLst>
</file>

<file path=ppt/tags/tag2.xml><?xml version="1.0" encoding="utf-8"?>
<p:tagLst xmlns:p="http://schemas.openxmlformats.org/presentationml/2006/main">
  <p:tag name="MH" val="20151208213513"/>
  <p:tag name="MH_LIBRARY" val="GRAPHIC"/>
  <p:tag name="MH_TYPE" val="SubTitle"/>
  <p:tag name="MH_ORDER" val="1"/>
</p:tagLst>
</file>

<file path=ppt/tags/tag3.xml><?xml version="1.0" encoding="utf-8"?>
<p:tagLst xmlns:p="http://schemas.openxmlformats.org/presentationml/2006/main">
  <p:tag name="MH" val="20151208213513"/>
  <p:tag name="MH_LIBRARY" val="GRAPHIC"/>
  <p:tag name="MH_TYPE" val="SubTitle"/>
  <p:tag name="MH_ORDER" val="1"/>
</p:tagLst>
</file>

<file path=ppt/tags/tag4.xml><?xml version="1.0" encoding="utf-8"?>
<p:tagLst xmlns:p="http://schemas.openxmlformats.org/presentationml/2006/main">
  <p:tag name="ISPRING_PRESENTATION_TITLE" val="6"/>
</p:tagLst>
</file>

<file path=ppt/theme/theme1.xml><?xml version="1.0" encoding="utf-8"?>
<a:theme xmlns:a="http://schemas.openxmlformats.org/drawingml/2006/main" name="Office 主题​​">
  <a:themeElements>
    <a:clrScheme name="自定义 1183">
      <a:dk1>
        <a:srgbClr val="000000"/>
      </a:dk1>
      <a:lt1>
        <a:srgbClr val="FFFFFF"/>
      </a:lt1>
      <a:dk2>
        <a:srgbClr val="1F497D"/>
      </a:dk2>
      <a:lt2>
        <a:srgbClr val="7F7F7F"/>
      </a:lt2>
      <a:accent1>
        <a:srgbClr val="0075BF"/>
      </a:accent1>
      <a:accent2>
        <a:srgbClr val="FF4957"/>
      </a:accent2>
      <a:accent3>
        <a:srgbClr val="0075BF"/>
      </a:accent3>
      <a:accent4>
        <a:srgbClr val="FF4957"/>
      </a:accent4>
      <a:accent5>
        <a:srgbClr val="30A8C4"/>
      </a:accent5>
      <a:accent6>
        <a:srgbClr val="FF4957"/>
      </a:accent6>
      <a:hlink>
        <a:srgbClr val="007FA2"/>
      </a:hlink>
      <a:folHlink>
        <a:srgbClr val="FF4957"/>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1183">
    <a:dk1>
      <a:srgbClr val="000000"/>
    </a:dk1>
    <a:lt1>
      <a:srgbClr val="FFFFFF"/>
    </a:lt1>
    <a:dk2>
      <a:srgbClr val="1F497D"/>
    </a:dk2>
    <a:lt2>
      <a:srgbClr val="7F7F7F"/>
    </a:lt2>
    <a:accent1>
      <a:srgbClr val="0075BF"/>
    </a:accent1>
    <a:accent2>
      <a:srgbClr val="FF4957"/>
    </a:accent2>
    <a:accent3>
      <a:srgbClr val="0075BF"/>
    </a:accent3>
    <a:accent4>
      <a:srgbClr val="FF4957"/>
    </a:accent4>
    <a:accent5>
      <a:srgbClr val="30A8C4"/>
    </a:accent5>
    <a:accent6>
      <a:srgbClr val="FF4957"/>
    </a:accent6>
    <a:hlink>
      <a:srgbClr val="007FA2"/>
    </a:hlink>
    <a:folHlink>
      <a:srgbClr val="FF4957"/>
    </a:folHlink>
  </a:clrScheme>
</a:themeOverride>
</file>

<file path=ppt/theme/themeOverride10.xml><?xml version="1.0" encoding="utf-8"?>
<a:themeOverride xmlns:a="http://schemas.openxmlformats.org/drawingml/2006/main">
  <a:clrScheme name="自定义 1183">
    <a:dk1>
      <a:srgbClr val="000000"/>
    </a:dk1>
    <a:lt1>
      <a:srgbClr val="FFFFFF"/>
    </a:lt1>
    <a:dk2>
      <a:srgbClr val="1F497D"/>
    </a:dk2>
    <a:lt2>
      <a:srgbClr val="7F7F7F"/>
    </a:lt2>
    <a:accent1>
      <a:srgbClr val="0075BF"/>
    </a:accent1>
    <a:accent2>
      <a:srgbClr val="FF4957"/>
    </a:accent2>
    <a:accent3>
      <a:srgbClr val="0075BF"/>
    </a:accent3>
    <a:accent4>
      <a:srgbClr val="FF4957"/>
    </a:accent4>
    <a:accent5>
      <a:srgbClr val="30A8C4"/>
    </a:accent5>
    <a:accent6>
      <a:srgbClr val="FF4957"/>
    </a:accent6>
    <a:hlink>
      <a:srgbClr val="007FA2"/>
    </a:hlink>
    <a:folHlink>
      <a:srgbClr val="FF4957"/>
    </a:folHlink>
  </a:clrScheme>
</a:themeOverride>
</file>

<file path=ppt/theme/themeOverride11.xml><?xml version="1.0" encoding="utf-8"?>
<a:themeOverride xmlns:a="http://schemas.openxmlformats.org/drawingml/2006/main">
  <a:clrScheme name="自定义 1183">
    <a:dk1>
      <a:srgbClr val="000000"/>
    </a:dk1>
    <a:lt1>
      <a:srgbClr val="FFFFFF"/>
    </a:lt1>
    <a:dk2>
      <a:srgbClr val="1F497D"/>
    </a:dk2>
    <a:lt2>
      <a:srgbClr val="7F7F7F"/>
    </a:lt2>
    <a:accent1>
      <a:srgbClr val="0075BF"/>
    </a:accent1>
    <a:accent2>
      <a:srgbClr val="FF4957"/>
    </a:accent2>
    <a:accent3>
      <a:srgbClr val="0075BF"/>
    </a:accent3>
    <a:accent4>
      <a:srgbClr val="FF4957"/>
    </a:accent4>
    <a:accent5>
      <a:srgbClr val="30A8C4"/>
    </a:accent5>
    <a:accent6>
      <a:srgbClr val="FF4957"/>
    </a:accent6>
    <a:hlink>
      <a:srgbClr val="007FA2"/>
    </a:hlink>
    <a:folHlink>
      <a:srgbClr val="FF4957"/>
    </a:folHlink>
  </a:clrScheme>
</a:themeOverride>
</file>

<file path=ppt/theme/themeOverride12.xml><?xml version="1.0" encoding="utf-8"?>
<a:themeOverride xmlns:a="http://schemas.openxmlformats.org/drawingml/2006/main">
  <a:clrScheme name="自定义 1183">
    <a:dk1>
      <a:srgbClr val="000000"/>
    </a:dk1>
    <a:lt1>
      <a:srgbClr val="FFFFFF"/>
    </a:lt1>
    <a:dk2>
      <a:srgbClr val="1F497D"/>
    </a:dk2>
    <a:lt2>
      <a:srgbClr val="7F7F7F"/>
    </a:lt2>
    <a:accent1>
      <a:srgbClr val="0075BF"/>
    </a:accent1>
    <a:accent2>
      <a:srgbClr val="FF4957"/>
    </a:accent2>
    <a:accent3>
      <a:srgbClr val="0075BF"/>
    </a:accent3>
    <a:accent4>
      <a:srgbClr val="FF4957"/>
    </a:accent4>
    <a:accent5>
      <a:srgbClr val="30A8C4"/>
    </a:accent5>
    <a:accent6>
      <a:srgbClr val="FF4957"/>
    </a:accent6>
    <a:hlink>
      <a:srgbClr val="007FA2"/>
    </a:hlink>
    <a:folHlink>
      <a:srgbClr val="FF4957"/>
    </a:folHlink>
  </a:clrScheme>
</a:themeOverride>
</file>

<file path=ppt/theme/themeOverride13.xml><?xml version="1.0" encoding="utf-8"?>
<a:themeOverride xmlns:a="http://schemas.openxmlformats.org/drawingml/2006/main">
  <a:clrScheme name="自定义 1183">
    <a:dk1>
      <a:srgbClr val="000000"/>
    </a:dk1>
    <a:lt1>
      <a:srgbClr val="FFFFFF"/>
    </a:lt1>
    <a:dk2>
      <a:srgbClr val="1F497D"/>
    </a:dk2>
    <a:lt2>
      <a:srgbClr val="7F7F7F"/>
    </a:lt2>
    <a:accent1>
      <a:srgbClr val="0075BF"/>
    </a:accent1>
    <a:accent2>
      <a:srgbClr val="FF4957"/>
    </a:accent2>
    <a:accent3>
      <a:srgbClr val="0075BF"/>
    </a:accent3>
    <a:accent4>
      <a:srgbClr val="FF4957"/>
    </a:accent4>
    <a:accent5>
      <a:srgbClr val="30A8C4"/>
    </a:accent5>
    <a:accent6>
      <a:srgbClr val="FF4957"/>
    </a:accent6>
    <a:hlink>
      <a:srgbClr val="007FA2"/>
    </a:hlink>
    <a:folHlink>
      <a:srgbClr val="FF4957"/>
    </a:folHlink>
  </a:clrScheme>
</a:themeOverride>
</file>

<file path=ppt/theme/themeOverride14.xml><?xml version="1.0" encoding="utf-8"?>
<a:themeOverride xmlns:a="http://schemas.openxmlformats.org/drawingml/2006/main">
  <a:clrScheme name="自定义 1183">
    <a:dk1>
      <a:srgbClr val="000000"/>
    </a:dk1>
    <a:lt1>
      <a:srgbClr val="FFFFFF"/>
    </a:lt1>
    <a:dk2>
      <a:srgbClr val="1F497D"/>
    </a:dk2>
    <a:lt2>
      <a:srgbClr val="7F7F7F"/>
    </a:lt2>
    <a:accent1>
      <a:srgbClr val="0075BF"/>
    </a:accent1>
    <a:accent2>
      <a:srgbClr val="FF4957"/>
    </a:accent2>
    <a:accent3>
      <a:srgbClr val="0075BF"/>
    </a:accent3>
    <a:accent4>
      <a:srgbClr val="FF4957"/>
    </a:accent4>
    <a:accent5>
      <a:srgbClr val="30A8C4"/>
    </a:accent5>
    <a:accent6>
      <a:srgbClr val="FF4957"/>
    </a:accent6>
    <a:hlink>
      <a:srgbClr val="007FA2"/>
    </a:hlink>
    <a:folHlink>
      <a:srgbClr val="FF4957"/>
    </a:folHlink>
  </a:clrScheme>
</a:themeOverride>
</file>

<file path=ppt/theme/themeOverride15.xml><?xml version="1.0" encoding="utf-8"?>
<a:themeOverride xmlns:a="http://schemas.openxmlformats.org/drawingml/2006/main">
  <a:clrScheme name="自定义 1183">
    <a:dk1>
      <a:srgbClr val="000000"/>
    </a:dk1>
    <a:lt1>
      <a:srgbClr val="FFFFFF"/>
    </a:lt1>
    <a:dk2>
      <a:srgbClr val="1F497D"/>
    </a:dk2>
    <a:lt2>
      <a:srgbClr val="7F7F7F"/>
    </a:lt2>
    <a:accent1>
      <a:srgbClr val="0075BF"/>
    </a:accent1>
    <a:accent2>
      <a:srgbClr val="FF4957"/>
    </a:accent2>
    <a:accent3>
      <a:srgbClr val="0075BF"/>
    </a:accent3>
    <a:accent4>
      <a:srgbClr val="FF4957"/>
    </a:accent4>
    <a:accent5>
      <a:srgbClr val="30A8C4"/>
    </a:accent5>
    <a:accent6>
      <a:srgbClr val="FF4957"/>
    </a:accent6>
    <a:hlink>
      <a:srgbClr val="007FA2"/>
    </a:hlink>
    <a:folHlink>
      <a:srgbClr val="FF4957"/>
    </a:folHlink>
  </a:clrScheme>
</a:themeOverride>
</file>

<file path=ppt/theme/themeOverride16.xml><?xml version="1.0" encoding="utf-8"?>
<a:themeOverride xmlns:a="http://schemas.openxmlformats.org/drawingml/2006/main">
  <a:clrScheme name="自定义 1183">
    <a:dk1>
      <a:srgbClr val="000000"/>
    </a:dk1>
    <a:lt1>
      <a:srgbClr val="FFFFFF"/>
    </a:lt1>
    <a:dk2>
      <a:srgbClr val="1F497D"/>
    </a:dk2>
    <a:lt2>
      <a:srgbClr val="7F7F7F"/>
    </a:lt2>
    <a:accent1>
      <a:srgbClr val="0075BF"/>
    </a:accent1>
    <a:accent2>
      <a:srgbClr val="FF4957"/>
    </a:accent2>
    <a:accent3>
      <a:srgbClr val="0075BF"/>
    </a:accent3>
    <a:accent4>
      <a:srgbClr val="FF4957"/>
    </a:accent4>
    <a:accent5>
      <a:srgbClr val="30A8C4"/>
    </a:accent5>
    <a:accent6>
      <a:srgbClr val="FF4957"/>
    </a:accent6>
    <a:hlink>
      <a:srgbClr val="007FA2"/>
    </a:hlink>
    <a:folHlink>
      <a:srgbClr val="FF4957"/>
    </a:folHlink>
  </a:clrScheme>
</a:themeOverride>
</file>

<file path=ppt/theme/themeOverride17.xml><?xml version="1.0" encoding="utf-8"?>
<a:themeOverride xmlns:a="http://schemas.openxmlformats.org/drawingml/2006/main">
  <a:clrScheme name="自定义 1183">
    <a:dk1>
      <a:srgbClr val="000000"/>
    </a:dk1>
    <a:lt1>
      <a:srgbClr val="FFFFFF"/>
    </a:lt1>
    <a:dk2>
      <a:srgbClr val="1F497D"/>
    </a:dk2>
    <a:lt2>
      <a:srgbClr val="7F7F7F"/>
    </a:lt2>
    <a:accent1>
      <a:srgbClr val="0075BF"/>
    </a:accent1>
    <a:accent2>
      <a:srgbClr val="FF4957"/>
    </a:accent2>
    <a:accent3>
      <a:srgbClr val="0075BF"/>
    </a:accent3>
    <a:accent4>
      <a:srgbClr val="FF4957"/>
    </a:accent4>
    <a:accent5>
      <a:srgbClr val="30A8C4"/>
    </a:accent5>
    <a:accent6>
      <a:srgbClr val="FF4957"/>
    </a:accent6>
    <a:hlink>
      <a:srgbClr val="007FA2"/>
    </a:hlink>
    <a:folHlink>
      <a:srgbClr val="FF4957"/>
    </a:folHlink>
  </a:clrScheme>
</a:themeOverride>
</file>

<file path=ppt/theme/themeOverride18.xml><?xml version="1.0" encoding="utf-8"?>
<a:themeOverride xmlns:a="http://schemas.openxmlformats.org/drawingml/2006/main">
  <a:clrScheme name="自定义 1183">
    <a:dk1>
      <a:srgbClr val="000000"/>
    </a:dk1>
    <a:lt1>
      <a:srgbClr val="FFFFFF"/>
    </a:lt1>
    <a:dk2>
      <a:srgbClr val="1F497D"/>
    </a:dk2>
    <a:lt2>
      <a:srgbClr val="7F7F7F"/>
    </a:lt2>
    <a:accent1>
      <a:srgbClr val="0075BF"/>
    </a:accent1>
    <a:accent2>
      <a:srgbClr val="FF4957"/>
    </a:accent2>
    <a:accent3>
      <a:srgbClr val="0075BF"/>
    </a:accent3>
    <a:accent4>
      <a:srgbClr val="FF4957"/>
    </a:accent4>
    <a:accent5>
      <a:srgbClr val="30A8C4"/>
    </a:accent5>
    <a:accent6>
      <a:srgbClr val="FF4957"/>
    </a:accent6>
    <a:hlink>
      <a:srgbClr val="007FA2"/>
    </a:hlink>
    <a:folHlink>
      <a:srgbClr val="FF4957"/>
    </a:folHlink>
  </a:clrScheme>
</a:themeOverride>
</file>

<file path=ppt/theme/themeOverride19.xml><?xml version="1.0" encoding="utf-8"?>
<a:themeOverride xmlns:a="http://schemas.openxmlformats.org/drawingml/2006/main">
  <a:clrScheme name="自定义 1183">
    <a:dk1>
      <a:srgbClr val="000000"/>
    </a:dk1>
    <a:lt1>
      <a:srgbClr val="FFFFFF"/>
    </a:lt1>
    <a:dk2>
      <a:srgbClr val="1F497D"/>
    </a:dk2>
    <a:lt2>
      <a:srgbClr val="7F7F7F"/>
    </a:lt2>
    <a:accent1>
      <a:srgbClr val="0075BF"/>
    </a:accent1>
    <a:accent2>
      <a:srgbClr val="FF4957"/>
    </a:accent2>
    <a:accent3>
      <a:srgbClr val="0075BF"/>
    </a:accent3>
    <a:accent4>
      <a:srgbClr val="FF4957"/>
    </a:accent4>
    <a:accent5>
      <a:srgbClr val="30A8C4"/>
    </a:accent5>
    <a:accent6>
      <a:srgbClr val="FF4957"/>
    </a:accent6>
    <a:hlink>
      <a:srgbClr val="007FA2"/>
    </a:hlink>
    <a:folHlink>
      <a:srgbClr val="FF4957"/>
    </a:folHlink>
  </a:clrScheme>
</a:themeOverride>
</file>

<file path=ppt/theme/themeOverride2.xml><?xml version="1.0" encoding="utf-8"?>
<a:themeOverride xmlns:a="http://schemas.openxmlformats.org/drawingml/2006/main">
  <a:clrScheme name="自定义 1183">
    <a:dk1>
      <a:srgbClr val="000000"/>
    </a:dk1>
    <a:lt1>
      <a:srgbClr val="FFFFFF"/>
    </a:lt1>
    <a:dk2>
      <a:srgbClr val="1F497D"/>
    </a:dk2>
    <a:lt2>
      <a:srgbClr val="7F7F7F"/>
    </a:lt2>
    <a:accent1>
      <a:srgbClr val="0075BF"/>
    </a:accent1>
    <a:accent2>
      <a:srgbClr val="FF4957"/>
    </a:accent2>
    <a:accent3>
      <a:srgbClr val="0075BF"/>
    </a:accent3>
    <a:accent4>
      <a:srgbClr val="FF4957"/>
    </a:accent4>
    <a:accent5>
      <a:srgbClr val="30A8C4"/>
    </a:accent5>
    <a:accent6>
      <a:srgbClr val="FF4957"/>
    </a:accent6>
    <a:hlink>
      <a:srgbClr val="007FA2"/>
    </a:hlink>
    <a:folHlink>
      <a:srgbClr val="FF4957"/>
    </a:folHlink>
  </a:clrScheme>
</a:themeOverride>
</file>

<file path=ppt/theme/themeOverride20.xml><?xml version="1.0" encoding="utf-8"?>
<a:themeOverride xmlns:a="http://schemas.openxmlformats.org/drawingml/2006/main">
  <a:clrScheme name="自定义 1183">
    <a:dk1>
      <a:srgbClr val="000000"/>
    </a:dk1>
    <a:lt1>
      <a:srgbClr val="FFFFFF"/>
    </a:lt1>
    <a:dk2>
      <a:srgbClr val="1F497D"/>
    </a:dk2>
    <a:lt2>
      <a:srgbClr val="7F7F7F"/>
    </a:lt2>
    <a:accent1>
      <a:srgbClr val="0075BF"/>
    </a:accent1>
    <a:accent2>
      <a:srgbClr val="FF4957"/>
    </a:accent2>
    <a:accent3>
      <a:srgbClr val="0075BF"/>
    </a:accent3>
    <a:accent4>
      <a:srgbClr val="FF4957"/>
    </a:accent4>
    <a:accent5>
      <a:srgbClr val="30A8C4"/>
    </a:accent5>
    <a:accent6>
      <a:srgbClr val="FF4957"/>
    </a:accent6>
    <a:hlink>
      <a:srgbClr val="007FA2"/>
    </a:hlink>
    <a:folHlink>
      <a:srgbClr val="FF4957"/>
    </a:folHlink>
  </a:clrScheme>
</a:themeOverride>
</file>

<file path=ppt/theme/themeOverride21.xml><?xml version="1.0" encoding="utf-8"?>
<a:themeOverride xmlns:a="http://schemas.openxmlformats.org/drawingml/2006/main">
  <a:clrScheme name="自定义 1183">
    <a:dk1>
      <a:srgbClr val="000000"/>
    </a:dk1>
    <a:lt1>
      <a:srgbClr val="FFFFFF"/>
    </a:lt1>
    <a:dk2>
      <a:srgbClr val="1F497D"/>
    </a:dk2>
    <a:lt2>
      <a:srgbClr val="7F7F7F"/>
    </a:lt2>
    <a:accent1>
      <a:srgbClr val="0075BF"/>
    </a:accent1>
    <a:accent2>
      <a:srgbClr val="FF4957"/>
    </a:accent2>
    <a:accent3>
      <a:srgbClr val="0075BF"/>
    </a:accent3>
    <a:accent4>
      <a:srgbClr val="FF4957"/>
    </a:accent4>
    <a:accent5>
      <a:srgbClr val="30A8C4"/>
    </a:accent5>
    <a:accent6>
      <a:srgbClr val="FF4957"/>
    </a:accent6>
    <a:hlink>
      <a:srgbClr val="007FA2"/>
    </a:hlink>
    <a:folHlink>
      <a:srgbClr val="FF4957"/>
    </a:folHlink>
  </a:clrScheme>
</a:themeOverride>
</file>

<file path=ppt/theme/themeOverride22.xml><?xml version="1.0" encoding="utf-8"?>
<a:themeOverride xmlns:a="http://schemas.openxmlformats.org/drawingml/2006/main">
  <a:clrScheme name="自定义 1183">
    <a:dk1>
      <a:srgbClr val="000000"/>
    </a:dk1>
    <a:lt1>
      <a:srgbClr val="FFFFFF"/>
    </a:lt1>
    <a:dk2>
      <a:srgbClr val="1F497D"/>
    </a:dk2>
    <a:lt2>
      <a:srgbClr val="7F7F7F"/>
    </a:lt2>
    <a:accent1>
      <a:srgbClr val="0075BF"/>
    </a:accent1>
    <a:accent2>
      <a:srgbClr val="FF4957"/>
    </a:accent2>
    <a:accent3>
      <a:srgbClr val="0075BF"/>
    </a:accent3>
    <a:accent4>
      <a:srgbClr val="FF4957"/>
    </a:accent4>
    <a:accent5>
      <a:srgbClr val="30A8C4"/>
    </a:accent5>
    <a:accent6>
      <a:srgbClr val="FF4957"/>
    </a:accent6>
    <a:hlink>
      <a:srgbClr val="007FA2"/>
    </a:hlink>
    <a:folHlink>
      <a:srgbClr val="FF4957"/>
    </a:folHlink>
  </a:clrScheme>
</a:themeOverride>
</file>

<file path=ppt/theme/themeOverride23.xml><?xml version="1.0" encoding="utf-8"?>
<a:themeOverride xmlns:a="http://schemas.openxmlformats.org/drawingml/2006/main">
  <a:clrScheme name="自定义 1183">
    <a:dk1>
      <a:srgbClr val="000000"/>
    </a:dk1>
    <a:lt1>
      <a:srgbClr val="FFFFFF"/>
    </a:lt1>
    <a:dk2>
      <a:srgbClr val="1F497D"/>
    </a:dk2>
    <a:lt2>
      <a:srgbClr val="7F7F7F"/>
    </a:lt2>
    <a:accent1>
      <a:srgbClr val="0075BF"/>
    </a:accent1>
    <a:accent2>
      <a:srgbClr val="FF4957"/>
    </a:accent2>
    <a:accent3>
      <a:srgbClr val="0075BF"/>
    </a:accent3>
    <a:accent4>
      <a:srgbClr val="FF4957"/>
    </a:accent4>
    <a:accent5>
      <a:srgbClr val="30A8C4"/>
    </a:accent5>
    <a:accent6>
      <a:srgbClr val="FF4957"/>
    </a:accent6>
    <a:hlink>
      <a:srgbClr val="007FA2"/>
    </a:hlink>
    <a:folHlink>
      <a:srgbClr val="FF4957"/>
    </a:folHlink>
  </a:clrScheme>
</a:themeOverride>
</file>

<file path=ppt/theme/themeOverride24.xml><?xml version="1.0" encoding="utf-8"?>
<a:themeOverride xmlns:a="http://schemas.openxmlformats.org/drawingml/2006/main">
  <a:clrScheme name="自定义 1183">
    <a:dk1>
      <a:srgbClr val="000000"/>
    </a:dk1>
    <a:lt1>
      <a:srgbClr val="FFFFFF"/>
    </a:lt1>
    <a:dk2>
      <a:srgbClr val="1F497D"/>
    </a:dk2>
    <a:lt2>
      <a:srgbClr val="7F7F7F"/>
    </a:lt2>
    <a:accent1>
      <a:srgbClr val="0075BF"/>
    </a:accent1>
    <a:accent2>
      <a:srgbClr val="FF4957"/>
    </a:accent2>
    <a:accent3>
      <a:srgbClr val="0075BF"/>
    </a:accent3>
    <a:accent4>
      <a:srgbClr val="FF4957"/>
    </a:accent4>
    <a:accent5>
      <a:srgbClr val="30A8C4"/>
    </a:accent5>
    <a:accent6>
      <a:srgbClr val="FF4957"/>
    </a:accent6>
    <a:hlink>
      <a:srgbClr val="007FA2"/>
    </a:hlink>
    <a:folHlink>
      <a:srgbClr val="FF4957"/>
    </a:folHlink>
  </a:clrScheme>
</a:themeOverride>
</file>

<file path=ppt/theme/themeOverride3.xml><?xml version="1.0" encoding="utf-8"?>
<a:themeOverride xmlns:a="http://schemas.openxmlformats.org/drawingml/2006/main">
  <a:clrScheme name="自定义 1183">
    <a:dk1>
      <a:srgbClr val="000000"/>
    </a:dk1>
    <a:lt1>
      <a:srgbClr val="FFFFFF"/>
    </a:lt1>
    <a:dk2>
      <a:srgbClr val="1F497D"/>
    </a:dk2>
    <a:lt2>
      <a:srgbClr val="7F7F7F"/>
    </a:lt2>
    <a:accent1>
      <a:srgbClr val="0075BF"/>
    </a:accent1>
    <a:accent2>
      <a:srgbClr val="FF4957"/>
    </a:accent2>
    <a:accent3>
      <a:srgbClr val="0075BF"/>
    </a:accent3>
    <a:accent4>
      <a:srgbClr val="FF4957"/>
    </a:accent4>
    <a:accent5>
      <a:srgbClr val="30A8C4"/>
    </a:accent5>
    <a:accent6>
      <a:srgbClr val="FF4957"/>
    </a:accent6>
    <a:hlink>
      <a:srgbClr val="007FA2"/>
    </a:hlink>
    <a:folHlink>
      <a:srgbClr val="FF4957"/>
    </a:folHlink>
  </a:clrScheme>
</a:themeOverride>
</file>

<file path=ppt/theme/themeOverride4.xml><?xml version="1.0" encoding="utf-8"?>
<a:themeOverride xmlns:a="http://schemas.openxmlformats.org/drawingml/2006/main">
  <a:clrScheme name="自定义 1183">
    <a:dk1>
      <a:srgbClr val="000000"/>
    </a:dk1>
    <a:lt1>
      <a:srgbClr val="FFFFFF"/>
    </a:lt1>
    <a:dk2>
      <a:srgbClr val="1F497D"/>
    </a:dk2>
    <a:lt2>
      <a:srgbClr val="7F7F7F"/>
    </a:lt2>
    <a:accent1>
      <a:srgbClr val="0075BF"/>
    </a:accent1>
    <a:accent2>
      <a:srgbClr val="FF4957"/>
    </a:accent2>
    <a:accent3>
      <a:srgbClr val="0075BF"/>
    </a:accent3>
    <a:accent4>
      <a:srgbClr val="FF4957"/>
    </a:accent4>
    <a:accent5>
      <a:srgbClr val="30A8C4"/>
    </a:accent5>
    <a:accent6>
      <a:srgbClr val="FF4957"/>
    </a:accent6>
    <a:hlink>
      <a:srgbClr val="007FA2"/>
    </a:hlink>
    <a:folHlink>
      <a:srgbClr val="FF4957"/>
    </a:folHlink>
  </a:clrScheme>
</a:themeOverride>
</file>

<file path=ppt/theme/themeOverride5.xml><?xml version="1.0" encoding="utf-8"?>
<a:themeOverride xmlns:a="http://schemas.openxmlformats.org/drawingml/2006/main">
  <a:clrScheme name="自定义 1183">
    <a:dk1>
      <a:srgbClr val="000000"/>
    </a:dk1>
    <a:lt1>
      <a:srgbClr val="FFFFFF"/>
    </a:lt1>
    <a:dk2>
      <a:srgbClr val="1F497D"/>
    </a:dk2>
    <a:lt2>
      <a:srgbClr val="7F7F7F"/>
    </a:lt2>
    <a:accent1>
      <a:srgbClr val="0075BF"/>
    </a:accent1>
    <a:accent2>
      <a:srgbClr val="FF4957"/>
    </a:accent2>
    <a:accent3>
      <a:srgbClr val="0075BF"/>
    </a:accent3>
    <a:accent4>
      <a:srgbClr val="FF4957"/>
    </a:accent4>
    <a:accent5>
      <a:srgbClr val="30A8C4"/>
    </a:accent5>
    <a:accent6>
      <a:srgbClr val="FF4957"/>
    </a:accent6>
    <a:hlink>
      <a:srgbClr val="007FA2"/>
    </a:hlink>
    <a:folHlink>
      <a:srgbClr val="FF4957"/>
    </a:folHlink>
  </a:clrScheme>
</a:themeOverride>
</file>

<file path=ppt/theme/themeOverride6.xml><?xml version="1.0" encoding="utf-8"?>
<a:themeOverride xmlns:a="http://schemas.openxmlformats.org/drawingml/2006/main">
  <a:clrScheme name="自定义 1183">
    <a:dk1>
      <a:srgbClr val="000000"/>
    </a:dk1>
    <a:lt1>
      <a:srgbClr val="FFFFFF"/>
    </a:lt1>
    <a:dk2>
      <a:srgbClr val="1F497D"/>
    </a:dk2>
    <a:lt2>
      <a:srgbClr val="7F7F7F"/>
    </a:lt2>
    <a:accent1>
      <a:srgbClr val="0075BF"/>
    </a:accent1>
    <a:accent2>
      <a:srgbClr val="FF4957"/>
    </a:accent2>
    <a:accent3>
      <a:srgbClr val="0075BF"/>
    </a:accent3>
    <a:accent4>
      <a:srgbClr val="FF4957"/>
    </a:accent4>
    <a:accent5>
      <a:srgbClr val="30A8C4"/>
    </a:accent5>
    <a:accent6>
      <a:srgbClr val="FF4957"/>
    </a:accent6>
    <a:hlink>
      <a:srgbClr val="007FA2"/>
    </a:hlink>
    <a:folHlink>
      <a:srgbClr val="FF4957"/>
    </a:folHlink>
  </a:clrScheme>
</a:themeOverride>
</file>

<file path=ppt/theme/themeOverride7.xml><?xml version="1.0" encoding="utf-8"?>
<a:themeOverride xmlns:a="http://schemas.openxmlformats.org/drawingml/2006/main">
  <a:clrScheme name="自定义 1183">
    <a:dk1>
      <a:srgbClr val="000000"/>
    </a:dk1>
    <a:lt1>
      <a:srgbClr val="FFFFFF"/>
    </a:lt1>
    <a:dk2>
      <a:srgbClr val="1F497D"/>
    </a:dk2>
    <a:lt2>
      <a:srgbClr val="7F7F7F"/>
    </a:lt2>
    <a:accent1>
      <a:srgbClr val="0075BF"/>
    </a:accent1>
    <a:accent2>
      <a:srgbClr val="FF4957"/>
    </a:accent2>
    <a:accent3>
      <a:srgbClr val="0075BF"/>
    </a:accent3>
    <a:accent4>
      <a:srgbClr val="FF4957"/>
    </a:accent4>
    <a:accent5>
      <a:srgbClr val="30A8C4"/>
    </a:accent5>
    <a:accent6>
      <a:srgbClr val="FF4957"/>
    </a:accent6>
    <a:hlink>
      <a:srgbClr val="007FA2"/>
    </a:hlink>
    <a:folHlink>
      <a:srgbClr val="FF4957"/>
    </a:folHlink>
  </a:clrScheme>
</a:themeOverride>
</file>

<file path=ppt/theme/themeOverride8.xml><?xml version="1.0" encoding="utf-8"?>
<a:themeOverride xmlns:a="http://schemas.openxmlformats.org/drawingml/2006/main">
  <a:clrScheme name="自定义 1183">
    <a:dk1>
      <a:srgbClr val="000000"/>
    </a:dk1>
    <a:lt1>
      <a:srgbClr val="FFFFFF"/>
    </a:lt1>
    <a:dk2>
      <a:srgbClr val="1F497D"/>
    </a:dk2>
    <a:lt2>
      <a:srgbClr val="7F7F7F"/>
    </a:lt2>
    <a:accent1>
      <a:srgbClr val="0075BF"/>
    </a:accent1>
    <a:accent2>
      <a:srgbClr val="FF4957"/>
    </a:accent2>
    <a:accent3>
      <a:srgbClr val="0075BF"/>
    </a:accent3>
    <a:accent4>
      <a:srgbClr val="FF4957"/>
    </a:accent4>
    <a:accent5>
      <a:srgbClr val="30A8C4"/>
    </a:accent5>
    <a:accent6>
      <a:srgbClr val="FF4957"/>
    </a:accent6>
    <a:hlink>
      <a:srgbClr val="007FA2"/>
    </a:hlink>
    <a:folHlink>
      <a:srgbClr val="FF4957"/>
    </a:folHlink>
  </a:clrScheme>
</a:themeOverride>
</file>

<file path=ppt/theme/themeOverride9.xml><?xml version="1.0" encoding="utf-8"?>
<a:themeOverride xmlns:a="http://schemas.openxmlformats.org/drawingml/2006/main">
  <a:clrScheme name="自定义 1183">
    <a:dk1>
      <a:srgbClr val="000000"/>
    </a:dk1>
    <a:lt1>
      <a:srgbClr val="FFFFFF"/>
    </a:lt1>
    <a:dk2>
      <a:srgbClr val="1F497D"/>
    </a:dk2>
    <a:lt2>
      <a:srgbClr val="7F7F7F"/>
    </a:lt2>
    <a:accent1>
      <a:srgbClr val="0075BF"/>
    </a:accent1>
    <a:accent2>
      <a:srgbClr val="FF4957"/>
    </a:accent2>
    <a:accent3>
      <a:srgbClr val="0075BF"/>
    </a:accent3>
    <a:accent4>
      <a:srgbClr val="FF4957"/>
    </a:accent4>
    <a:accent5>
      <a:srgbClr val="30A8C4"/>
    </a:accent5>
    <a:accent6>
      <a:srgbClr val="FF4957"/>
    </a:accent6>
    <a:hlink>
      <a:srgbClr val="007FA2"/>
    </a:hlink>
    <a:folHlink>
      <a:srgbClr val="FF4957"/>
    </a:folHlink>
  </a:clrScheme>
</a:themeOverride>
</file>

<file path=docProps/app.xml><?xml version="1.0" encoding="utf-8"?>
<Properties xmlns="http://schemas.openxmlformats.org/officeDocument/2006/extended-properties" xmlns:vt="http://schemas.openxmlformats.org/officeDocument/2006/docPropsVTypes">
  <TotalTime>0</TotalTime>
  <Words>3625</Words>
  <Application>WPS 演示</Application>
  <PresentationFormat>全屏显示(16:9)</PresentationFormat>
  <Paragraphs>454</Paragraphs>
  <Slides>24</Slides>
  <Notes>24</Notes>
  <HiddenSlides>0</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24</vt:i4>
      </vt:variant>
    </vt:vector>
  </HeadingPairs>
  <TitlesOfParts>
    <vt:vector size="38" baseType="lpstr">
      <vt:lpstr>Arial</vt:lpstr>
      <vt:lpstr>宋体</vt:lpstr>
      <vt:lpstr>Wingdings</vt:lpstr>
      <vt:lpstr>Open Sans</vt:lpstr>
      <vt:lpstr>Segoe Print</vt:lpstr>
      <vt:lpstr>冬青黑体简体中文 W3</vt:lpstr>
      <vt:lpstr>黑体</vt:lpstr>
      <vt:lpstr>微软雅黑</vt:lpstr>
      <vt:lpstr>Calibri</vt:lpstr>
      <vt:lpstr>Arial Unicode MS</vt:lpstr>
      <vt:lpstr>Lato Regular</vt:lpstr>
      <vt:lpstr>League Gothic Regular</vt:lpstr>
      <vt:lpstr>FontAwesome</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dc:title>
  <dc:creator>USER</dc:creator>
  <cp:lastModifiedBy>南蛮姑娘</cp:lastModifiedBy>
  <cp:revision>430</cp:revision>
  <dcterms:created xsi:type="dcterms:W3CDTF">2014-11-09T01:07:00Z</dcterms:created>
  <dcterms:modified xsi:type="dcterms:W3CDTF">2021-09-16T10:47:22Z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BE8D9D87E12541BC9932341871A1FB4A</vt:lpwstr>
  </property>
  <property fmtid="{D5CDD505-2E9C-101B-9397-08002B2CF9AE}" pid="3" name="KSOProductBuildVer">
    <vt:lpwstr>2052-11.1.0.10700</vt:lpwstr>
  </property>
</Properties>
</file>