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8" r:id="rId3"/>
    <p:sldId id="259" r:id="rId5"/>
    <p:sldId id="260" r:id="rId6"/>
    <p:sldId id="268" r:id="rId7"/>
    <p:sldId id="270" r:id="rId8"/>
    <p:sldId id="271" r:id="rId9"/>
    <p:sldId id="272" r:id="rId10"/>
    <p:sldId id="265" r:id="rId11"/>
    <p:sldId id="275" r:id="rId12"/>
    <p:sldId id="276" r:id="rId13"/>
    <p:sldId id="277" r:id="rId14"/>
    <p:sldId id="278" r:id="rId15"/>
    <p:sldId id="266" r:id="rId16"/>
    <p:sldId id="280" r:id="rId17"/>
    <p:sldId id="281" r:id="rId18"/>
    <p:sldId id="267" r:id="rId19"/>
    <p:sldId id="284" r:id="rId20"/>
    <p:sldId id="285" r:id="rId21"/>
    <p:sldId id="288" r:id="rId22"/>
    <p:sldId id="264" r:id="rId23"/>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2162"/>
    <a:srgbClr val="4300A8"/>
    <a:srgbClr val="4701C3"/>
    <a:srgbClr val="FFC7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91" autoAdjust="0"/>
    <p:restoredTop sz="94660"/>
  </p:normalViewPr>
  <p:slideViewPr>
    <p:cSldViewPr snapToGrid="0">
      <p:cViewPr varScale="1">
        <p:scale>
          <a:sx n="114" d="100"/>
          <a:sy n="114" d="100"/>
        </p:scale>
        <p:origin x="37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7" Type="http://schemas.openxmlformats.org/officeDocument/2006/relationships/tags" Target="tags/tag3.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C:\Users\Administrator\Desktop\&#38468;&#23646;&#22270;&#34920;8.2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Sheet1!$B$27</c:f>
              <c:strCache>
                <c:ptCount val="1"/>
                <c:pt idx="0">
                  <c:v>销售单价</c:v>
                </c:pt>
              </c:strCache>
            </c:strRef>
          </c:tx>
          <c:spPr>
            <a:solidFill>
              <a:schemeClr val="tx1"/>
            </a:solidFill>
            <a:ln>
              <a:noFill/>
            </a:ln>
            <a:effectLst/>
          </c:spPr>
          <c:invertIfNegative val="0"/>
          <c:dLbls>
            <c:delete val="1"/>
          </c:dLbls>
          <c:cat>
            <c:strRef>
              <c:f>Sheet1!$A$28:$A$33</c:f>
              <c:strCache>
                <c:ptCount val="6"/>
                <c:pt idx="0">
                  <c:v>1月</c:v>
                </c:pt>
                <c:pt idx="1">
                  <c:v>2月</c:v>
                </c:pt>
                <c:pt idx="2">
                  <c:v>3月</c:v>
                </c:pt>
                <c:pt idx="3">
                  <c:v>4月</c:v>
                </c:pt>
                <c:pt idx="4">
                  <c:v>5月</c:v>
                </c:pt>
                <c:pt idx="5">
                  <c:v>6月</c:v>
                </c:pt>
              </c:strCache>
            </c:strRef>
          </c:cat>
          <c:val>
            <c:numRef>
              <c:f>Sheet1!$B$28:$B$33</c:f>
              <c:numCache>
                <c:formatCode>General</c:formatCode>
                <c:ptCount val="6"/>
                <c:pt idx="0">
                  <c:v>60</c:v>
                </c:pt>
                <c:pt idx="1">
                  <c:v>100</c:v>
                </c:pt>
                <c:pt idx="2">
                  <c:v>120</c:v>
                </c:pt>
                <c:pt idx="3">
                  <c:v>104</c:v>
                </c:pt>
                <c:pt idx="4">
                  <c:v>170</c:v>
                </c:pt>
                <c:pt idx="5">
                  <c:v>150</c:v>
                </c:pt>
              </c:numCache>
            </c:numRef>
          </c:val>
        </c:ser>
        <c:dLbls>
          <c:showLegendKey val="0"/>
          <c:showVal val="0"/>
          <c:showCatName val="0"/>
          <c:showSerName val="0"/>
          <c:showPercent val="0"/>
          <c:showBubbleSize val="0"/>
        </c:dLbls>
        <c:gapWidth val="219"/>
        <c:overlap val="-27"/>
        <c:axId val="877999088"/>
        <c:axId val="878036048"/>
      </c:barChart>
      <c:lineChart>
        <c:grouping val="standard"/>
        <c:varyColors val="0"/>
        <c:ser>
          <c:idx val="1"/>
          <c:order val="1"/>
          <c:tx>
            <c:strRef>
              <c:f>Sheet1!$C$27</c:f>
              <c:strCache>
                <c:ptCount val="1"/>
                <c:pt idx="0">
                  <c:v>交易额</c:v>
                </c:pt>
              </c:strCache>
            </c:strRef>
          </c:tx>
          <c:spPr>
            <a:ln w="28575" cap="rnd">
              <a:solidFill>
                <a:schemeClr val="tx1"/>
              </a:solidFill>
              <a:round/>
            </a:ln>
            <a:effectLst/>
          </c:spPr>
          <c:marker>
            <c:symbol val="circle"/>
            <c:size val="5"/>
            <c:spPr>
              <a:solidFill>
                <a:schemeClr val="accent2"/>
              </a:solidFill>
              <a:ln w="9525">
                <a:solidFill>
                  <a:schemeClr val="tx1"/>
                </a:solidFill>
              </a:ln>
              <a:effectLst/>
            </c:spPr>
          </c:marker>
          <c:dLbls>
            <c:delete val="1"/>
          </c:dLbls>
          <c:cat>
            <c:strRef>
              <c:f>Sheet1!$A$28:$A$33</c:f>
              <c:strCache>
                <c:ptCount val="6"/>
                <c:pt idx="0">
                  <c:v>1月</c:v>
                </c:pt>
                <c:pt idx="1">
                  <c:v>2月</c:v>
                </c:pt>
                <c:pt idx="2">
                  <c:v>3月</c:v>
                </c:pt>
                <c:pt idx="3">
                  <c:v>4月</c:v>
                </c:pt>
                <c:pt idx="4">
                  <c:v>5月</c:v>
                </c:pt>
                <c:pt idx="5">
                  <c:v>6月</c:v>
                </c:pt>
              </c:strCache>
            </c:strRef>
          </c:cat>
          <c:val>
            <c:numRef>
              <c:f>Sheet1!$C$28:$C$33</c:f>
              <c:numCache>
                <c:formatCode>General</c:formatCode>
                <c:ptCount val="6"/>
                <c:pt idx="0">
                  <c:v>1000</c:v>
                </c:pt>
                <c:pt idx="1">
                  <c:v>3000</c:v>
                </c:pt>
                <c:pt idx="2">
                  <c:v>2500</c:v>
                </c:pt>
                <c:pt idx="3">
                  <c:v>7000</c:v>
                </c:pt>
                <c:pt idx="4">
                  <c:v>5050</c:v>
                </c:pt>
                <c:pt idx="5">
                  <c:v>7500</c:v>
                </c:pt>
              </c:numCache>
            </c:numRef>
          </c:val>
          <c:smooth val="0"/>
        </c:ser>
        <c:dLbls>
          <c:showLegendKey val="0"/>
          <c:showVal val="0"/>
          <c:showCatName val="0"/>
          <c:showSerName val="0"/>
          <c:showPercent val="0"/>
          <c:showBubbleSize val="0"/>
        </c:dLbls>
        <c:marker val="1"/>
        <c:smooth val="0"/>
        <c:axId val="878038848"/>
        <c:axId val="878032688"/>
      </c:lineChart>
      <c:catAx>
        <c:axId val="877999088"/>
        <c:scaling>
          <c:orientation val="minMax"/>
        </c:scaling>
        <c:delete val="0"/>
        <c:axPos val="b"/>
        <c:numFmt formatCode="General" sourceLinked="1"/>
        <c:majorTickMark val="none"/>
        <c:minorTickMark val="none"/>
        <c:tickLblPos val="nextTo"/>
        <c:spPr>
          <a:noFill/>
          <a:ln w="9525" cap="flat" cmpd="sng" algn="ctr">
            <a:solidFill>
              <a:schemeClr val="bg1">
                <a:lumMod val="65000"/>
              </a:schemeClr>
            </a:solidFill>
            <a:round/>
          </a:ln>
          <a:effectLst/>
        </c:spPr>
        <c:txPr>
          <a:bodyPr rot="-60000000" spcFirstLastPara="1" vertOverflow="ellipsis" vert="horz" wrap="square" anchor="ctr" anchorCtr="1"/>
          <a:lstStyle/>
          <a:p>
            <a:pPr>
              <a:defRPr lang="zh-CN" sz="1400" b="0" i="0" u="none" strike="noStrike" kern="1200" baseline="0">
                <a:solidFill>
                  <a:schemeClr val="bg1"/>
                </a:solidFill>
                <a:latin typeface="+mn-lt"/>
                <a:ea typeface="+mn-ea"/>
                <a:cs typeface="+mn-cs"/>
              </a:defRPr>
            </a:pPr>
          </a:p>
        </c:txPr>
        <c:crossAx val="878036048"/>
        <c:crosses val="autoZero"/>
        <c:auto val="1"/>
        <c:lblAlgn val="ctr"/>
        <c:lblOffset val="100"/>
        <c:noMultiLvlLbl val="0"/>
      </c:catAx>
      <c:valAx>
        <c:axId val="878036048"/>
        <c:scaling>
          <c:orientation val="minMax"/>
        </c:scaling>
        <c:delete val="0"/>
        <c:axPos val="l"/>
        <c:majorGridlines>
          <c:spPr>
            <a:ln w="9525" cap="flat" cmpd="sng" algn="ctr">
              <a:solidFill>
                <a:schemeClr val="bg1">
                  <a:lumMod val="6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400" b="0" i="0" u="none" strike="noStrike" kern="1200" baseline="0">
                <a:solidFill>
                  <a:schemeClr val="bg1">
                    <a:lumMod val="95000"/>
                  </a:schemeClr>
                </a:solidFill>
                <a:latin typeface="+mn-lt"/>
                <a:ea typeface="+mn-ea"/>
                <a:cs typeface="+mn-cs"/>
              </a:defRPr>
            </a:pPr>
          </a:p>
        </c:txPr>
        <c:crossAx val="877999088"/>
        <c:crosses val="autoZero"/>
        <c:crossBetween val="between"/>
        <c:majorUnit val="40"/>
      </c:valAx>
      <c:catAx>
        <c:axId val="878038848"/>
        <c:scaling>
          <c:orientation val="minMax"/>
        </c:scaling>
        <c:delete val="1"/>
        <c:axPos val="b"/>
        <c:numFmt formatCode="General" sourceLinked="1"/>
        <c:majorTickMark val="out"/>
        <c:minorTickMark val="none"/>
        <c:tickLblPos val="nextTo"/>
        <c:txPr>
          <a:bodyPr rot="-60000000" spcFirstLastPara="0" vertOverflow="ellipsis" vert="horz" wrap="square" anchor="ctr" anchorCtr="1"/>
          <a:lstStyle/>
          <a:p>
            <a:pPr>
              <a:defRPr lang="zh-CN" sz="900" b="0" i="0" u="none" strike="noStrike" kern="1200" baseline="0">
                <a:solidFill>
                  <a:schemeClr val="bg1"/>
                </a:solidFill>
                <a:latin typeface="+mn-lt"/>
                <a:ea typeface="+mn-ea"/>
                <a:cs typeface="+mn-cs"/>
              </a:defRPr>
            </a:pPr>
          </a:p>
        </c:txPr>
        <c:crossAx val="878032688"/>
        <c:crosses val="autoZero"/>
        <c:auto val="1"/>
        <c:lblAlgn val="ctr"/>
        <c:lblOffset val="100"/>
        <c:noMultiLvlLbl val="0"/>
      </c:catAx>
      <c:valAx>
        <c:axId val="878032688"/>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lang="zh-CN" sz="1400" b="0" i="0" u="none" strike="noStrike" kern="1200" baseline="0">
                <a:solidFill>
                  <a:schemeClr val="bg1">
                    <a:lumMod val="95000"/>
                  </a:schemeClr>
                </a:solidFill>
                <a:latin typeface="+mn-lt"/>
                <a:ea typeface="+mn-ea"/>
                <a:cs typeface="+mn-cs"/>
              </a:defRPr>
            </a:pPr>
          </a:p>
        </c:txPr>
        <c:crossAx val="878038848"/>
        <c:crosses val="max"/>
        <c:crossBetween val="between"/>
        <c:majorUnit val="2000"/>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zh-CN" sz="1200" b="0" i="0" u="none" strike="noStrike" kern="1200" baseline="0">
              <a:solidFill>
                <a:schemeClr val="bg1"/>
              </a:solidFill>
              <a:latin typeface="+mn-lt"/>
              <a:ea typeface="+mn-ea"/>
              <a:cs typeface="+mn-cs"/>
            </a:defRPr>
          </a:pPr>
        </a:p>
      </c:txPr>
    </c:legend>
    <c:plotVisOnly val="1"/>
    <c:dispBlanksAs val="gap"/>
    <c:showDLblsOverMax val="0"/>
  </c:chart>
  <c:spPr>
    <a:noFill/>
    <a:ln>
      <a:noFill/>
    </a:ln>
    <a:effectLst/>
  </c:spPr>
  <c:txPr>
    <a:bodyPr/>
    <a:lstStyle/>
    <a:p>
      <a:pPr>
        <a:defRPr lang="zh-CN">
          <a:solidFill>
            <a:schemeClr val="bg1"/>
          </a:solidFill>
        </a:defRPr>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6447E8-763E-4C2D-B5A5-5CBFECEEE08E}"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6FA054-D8FA-44CA-8D2F-226A5C88E2A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76FA054-D8FA-44CA-8D2F-226A5C88E2A4}"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76FA054-D8FA-44CA-8D2F-226A5C88E2A4}"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76FA054-D8FA-44CA-8D2F-226A5C88E2A4}"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76FA054-D8FA-44CA-8D2F-226A5C88E2A4}"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76FA054-D8FA-44CA-8D2F-226A5C88E2A4}"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76FA054-D8FA-44CA-8D2F-226A5C88E2A4}"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76FA054-D8FA-44CA-8D2F-226A5C88E2A4}"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76FA054-D8FA-44CA-8D2F-226A5C88E2A4}"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76FA054-D8FA-44CA-8D2F-226A5C88E2A4}"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76FA054-D8FA-44CA-8D2F-226A5C88E2A4}"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76FA054-D8FA-44CA-8D2F-226A5C88E2A4}"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76FA054-D8FA-44CA-8D2F-226A5C88E2A4}"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76FA054-D8FA-44CA-8D2F-226A5C88E2A4}"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76FA054-D8FA-44CA-8D2F-226A5C88E2A4}"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76FA054-D8FA-44CA-8D2F-226A5C88E2A4}"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76FA054-D8FA-44CA-8D2F-226A5C88E2A4}"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76FA054-D8FA-44CA-8D2F-226A5C88E2A4}"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76FA054-D8FA-44CA-8D2F-226A5C88E2A4}"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76FA054-D8FA-44CA-8D2F-226A5C88E2A4}"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76FA054-D8FA-44CA-8D2F-226A5C88E2A4}"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CD37BCAC-15DB-47B1-9ABE-1930C27902A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389A75C-AF9D-43D5-8C7F-A546A7D6252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pull/>
      </p:transition>
    </mc:Choice>
    <mc:Fallback>
      <p:transition spd="slow" advTm="3000">
        <p:pull/>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CD37BCAC-15DB-47B1-9ABE-1930C27902A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389A75C-AF9D-43D5-8C7F-A546A7D6252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pull/>
      </p:transition>
    </mc:Choice>
    <mc:Fallback>
      <p:transition spd="slow" advTm="3000">
        <p:pull/>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CD37BCAC-15DB-47B1-9ABE-1930C27902A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389A75C-AF9D-43D5-8C7F-A546A7D6252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pull/>
      </p:transition>
    </mc:Choice>
    <mc:Fallback>
      <p:transition spd="slow" advTm="3000">
        <p:pull/>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CD37BCAC-15DB-47B1-9ABE-1930C27902A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389A75C-AF9D-43D5-8C7F-A546A7D6252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pull/>
      </p:transition>
    </mc:Choice>
    <mc:Fallback>
      <p:transition spd="slow" advTm="3000">
        <p:pull/>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CD37BCAC-15DB-47B1-9ABE-1930C27902A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389A75C-AF9D-43D5-8C7F-A546A7D6252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pull/>
      </p:transition>
    </mc:Choice>
    <mc:Fallback>
      <p:transition spd="slow" advTm="3000">
        <p:pull/>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CD37BCAC-15DB-47B1-9ABE-1930C27902A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389A75C-AF9D-43D5-8C7F-A546A7D6252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pull/>
      </p:transition>
    </mc:Choice>
    <mc:Fallback>
      <p:transition spd="slow" advTm="3000">
        <p:pull/>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CD37BCAC-15DB-47B1-9ABE-1930C27902A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389A75C-AF9D-43D5-8C7F-A546A7D6252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pull/>
      </p:transition>
    </mc:Choice>
    <mc:Fallback>
      <p:transition spd="slow" advTm="3000">
        <p:pull/>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CD37BCAC-15DB-47B1-9ABE-1930C27902A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389A75C-AF9D-43D5-8C7F-A546A7D6252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pull/>
      </p:transition>
    </mc:Choice>
    <mc:Fallback>
      <p:transition spd="slow" advTm="3000">
        <p:pull/>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D37BCAC-15DB-47B1-9ABE-1930C27902AF}"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389A75C-AF9D-43D5-8C7F-A546A7D6252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pull/>
      </p:transition>
    </mc:Choice>
    <mc:Fallback>
      <p:transition spd="slow" advTm="3000">
        <p:pull/>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CD37BCAC-15DB-47B1-9ABE-1930C27902A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389A75C-AF9D-43D5-8C7F-A546A7D6252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pull/>
      </p:transition>
    </mc:Choice>
    <mc:Fallback>
      <p:transition spd="slow" advTm="3000">
        <p:pull/>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CD37BCAC-15DB-47B1-9ABE-1930C27902A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389A75C-AF9D-43D5-8C7F-A546A7D6252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pull/>
      </p:transition>
    </mc:Choice>
    <mc:Fallback>
      <p:transition spd="slow" advTm="3000">
        <p:pull/>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37BCAC-15DB-47B1-9ABE-1930C27902AF}"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89A75C-AF9D-43D5-8C7F-A546A7D62527}"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500" advTm="3000">
        <p:pull/>
      </p:transition>
    </mc:Choice>
    <mc:Fallback>
      <p:transition spd="slow" advTm="3000">
        <p:pull/>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2.xml"/><Relationship Id="rId3" Type="http://schemas.openxmlformats.org/officeDocument/2006/relationships/tags" Target="../tags/tag1.xml"/><Relationship Id="rId2" Type="http://schemas.microsoft.com/office/2007/relationships/hdphoto" Target="../media/image2.wdp"/><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2.xml"/><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7.jpeg"/></Relationships>
</file>

<file path=ppt/slides/_rels/slide11.xml.rels><?xml version="1.0" encoding="UTF-8" standalone="yes"?>
<Relationships xmlns="http://schemas.openxmlformats.org/package/2006/relationships"><Relationship Id="rId7" Type="http://schemas.openxmlformats.org/officeDocument/2006/relationships/notesSlide" Target="../notesSlides/notesSlide11.xml"/><Relationship Id="rId6"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 Id="rId3" Type="http://schemas.openxmlformats.org/officeDocument/2006/relationships/image" Target="../media/image20.png"/><Relationship Id="rId2" Type="http://schemas.microsoft.com/office/2007/relationships/hdphoto" Target="../media/image19.wdp"/><Relationship Id="rId1" Type="http://schemas.openxmlformats.org/officeDocument/2006/relationships/image" Target="../media/image18.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2.xml"/><Relationship Id="rId2" Type="http://schemas.microsoft.com/office/2007/relationships/hdphoto" Target="../media/image4.wdp"/><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2.xml"/><Relationship Id="rId2" Type="http://schemas.microsoft.com/office/2007/relationships/hdphoto" Target="../media/image24.wdp"/><Relationship Id="rId1"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chart" Target="../charts/chart1.xml"/></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2.xml"/><Relationship Id="rId2" Type="http://schemas.microsoft.com/office/2007/relationships/hdphoto" Target="../media/image26.wdp"/><Relationship Id="rId1" Type="http://schemas.openxmlformats.org/officeDocument/2006/relationships/image" Target="../media/image25.png"/></Relationships>
</file>

<file path=ppt/slides/_rels/slide19.xml.rels><?xml version="1.0" encoding="UTF-8" standalone="yes"?>
<Relationships xmlns="http://schemas.openxmlformats.org/package/2006/relationships"><Relationship Id="rId6" Type="http://schemas.openxmlformats.org/officeDocument/2006/relationships/notesSlide" Target="../notesSlides/notesSlide19.xml"/><Relationship Id="rId5" Type="http://schemas.openxmlformats.org/officeDocument/2006/relationships/slideLayout" Target="../slideLayouts/slideLayout2.xml"/><Relationship Id="rId4" Type="http://schemas.microsoft.com/office/2007/relationships/hdphoto" Target="../media/image30.wdp"/><Relationship Id="rId3" Type="http://schemas.openxmlformats.org/officeDocument/2006/relationships/image" Target="../media/image29.png"/><Relationship Id="rId2" Type="http://schemas.microsoft.com/office/2007/relationships/hdphoto" Target="../media/image28.wdp"/><Relationship Id="rId1" Type="http://schemas.openxmlformats.org/officeDocument/2006/relationships/image" Target="../media/image27.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microsoft.com/office/2007/relationships/hdphoto" Target="../media/image4.wdp"/><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2.xml"/><Relationship Id="rId3" Type="http://schemas.openxmlformats.org/officeDocument/2006/relationships/tags" Target="../tags/tag2.xml"/><Relationship Id="rId2" Type="http://schemas.microsoft.com/office/2007/relationships/hdphoto" Target="../media/image2.wdp"/><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2.xml"/><Relationship Id="rId4" Type="http://schemas.openxmlformats.org/officeDocument/2006/relationships/image" Target="../media/image8.jpeg"/><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2.xml"/><Relationship Id="rId2" Type="http://schemas.openxmlformats.org/officeDocument/2006/relationships/image" Target="../media/image10.jpeg"/><Relationship Id="rId1" Type="http://schemas.openxmlformats.org/officeDocument/2006/relationships/image" Target="../media/image9.jpe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2.xml"/><Relationship Id="rId2" Type="http://schemas.microsoft.com/office/2007/relationships/hdphoto" Target="../media/image12.wdp"/><Relationship Id="rId1" Type="http://schemas.openxmlformats.org/officeDocument/2006/relationships/image" Target="../media/image11.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2.xml"/><Relationship Id="rId2" Type="http://schemas.microsoft.com/office/2007/relationships/hdphoto" Target="../media/image14.wdp"/><Relationship Id="rId1"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1">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val="0"/>
              </a:ext>
            </a:extLst>
          </a:blip>
          <a:stretch>
            <a:fillRect/>
          </a:stretch>
        </p:blipFill>
        <p:spPr>
          <a:xfrm>
            <a:off x="314325" y="335693"/>
            <a:ext cx="11029052" cy="6203842"/>
          </a:xfrm>
          <a:prstGeom prst="rect">
            <a:avLst/>
          </a:prstGeom>
        </p:spPr>
      </p:pic>
      <p:sp>
        <p:nvSpPr>
          <p:cNvPr id="5" name="矩形 4"/>
          <p:cNvSpPr/>
          <p:nvPr/>
        </p:nvSpPr>
        <p:spPr>
          <a:xfrm>
            <a:off x="257175" y="266700"/>
            <a:ext cx="11677650" cy="6324600"/>
          </a:xfrm>
          <a:prstGeom prst="rect">
            <a:avLst/>
          </a:prstGeom>
          <a:noFill/>
          <a:ln w="1174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5131027" y="2033367"/>
            <a:ext cx="7020233" cy="2541384"/>
            <a:chOff x="631598" y="1920316"/>
            <a:chExt cx="7020233" cy="2541384"/>
          </a:xfrm>
        </p:grpSpPr>
        <p:sp>
          <p:nvSpPr>
            <p:cNvPr id="7" name="文本框 6"/>
            <p:cNvSpPr txBox="1"/>
            <p:nvPr/>
          </p:nvSpPr>
          <p:spPr>
            <a:xfrm>
              <a:off x="631598" y="1920316"/>
              <a:ext cx="7020233" cy="1569660"/>
            </a:xfrm>
            <a:prstGeom prst="rect">
              <a:avLst/>
            </a:prstGeom>
            <a:noFill/>
          </p:spPr>
          <p:txBody>
            <a:bodyPr wrap="square" rtlCol="0">
              <a:spAutoFit/>
            </a:bodyPr>
            <a:lstStyle/>
            <a:p>
              <a:r>
                <a:rPr lang="en-US" altLang="zh-CN" sz="9600" b="1" spc="1000" dirty="0">
                  <a:latin typeface="Century Gothic" panose="020B0502020202020204" pitchFamily="34" charset="0"/>
                  <a:ea typeface="Yu Gothic UI Light" panose="020B0300000000000000" pitchFamily="34" charset="-128"/>
                </a:rPr>
                <a:t>FASHION</a:t>
              </a:r>
              <a:endParaRPr lang="zh-CN" altLang="en-US" sz="9600" b="1" spc="1000" dirty="0">
                <a:latin typeface="Century Gothic" panose="020B0502020202020204" pitchFamily="34" charset="0"/>
                <a:ea typeface="Yu Gothic UI Light" panose="020B0300000000000000" pitchFamily="34" charset="-128"/>
              </a:endParaRPr>
            </a:p>
          </p:txBody>
        </p:sp>
        <p:grpSp>
          <p:nvGrpSpPr>
            <p:cNvPr id="8" name="组合 7"/>
            <p:cNvGrpSpPr/>
            <p:nvPr/>
          </p:nvGrpSpPr>
          <p:grpSpPr>
            <a:xfrm>
              <a:off x="781628" y="3499241"/>
              <a:ext cx="6005170" cy="468782"/>
              <a:chOff x="730828" y="3499241"/>
              <a:chExt cx="6005170" cy="468782"/>
            </a:xfrm>
          </p:grpSpPr>
          <p:sp>
            <p:nvSpPr>
              <p:cNvPr id="10" name="矩形 9"/>
              <p:cNvSpPr/>
              <p:nvPr/>
            </p:nvSpPr>
            <p:spPr>
              <a:xfrm>
                <a:off x="754028" y="3499241"/>
                <a:ext cx="5815443" cy="4687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PA"/>
              <p:cNvSpPr txBox="1"/>
              <p:nvPr>
                <p:custDataLst>
                  <p:tags r:id="rId3"/>
                </p:custDataLst>
              </p:nvPr>
            </p:nvSpPr>
            <p:spPr>
              <a:xfrm>
                <a:off x="730828" y="3562605"/>
                <a:ext cx="6005170" cy="338554"/>
              </a:xfrm>
              <a:prstGeom prst="rect">
                <a:avLst/>
              </a:prstGeom>
              <a:noFill/>
            </p:spPr>
            <p:txBody>
              <a:bodyPr wrap="none" rtlCol="0">
                <a:spAutoFit/>
              </a:bodyPr>
              <a:lstStyle/>
              <a:p>
                <a:pPr algn="ctr"/>
                <a:r>
                  <a:rPr lang="zh-CN" altLang="en-US" sz="1600" spc="600" dirty="0">
                    <a:solidFill>
                      <a:schemeClr val="bg1"/>
                    </a:solidFill>
                    <a:latin typeface="+mn-ea"/>
                  </a:rPr>
                  <a:t>宣传画册 </a:t>
                </a:r>
                <a:r>
                  <a:rPr lang="en-US" altLang="zh-CN" sz="1600" spc="600" dirty="0">
                    <a:solidFill>
                      <a:schemeClr val="bg1"/>
                    </a:solidFill>
                    <a:latin typeface="+mn-ea"/>
                  </a:rPr>
                  <a:t>| </a:t>
                </a:r>
                <a:r>
                  <a:rPr lang="zh-CN" altLang="en-US" sz="1600" spc="600" dirty="0">
                    <a:solidFill>
                      <a:schemeClr val="bg1"/>
                    </a:solidFill>
                    <a:latin typeface="+mn-ea"/>
                  </a:rPr>
                  <a:t>时尚广告 </a:t>
                </a:r>
                <a:r>
                  <a:rPr lang="en-US" altLang="zh-CN" sz="1600" spc="600" dirty="0">
                    <a:solidFill>
                      <a:schemeClr val="bg1"/>
                    </a:solidFill>
                    <a:latin typeface="+mn-ea"/>
                  </a:rPr>
                  <a:t>| </a:t>
                </a:r>
                <a:r>
                  <a:rPr lang="zh-CN" altLang="en-US" sz="1600" spc="600" dirty="0">
                    <a:solidFill>
                      <a:schemeClr val="bg1"/>
                    </a:solidFill>
                    <a:latin typeface="+mn-ea"/>
                  </a:rPr>
                  <a:t>品牌宣传 </a:t>
                </a:r>
                <a:r>
                  <a:rPr lang="en-US" altLang="zh-CN" sz="1600" spc="600" dirty="0">
                    <a:solidFill>
                      <a:schemeClr val="bg1"/>
                    </a:solidFill>
                    <a:latin typeface="+mn-ea"/>
                  </a:rPr>
                  <a:t>| </a:t>
                </a:r>
                <a:r>
                  <a:rPr lang="zh-CN" altLang="en-US" sz="1600" spc="600" dirty="0">
                    <a:solidFill>
                      <a:schemeClr val="bg1"/>
                    </a:solidFill>
                    <a:latin typeface="+mn-ea"/>
                  </a:rPr>
                  <a:t>企业介绍</a:t>
                </a:r>
                <a:r>
                  <a:rPr lang="en-US" altLang="zh-CN" sz="1600" spc="600" dirty="0">
                    <a:solidFill>
                      <a:schemeClr val="bg1"/>
                    </a:solidFill>
                    <a:latin typeface="+mn-ea"/>
                  </a:rPr>
                  <a:t> </a:t>
                </a:r>
                <a:endParaRPr lang="zh-CN" altLang="en-US" sz="1600" spc="600" dirty="0">
                  <a:solidFill>
                    <a:schemeClr val="bg1"/>
                  </a:solidFill>
                  <a:latin typeface="+mn-ea"/>
                </a:endParaRPr>
              </a:p>
            </p:txBody>
          </p:sp>
        </p:grpSp>
        <p:sp>
          <p:nvSpPr>
            <p:cNvPr id="9" name="矩形 8"/>
            <p:cNvSpPr/>
            <p:nvPr/>
          </p:nvSpPr>
          <p:spPr>
            <a:xfrm>
              <a:off x="701471" y="4093400"/>
              <a:ext cx="6195075" cy="368300"/>
            </a:xfrm>
            <a:prstGeom prst="rect">
              <a:avLst/>
            </a:prstGeom>
          </p:spPr>
          <p:txBody>
            <a:bodyPr wrap="square">
              <a:spAutoFit/>
            </a:bodyPr>
            <a:lstStyle/>
            <a:p>
              <a:pPr>
                <a:lnSpc>
                  <a:spcPct val="150000"/>
                </a:lnSpc>
              </a:pPr>
              <a:r>
                <a:rPr lang="zh-CN" altLang="en-US" sz="1200" spc="300" dirty="0">
                  <a:latin typeface="+mj-ea"/>
                  <a:ea typeface="+mj-ea"/>
                </a:rPr>
                <a:t>汇报人：好客模板      汇报时间：</a:t>
              </a:r>
              <a:r>
                <a:rPr lang="en-US" altLang="zh-CN" sz="1200" spc="300" dirty="0">
                  <a:latin typeface="+mj-ea"/>
                  <a:ea typeface="+mj-ea"/>
                </a:rPr>
                <a:t>202</a:t>
              </a:r>
              <a:r>
                <a:rPr lang="en-US" altLang="zh-CN" sz="1200" spc="300" dirty="0">
                  <a:latin typeface="+mj-ea"/>
                  <a:ea typeface="+mj-ea"/>
                </a:rPr>
                <a:t>X</a:t>
              </a:r>
              <a:r>
                <a:rPr lang="zh-CN" altLang="en-US" sz="1200" spc="300" dirty="0">
                  <a:latin typeface="+mj-ea"/>
                  <a:ea typeface="+mj-ea"/>
                </a:rPr>
                <a:t>年</a:t>
              </a:r>
              <a:r>
                <a:rPr lang="en-US" altLang="zh-CN" sz="1200" spc="300" dirty="0">
                  <a:latin typeface="+mj-ea"/>
                  <a:ea typeface="+mj-ea"/>
                </a:rPr>
                <a:t>XX</a:t>
              </a:r>
              <a:r>
                <a:rPr lang="zh-CN" altLang="en-US" sz="1200" spc="300" dirty="0">
                  <a:latin typeface="+mj-ea"/>
                  <a:ea typeface="+mj-ea"/>
                </a:rPr>
                <a:t>月</a:t>
              </a:r>
              <a:endParaRPr lang="zh-CN" altLang="en-US" sz="1200" spc="300" dirty="0">
                <a:latin typeface="+mj-ea"/>
                <a:ea typeface="+mj-ea"/>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3000">
        <p:pull/>
      </p:transition>
    </mc:Choice>
    <mc:Fallback>
      <p:transition spd="slow" advTm="300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图片 39"/>
          <p:cNvPicPr>
            <a:picLocks noChangeAspect="1"/>
          </p:cNvPicPr>
          <p:nvPr/>
        </p:nvPicPr>
        <p:blipFill>
          <a:blip r:embed="rId1">
            <a:grayscl/>
            <a:extLst>
              <a:ext uri="{28A0092B-C50C-407E-A947-70E740481C1C}">
                <a14:useLocalDpi xmlns:a14="http://schemas.microsoft.com/office/drawing/2010/main" val="0"/>
              </a:ext>
            </a:extLst>
          </a:blip>
          <a:srcRect l="15591" t="3152" r="21915" b="3152"/>
          <a:stretch>
            <a:fillRect/>
          </a:stretch>
        </p:blipFill>
        <p:spPr>
          <a:xfrm>
            <a:off x="4648094" y="2215277"/>
            <a:ext cx="3017546" cy="3017546"/>
          </a:xfrm>
          <a:custGeom>
            <a:avLst/>
            <a:gdLst>
              <a:gd name="connsiteX0" fmla="*/ 1508773 w 3017546"/>
              <a:gd name="connsiteY0" fmla="*/ 0 h 3017546"/>
              <a:gd name="connsiteX1" fmla="*/ 3017546 w 3017546"/>
              <a:gd name="connsiteY1" fmla="*/ 1508773 h 3017546"/>
              <a:gd name="connsiteX2" fmla="*/ 1508773 w 3017546"/>
              <a:gd name="connsiteY2" fmla="*/ 3017546 h 3017546"/>
              <a:gd name="connsiteX3" fmla="*/ 0 w 3017546"/>
              <a:gd name="connsiteY3" fmla="*/ 1508773 h 3017546"/>
              <a:gd name="connsiteX4" fmla="*/ 1508773 w 3017546"/>
              <a:gd name="connsiteY4" fmla="*/ 0 h 3017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7546" h="3017546">
                <a:moveTo>
                  <a:pt x="1508773" y="0"/>
                </a:moveTo>
                <a:cubicBezTo>
                  <a:pt x="2342045" y="0"/>
                  <a:pt x="3017546" y="675501"/>
                  <a:pt x="3017546" y="1508773"/>
                </a:cubicBezTo>
                <a:cubicBezTo>
                  <a:pt x="3017546" y="2342045"/>
                  <a:pt x="2342045" y="3017546"/>
                  <a:pt x="1508773" y="3017546"/>
                </a:cubicBezTo>
                <a:cubicBezTo>
                  <a:pt x="675501" y="3017546"/>
                  <a:pt x="0" y="2342045"/>
                  <a:pt x="0" y="1508773"/>
                </a:cubicBezTo>
                <a:cubicBezTo>
                  <a:pt x="0" y="675501"/>
                  <a:pt x="675501" y="0"/>
                  <a:pt x="1508773" y="0"/>
                </a:cubicBezTo>
                <a:close/>
              </a:path>
            </a:pathLst>
          </a:custGeom>
        </p:spPr>
      </p:pic>
      <p:pic>
        <p:nvPicPr>
          <p:cNvPr id="41" name="图片 40"/>
          <p:cNvPicPr>
            <a:picLocks noChangeAspect="1"/>
          </p:cNvPicPr>
          <p:nvPr/>
        </p:nvPicPr>
        <p:blipFill>
          <a:blip r:embed="rId2">
            <a:grayscl/>
            <a:extLst>
              <a:ext uri="{28A0092B-C50C-407E-A947-70E740481C1C}">
                <a14:useLocalDpi xmlns:a14="http://schemas.microsoft.com/office/drawing/2010/main" val="0"/>
              </a:ext>
            </a:extLst>
          </a:blip>
          <a:srcRect l="10005" t="2609" r="27500" b="3695"/>
          <a:stretch>
            <a:fillRect/>
          </a:stretch>
        </p:blipFill>
        <p:spPr>
          <a:xfrm>
            <a:off x="8377367" y="2215277"/>
            <a:ext cx="3017546" cy="3017546"/>
          </a:xfrm>
          <a:custGeom>
            <a:avLst/>
            <a:gdLst>
              <a:gd name="connsiteX0" fmla="*/ 1508773 w 3017546"/>
              <a:gd name="connsiteY0" fmla="*/ 0 h 3017546"/>
              <a:gd name="connsiteX1" fmla="*/ 3017546 w 3017546"/>
              <a:gd name="connsiteY1" fmla="*/ 1508773 h 3017546"/>
              <a:gd name="connsiteX2" fmla="*/ 1508773 w 3017546"/>
              <a:gd name="connsiteY2" fmla="*/ 3017546 h 3017546"/>
              <a:gd name="connsiteX3" fmla="*/ 0 w 3017546"/>
              <a:gd name="connsiteY3" fmla="*/ 1508773 h 3017546"/>
              <a:gd name="connsiteX4" fmla="*/ 1508773 w 3017546"/>
              <a:gd name="connsiteY4" fmla="*/ 0 h 3017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7546" h="3017546">
                <a:moveTo>
                  <a:pt x="1508773" y="0"/>
                </a:moveTo>
                <a:cubicBezTo>
                  <a:pt x="2342045" y="0"/>
                  <a:pt x="3017546" y="675501"/>
                  <a:pt x="3017546" y="1508773"/>
                </a:cubicBezTo>
                <a:cubicBezTo>
                  <a:pt x="3017546" y="2342045"/>
                  <a:pt x="2342045" y="3017546"/>
                  <a:pt x="1508773" y="3017546"/>
                </a:cubicBezTo>
                <a:cubicBezTo>
                  <a:pt x="675501" y="3017546"/>
                  <a:pt x="0" y="2342045"/>
                  <a:pt x="0" y="1508773"/>
                </a:cubicBezTo>
                <a:cubicBezTo>
                  <a:pt x="0" y="675501"/>
                  <a:pt x="675501" y="0"/>
                  <a:pt x="1508773" y="0"/>
                </a:cubicBezTo>
                <a:close/>
              </a:path>
            </a:pathLst>
          </a:custGeom>
        </p:spPr>
      </p:pic>
      <p:pic>
        <p:nvPicPr>
          <p:cNvPr id="39" name="图片 38"/>
          <p:cNvPicPr>
            <a:picLocks noChangeAspect="1"/>
          </p:cNvPicPr>
          <p:nvPr/>
        </p:nvPicPr>
        <p:blipFill>
          <a:blip r:embed="rId3">
            <a:grayscl/>
            <a:extLst>
              <a:ext uri="{28A0092B-C50C-407E-A947-70E740481C1C}">
                <a14:useLocalDpi xmlns:a14="http://schemas.microsoft.com/office/drawing/2010/main" val="0"/>
              </a:ext>
            </a:extLst>
          </a:blip>
          <a:srcRect l="12405" t="2920" r="24790" b="2920"/>
          <a:stretch>
            <a:fillRect/>
          </a:stretch>
        </p:blipFill>
        <p:spPr>
          <a:xfrm>
            <a:off x="952498" y="2215277"/>
            <a:ext cx="3017546" cy="3017546"/>
          </a:xfrm>
          <a:custGeom>
            <a:avLst/>
            <a:gdLst>
              <a:gd name="connsiteX0" fmla="*/ 1508773 w 3017546"/>
              <a:gd name="connsiteY0" fmla="*/ 0 h 3017546"/>
              <a:gd name="connsiteX1" fmla="*/ 3017546 w 3017546"/>
              <a:gd name="connsiteY1" fmla="*/ 1508773 h 3017546"/>
              <a:gd name="connsiteX2" fmla="*/ 1508773 w 3017546"/>
              <a:gd name="connsiteY2" fmla="*/ 3017546 h 3017546"/>
              <a:gd name="connsiteX3" fmla="*/ 0 w 3017546"/>
              <a:gd name="connsiteY3" fmla="*/ 1508773 h 3017546"/>
              <a:gd name="connsiteX4" fmla="*/ 1508773 w 3017546"/>
              <a:gd name="connsiteY4" fmla="*/ 0 h 3017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7546" h="3017546">
                <a:moveTo>
                  <a:pt x="1508773" y="0"/>
                </a:moveTo>
                <a:cubicBezTo>
                  <a:pt x="2342045" y="0"/>
                  <a:pt x="3017546" y="675501"/>
                  <a:pt x="3017546" y="1508773"/>
                </a:cubicBezTo>
                <a:cubicBezTo>
                  <a:pt x="3017546" y="2342045"/>
                  <a:pt x="2342045" y="3017546"/>
                  <a:pt x="1508773" y="3017546"/>
                </a:cubicBezTo>
                <a:cubicBezTo>
                  <a:pt x="675501" y="3017546"/>
                  <a:pt x="0" y="2342045"/>
                  <a:pt x="0" y="1508773"/>
                </a:cubicBezTo>
                <a:cubicBezTo>
                  <a:pt x="0" y="675501"/>
                  <a:pt x="675501" y="0"/>
                  <a:pt x="1508773" y="0"/>
                </a:cubicBezTo>
                <a:close/>
              </a:path>
            </a:pathLst>
          </a:custGeom>
        </p:spPr>
      </p:pic>
      <p:grpSp>
        <p:nvGrpSpPr>
          <p:cNvPr id="32" name="组合 31"/>
          <p:cNvGrpSpPr/>
          <p:nvPr/>
        </p:nvGrpSpPr>
        <p:grpSpPr>
          <a:xfrm>
            <a:off x="1761243" y="668338"/>
            <a:ext cx="9622443" cy="5370512"/>
            <a:chOff x="1524335" y="496888"/>
            <a:chExt cx="6803690" cy="3797300"/>
          </a:xfrm>
        </p:grpSpPr>
        <p:grpSp>
          <p:nvGrpSpPr>
            <p:cNvPr id="2" name="组合 32"/>
            <p:cNvGrpSpPr/>
            <p:nvPr/>
          </p:nvGrpSpPr>
          <p:grpSpPr bwMode="auto">
            <a:xfrm>
              <a:off x="2093913" y="496888"/>
              <a:ext cx="4906962" cy="586693"/>
              <a:chOff x="2093710" y="497234"/>
              <a:chExt cx="4907166" cy="585998"/>
            </a:xfrm>
          </p:grpSpPr>
          <p:sp>
            <p:nvSpPr>
              <p:cNvPr id="3" name="文本框 66"/>
              <p:cNvSpPr txBox="1">
                <a:spLocks noChangeArrowheads="1"/>
              </p:cNvSpPr>
              <p:nvPr/>
            </p:nvSpPr>
            <p:spPr bwMode="auto">
              <a:xfrm>
                <a:off x="2093710" y="497234"/>
                <a:ext cx="4907166" cy="369512"/>
              </a:xfrm>
              <a:prstGeom prst="rect">
                <a:avLst/>
              </a:prstGeom>
              <a:noFill/>
              <a:ln>
                <a:noFill/>
              </a:ln>
            </p:spPr>
            <p:txBody>
              <a:bodyPr>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lgn="ctr">
                  <a:defRPr/>
                </a:pPr>
                <a:r>
                  <a:rPr lang="zh-CN" altLang="en-US" sz="2800" dirty="0">
                    <a:solidFill>
                      <a:schemeClr val="tx1">
                        <a:lumMod val="75000"/>
                        <a:lumOff val="25000"/>
                      </a:schemeClr>
                    </a:solidFill>
                    <a:latin typeface="+mn-ea"/>
                    <a:ea typeface="+mn-ea"/>
                  </a:rPr>
                  <a:t>输入你的标题</a:t>
                </a:r>
                <a:endParaRPr lang="zh-CN" altLang="en-US" sz="2800" dirty="0">
                  <a:solidFill>
                    <a:schemeClr val="tx1">
                      <a:lumMod val="75000"/>
                      <a:lumOff val="25000"/>
                    </a:schemeClr>
                  </a:solidFill>
                  <a:latin typeface="+mn-ea"/>
                  <a:ea typeface="+mn-ea"/>
                </a:endParaRPr>
              </a:p>
            </p:txBody>
          </p:sp>
          <p:sp>
            <p:nvSpPr>
              <p:cNvPr id="4" name="文本框 3"/>
              <p:cNvSpPr txBox="1">
                <a:spLocks noChangeArrowheads="1"/>
              </p:cNvSpPr>
              <p:nvPr/>
            </p:nvSpPr>
            <p:spPr bwMode="auto">
              <a:xfrm>
                <a:off x="2752375" y="936514"/>
                <a:ext cx="3673628" cy="146718"/>
              </a:xfrm>
              <a:prstGeom prst="rect">
                <a:avLst/>
              </a:prstGeom>
              <a:noFill/>
              <a:ln>
                <a:noFill/>
              </a:ln>
            </p:spPr>
            <p:txBody>
              <a:bodyPr>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ctr" eaLnBrk="1" hangingPunct="1">
                  <a:lnSpc>
                    <a:spcPts val="900"/>
                  </a:lnSpc>
                  <a:defRPr/>
                </a:pPr>
                <a:r>
                  <a:rPr lang="en-US" altLang="zh-CN" sz="1000" spc="600" dirty="0">
                    <a:latin typeface="Helvetica" panose="020B0604020202020204" pitchFamily="34" charset="0"/>
                    <a:ea typeface="微软雅黑" panose="020B0503020204020204" pitchFamily="34" charset="-122"/>
                    <a:cs typeface="Arial" panose="020B0604020202020204" pitchFamily="34" charset="0"/>
                  </a:rPr>
                  <a:t>insert your desired text here </a:t>
                </a:r>
                <a:endParaRPr lang="zh-CN" altLang="en-US" sz="1000" spc="600" dirty="0">
                  <a:latin typeface="Helvetica" panose="020B0604020202020204" pitchFamily="34" charset="0"/>
                  <a:ea typeface="微软雅黑" panose="020B0503020204020204" pitchFamily="34" charset="-122"/>
                  <a:cs typeface="Arial" panose="020B0604020202020204" pitchFamily="34" charset="0"/>
                </a:endParaRPr>
              </a:p>
            </p:txBody>
          </p:sp>
        </p:grpSp>
        <p:sp>
          <p:nvSpPr>
            <p:cNvPr id="8" name="矩形 7"/>
            <p:cNvSpPr/>
            <p:nvPr/>
          </p:nvSpPr>
          <p:spPr>
            <a:xfrm>
              <a:off x="1524335" y="3808413"/>
              <a:ext cx="1001042" cy="239380"/>
            </a:xfrm>
            <a:prstGeom prst="rect">
              <a:avLst/>
            </a:prstGeom>
          </p:spPr>
          <p:txBody>
            <a:bodyPr wrap="none">
              <a:spAutoFit/>
            </a:bodyPr>
            <a:lstStyle/>
            <a:p>
              <a:pPr algn="ctr">
                <a:defRPr/>
              </a:pPr>
              <a:r>
                <a:rPr lang="zh-CN" altLang="en-US" sz="1600" dirty="0">
                  <a:latin typeface="Helvetica" panose="020B0604020202020204" pitchFamily="34" charset="0"/>
                </a:rPr>
                <a:t>输入你的内容</a:t>
              </a:r>
              <a:endParaRPr lang="zh-CN" altLang="en-US" sz="1600" dirty="0">
                <a:latin typeface="Helvetica" panose="020B0604020202020204" pitchFamily="34" charset="0"/>
              </a:endParaRPr>
            </a:p>
          </p:txBody>
        </p:sp>
        <p:sp>
          <p:nvSpPr>
            <p:cNvPr id="9" name="矩形 8"/>
            <p:cNvSpPr/>
            <p:nvPr/>
          </p:nvSpPr>
          <p:spPr>
            <a:xfrm>
              <a:off x="4210386" y="3808413"/>
              <a:ext cx="1001042" cy="239380"/>
            </a:xfrm>
            <a:prstGeom prst="rect">
              <a:avLst/>
            </a:prstGeom>
          </p:spPr>
          <p:txBody>
            <a:bodyPr wrap="none">
              <a:spAutoFit/>
            </a:bodyPr>
            <a:lstStyle/>
            <a:p>
              <a:pPr algn="ctr">
                <a:defRPr/>
              </a:pPr>
              <a:r>
                <a:rPr lang="zh-CN" altLang="en-US" sz="1600" dirty="0">
                  <a:latin typeface="Helvetica" panose="020B0604020202020204" pitchFamily="34" charset="0"/>
                </a:rPr>
                <a:t>输入你的内容</a:t>
              </a:r>
              <a:endParaRPr lang="zh-CN" altLang="en-US" sz="1600" dirty="0">
                <a:latin typeface="Helvetica" panose="020B0604020202020204" pitchFamily="34" charset="0"/>
              </a:endParaRPr>
            </a:p>
          </p:txBody>
        </p:sp>
        <p:sp>
          <p:nvSpPr>
            <p:cNvPr id="10" name="矩形 9"/>
            <p:cNvSpPr/>
            <p:nvPr/>
          </p:nvSpPr>
          <p:spPr>
            <a:xfrm>
              <a:off x="6782136" y="3808413"/>
              <a:ext cx="1001042" cy="239380"/>
            </a:xfrm>
            <a:prstGeom prst="rect">
              <a:avLst/>
            </a:prstGeom>
          </p:spPr>
          <p:txBody>
            <a:bodyPr wrap="none">
              <a:spAutoFit/>
            </a:bodyPr>
            <a:lstStyle/>
            <a:p>
              <a:pPr algn="ctr">
                <a:defRPr/>
              </a:pPr>
              <a:r>
                <a:rPr lang="zh-CN" altLang="en-US" sz="1600" dirty="0">
                  <a:latin typeface="Helvetica" panose="020B0604020202020204" pitchFamily="34" charset="0"/>
                </a:rPr>
                <a:t>输入你的内容</a:t>
              </a:r>
              <a:endParaRPr lang="zh-CN" altLang="en-US" sz="1600" dirty="0">
                <a:latin typeface="Helvetica" panose="020B0604020202020204" pitchFamily="34" charset="0"/>
              </a:endParaRPr>
            </a:p>
          </p:txBody>
        </p:sp>
        <p:grpSp>
          <p:nvGrpSpPr>
            <p:cNvPr id="11" name="组合 14"/>
            <p:cNvGrpSpPr/>
            <p:nvPr/>
          </p:nvGrpSpPr>
          <p:grpSpPr bwMode="auto">
            <a:xfrm>
              <a:off x="1890713" y="4227513"/>
              <a:ext cx="257175" cy="66675"/>
              <a:chOff x="1695000" y="4256700"/>
              <a:chExt cx="408900" cy="106500"/>
            </a:xfrm>
          </p:grpSpPr>
          <p:sp>
            <p:nvSpPr>
              <p:cNvPr id="12" name="椭圆 11"/>
              <p:cNvSpPr/>
              <p:nvPr/>
            </p:nvSpPr>
            <p:spPr>
              <a:xfrm>
                <a:off x="1695000" y="4256700"/>
                <a:ext cx="106011" cy="1065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3" name="椭圆 12"/>
              <p:cNvSpPr/>
              <p:nvPr/>
            </p:nvSpPr>
            <p:spPr>
              <a:xfrm>
                <a:off x="1838871" y="4256700"/>
                <a:ext cx="106011" cy="1065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4" name="椭圆 13"/>
              <p:cNvSpPr/>
              <p:nvPr/>
            </p:nvSpPr>
            <p:spPr>
              <a:xfrm>
                <a:off x="1997889" y="4256700"/>
                <a:ext cx="106011" cy="1065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grpSp>
          <p:nvGrpSpPr>
            <p:cNvPr id="15" name="组合 15"/>
            <p:cNvGrpSpPr/>
            <p:nvPr/>
          </p:nvGrpSpPr>
          <p:grpSpPr bwMode="auto">
            <a:xfrm>
              <a:off x="4519613" y="4227513"/>
              <a:ext cx="257175" cy="66675"/>
              <a:chOff x="1695000" y="4256700"/>
              <a:chExt cx="408900" cy="106500"/>
            </a:xfrm>
          </p:grpSpPr>
          <p:sp>
            <p:nvSpPr>
              <p:cNvPr id="16" name="椭圆 15"/>
              <p:cNvSpPr/>
              <p:nvPr/>
            </p:nvSpPr>
            <p:spPr>
              <a:xfrm>
                <a:off x="1695000" y="4256700"/>
                <a:ext cx="106011" cy="1065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7" name="椭圆 16"/>
              <p:cNvSpPr/>
              <p:nvPr/>
            </p:nvSpPr>
            <p:spPr>
              <a:xfrm>
                <a:off x="1838871" y="4256700"/>
                <a:ext cx="106011" cy="1065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8" name="椭圆 17"/>
              <p:cNvSpPr/>
              <p:nvPr/>
            </p:nvSpPr>
            <p:spPr>
              <a:xfrm>
                <a:off x="1997889" y="4256700"/>
                <a:ext cx="106011" cy="1065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grpSp>
          <p:nvGrpSpPr>
            <p:cNvPr id="19" name="组合 19"/>
            <p:cNvGrpSpPr/>
            <p:nvPr/>
          </p:nvGrpSpPr>
          <p:grpSpPr bwMode="auto">
            <a:xfrm>
              <a:off x="7148513" y="4227513"/>
              <a:ext cx="257175" cy="66675"/>
              <a:chOff x="1695000" y="4256700"/>
              <a:chExt cx="408900" cy="106500"/>
            </a:xfrm>
          </p:grpSpPr>
          <p:sp>
            <p:nvSpPr>
              <p:cNvPr id="20" name="椭圆 19"/>
              <p:cNvSpPr/>
              <p:nvPr/>
            </p:nvSpPr>
            <p:spPr>
              <a:xfrm>
                <a:off x="1695000" y="4256700"/>
                <a:ext cx="106011" cy="1065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1" name="椭圆 20"/>
              <p:cNvSpPr/>
              <p:nvPr/>
            </p:nvSpPr>
            <p:spPr>
              <a:xfrm>
                <a:off x="1838871" y="4256700"/>
                <a:ext cx="106011" cy="1065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2" name="椭圆 21"/>
              <p:cNvSpPr/>
              <p:nvPr/>
            </p:nvSpPr>
            <p:spPr>
              <a:xfrm>
                <a:off x="1997889" y="4256700"/>
                <a:ext cx="106011" cy="1065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grpSp>
          <p:nvGrpSpPr>
            <p:cNvPr id="23" name="组合 29"/>
            <p:cNvGrpSpPr/>
            <p:nvPr/>
          </p:nvGrpSpPr>
          <p:grpSpPr bwMode="auto">
            <a:xfrm>
              <a:off x="2484438" y="1660525"/>
              <a:ext cx="471487" cy="473075"/>
              <a:chOff x="2484120" y="1661160"/>
              <a:chExt cx="472440" cy="472440"/>
            </a:xfrm>
          </p:grpSpPr>
          <p:sp>
            <p:nvSpPr>
              <p:cNvPr id="24" name="椭圆 23"/>
              <p:cNvSpPr/>
              <p:nvPr/>
            </p:nvSpPr>
            <p:spPr>
              <a:xfrm>
                <a:off x="2484120" y="1661160"/>
                <a:ext cx="472440" cy="472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a:p>
            </p:txBody>
          </p:sp>
          <p:sp>
            <p:nvSpPr>
              <p:cNvPr id="25" name="矩形 26"/>
              <p:cNvSpPr>
                <a:spLocks noChangeArrowheads="1"/>
              </p:cNvSpPr>
              <p:nvPr/>
            </p:nvSpPr>
            <p:spPr bwMode="auto">
              <a:xfrm>
                <a:off x="2552605" y="1745731"/>
                <a:ext cx="373879" cy="32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buFont typeface="Arial" panose="020B0604020202020204" pitchFamily="34" charset="0"/>
                  <a:buNone/>
                </a:pPr>
                <a:r>
                  <a:rPr lang="en-US" altLang="zh-CN" sz="2400" dirty="0">
                    <a:solidFill>
                      <a:schemeClr val="bg1"/>
                    </a:solidFill>
                    <a:latin typeface="Helvetica" panose="020B0604020202020204" pitchFamily="34" charset="0"/>
                  </a:rPr>
                  <a:t>01</a:t>
                </a:r>
                <a:endParaRPr lang="zh-CN" altLang="en-US" sz="3200" dirty="0">
                  <a:solidFill>
                    <a:schemeClr val="bg1"/>
                  </a:solidFill>
                </a:endParaRPr>
              </a:p>
            </p:txBody>
          </p:sp>
        </p:grpSp>
        <p:grpSp>
          <p:nvGrpSpPr>
            <p:cNvPr id="26" name="组合 30"/>
            <p:cNvGrpSpPr/>
            <p:nvPr/>
          </p:nvGrpSpPr>
          <p:grpSpPr bwMode="auto">
            <a:xfrm>
              <a:off x="5151438" y="1660525"/>
              <a:ext cx="471487" cy="473075"/>
              <a:chOff x="5151120" y="1661160"/>
              <a:chExt cx="472440" cy="472440"/>
            </a:xfrm>
          </p:grpSpPr>
          <p:sp>
            <p:nvSpPr>
              <p:cNvPr id="27" name="椭圆 26"/>
              <p:cNvSpPr/>
              <p:nvPr/>
            </p:nvSpPr>
            <p:spPr>
              <a:xfrm>
                <a:off x="5151120" y="1661160"/>
                <a:ext cx="472440" cy="472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a:p>
            </p:txBody>
          </p:sp>
          <p:sp>
            <p:nvSpPr>
              <p:cNvPr id="28" name="矩形 27"/>
              <p:cNvSpPr>
                <a:spLocks noChangeArrowheads="1"/>
              </p:cNvSpPr>
              <p:nvPr/>
            </p:nvSpPr>
            <p:spPr bwMode="auto">
              <a:xfrm>
                <a:off x="5204364" y="1745731"/>
                <a:ext cx="373879" cy="32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buFont typeface="Arial" panose="020B0604020202020204" pitchFamily="34" charset="0"/>
                  <a:buNone/>
                </a:pPr>
                <a:r>
                  <a:rPr lang="en-US" altLang="zh-CN" sz="2400">
                    <a:solidFill>
                      <a:schemeClr val="bg1"/>
                    </a:solidFill>
                    <a:latin typeface="Helvetica" panose="020B0604020202020204" pitchFamily="34" charset="0"/>
                  </a:rPr>
                  <a:t>02</a:t>
                </a:r>
                <a:endParaRPr lang="zh-CN" altLang="en-US" sz="3200">
                  <a:solidFill>
                    <a:schemeClr val="bg1"/>
                  </a:solidFill>
                </a:endParaRPr>
              </a:p>
            </p:txBody>
          </p:sp>
        </p:grpSp>
        <p:grpSp>
          <p:nvGrpSpPr>
            <p:cNvPr id="29" name="组合 31"/>
            <p:cNvGrpSpPr/>
            <p:nvPr/>
          </p:nvGrpSpPr>
          <p:grpSpPr bwMode="auto">
            <a:xfrm>
              <a:off x="7856538" y="1660525"/>
              <a:ext cx="471487" cy="473075"/>
              <a:chOff x="7856220" y="1661160"/>
              <a:chExt cx="472440" cy="472440"/>
            </a:xfrm>
          </p:grpSpPr>
          <p:sp>
            <p:nvSpPr>
              <p:cNvPr id="30" name="椭圆 29"/>
              <p:cNvSpPr/>
              <p:nvPr/>
            </p:nvSpPr>
            <p:spPr>
              <a:xfrm>
                <a:off x="7856220" y="1661160"/>
                <a:ext cx="472440" cy="472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a:p>
            </p:txBody>
          </p:sp>
          <p:sp>
            <p:nvSpPr>
              <p:cNvPr id="31" name="矩形 28"/>
              <p:cNvSpPr>
                <a:spLocks noChangeArrowheads="1"/>
              </p:cNvSpPr>
              <p:nvPr/>
            </p:nvSpPr>
            <p:spPr bwMode="auto">
              <a:xfrm>
                <a:off x="7917084" y="1745731"/>
                <a:ext cx="373879" cy="32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buFont typeface="Arial" panose="020B0604020202020204" pitchFamily="34" charset="0"/>
                  <a:buNone/>
                </a:pPr>
                <a:r>
                  <a:rPr lang="en-US" altLang="zh-CN" sz="2400">
                    <a:solidFill>
                      <a:schemeClr val="bg1"/>
                    </a:solidFill>
                    <a:latin typeface="Helvetica" panose="020B0604020202020204" pitchFamily="34" charset="0"/>
                  </a:rPr>
                  <a:t>03</a:t>
                </a:r>
                <a:endParaRPr lang="zh-CN" altLang="en-US" sz="3200">
                  <a:solidFill>
                    <a:schemeClr val="bg1"/>
                  </a:solidFill>
                </a:endParaRPr>
              </a:p>
            </p:txBody>
          </p:sp>
        </p:grpSp>
      </p:grpSp>
    </p:spTree>
  </p:cSld>
  <p:clrMapOvr>
    <a:masterClrMapping/>
  </p:clrMapOvr>
  <mc:AlternateContent xmlns:mc="http://schemas.openxmlformats.org/markup-compatibility/2006">
    <mc:Choice xmlns:p14="http://schemas.microsoft.com/office/powerpoint/2010/main" Requires="p14">
      <p:transition spd="slow" p14:dur="1500" advTm="3000">
        <p:pull/>
      </p:transition>
    </mc:Choice>
    <mc:Fallback>
      <p:transition spd="slow" advTm="300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fade">
                                      <p:cBhvr>
                                        <p:cTn id="11" dur="500"/>
                                        <p:tgtEl>
                                          <p:spTgt spid="4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a:blip r:embed="rId1">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val="0"/>
              </a:ext>
            </a:extLst>
          </a:blip>
          <a:srcRect t="16964" r="1538" b="44587"/>
          <a:stretch>
            <a:fillRect/>
          </a:stretch>
        </p:blipFill>
        <p:spPr>
          <a:xfrm>
            <a:off x="0" y="0"/>
            <a:ext cx="12192000" cy="3175513"/>
          </a:xfrm>
          <a:custGeom>
            <a:avLst/>
            <a:gdLst>
              <a:gd name="connsiteX0" fmla="*/ 0 w 12192000"/>
              <a:gd name="connsiteY0" fmla="*/ 0 h 3175513"/>
              <a:gd name="connsiteX1" fmla="*/ 12192000 w 12192000"/>
              <a:gd name="connsiteY1" fmla="*/ 0 h 3175513"/>
              <a:gd name="connsiteX2" fmla="*/ 12192000 w 12192000"/>
              <a:gd name="connsiteY2" fmla="*/ 3175513 h 3175513"/>
              <a:gd name="connsiteX3" fmla="*/ 0 w 12192000"/>
              <a:gd name="connsiteY3" fmla="*/ 3175513 h 3175513"/>
            </a:gdLst>
            <a:ahLst/>
            <a:cxnLst>
              <a:cxn ang="0">
                <a:pos x="connsiteX0" y="connsiteY0"/>
              </a:cxn>
              <a:cxn ang="0">
                <a:pos x="connsiteX1" y="connsiteY1"/>
              </a:cxn>
              <a:cxn ang="0">
                <a:pos x="connsiteX2" y="connsiteY2"/>
              </a:cxn>
              <a:cxn ang="0">
                <a:pos x="connsiteX3" y="connsiteY3"/>
              </a:cxn>
            </a:cxnLst>
            <a:rect l="l" t="t" r="r" b="b"/>
            <a:pathLst>
              <a:path w="12192000" h="3175513">
                <a:moveTo>
                  <a:pt x="0" y="0"/>
                </a:moveTo>
                <a:lnTo>
                  <a:pt x="12192000" y="0"/>
                </a:lnTo>
                <a:lnTo>
                  <a:pt x="12192000" y="3175513"/>
                </a:lnTo>
                <a:lnTo>
                  <a:pt x="0" y="3175513"/>
                </a:lnTo>
                <a:close/>
              </a:path>
            </a:pathLst>
          </a:custGeom>
        </p:spPr>
      </p:pic>
      <p:grpSp>
        <p:nvGrpSpPr>
          <p:cNvPr id="20" name="组合 19"/>
          <p:cNvGrpSpPr/>
          <p:nvPr/>
        </p:nvGrpSpPr>
        <p:grpSpPr>
          <a:xfrm>
            <a:off x="1887793" y="2254988"/>
            <a:ext cx="8258175" cy="4054238"/>
            <a:chOff x="0" y="308200"/>
            <a:chExt cx="8258175" cy="4054238"/>
          </a:xfrm>
        </p:grpSpPr>
        <p:sp>
          <p:nvSpPr>
            <p:cNvPr id="2" name="椭圆 1"/>
            <p:cNvSpPr/>
            <p:nvPr/>
          </p:nvSpPr>
          <p:spPr>
            <a:xfrm>
              <a:off x="1209675" y="1638300"/>
              <a:ext cx="1638300" cy="1638300"/>
            </a:xfrm>
            <a:prstGeom prst="ellipse">
              <a:avLst/>
            </a:prstGeom>
            <a:blipFill>
              <a:blip r:embed="rId3" cstate="email">
                <a:grayscl/>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 name="椭圆 2"/>
            <p:cNvSpPr/>
            <p:nvPr/>
          </p:nvSpPr>
          <p:spPr>
            <a:xfrm>
              <a:off x="3838575" y="1638300"/>
              <a:ext cx="1638300" cy="1638300"/>
            </a:xfrm>
            <a:prstGeom prst="ellipse">
              <a:avLst/>
            </a:prstGeom>
            <a:blipFill dpi="0" rotWithShape="1">
              <a:blip r:embed="rId4" cstate="email">
                <a:grayscl/>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 name="椭圆 3"/>
            <p:cNvSpPr/>
            <p:nvPr/>
          </p:nvSpPr>
          <p:spPr>
            <a:xfrm>
              <a:off x="6467475" y="1638300"/>
              <a:ext cx="1638300" cy="1638300"/>
            </a:xfrm>
            <a:prstGeom prst="ellipse">
              <a:avLst/>
            </a:prstGeom>
            <a:blipFill>
              <a:blip r:embed="rId5" cstate="email">
                <a:grayscl/>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nvGrpSpPr>
            <p:cNvPr id="5" name="组合 35"/>
            <p:cNvGrpSpPr/>
            <p:nvPr/>
          </p:nvGrpSpPr>
          <p:grpSpPr bwMode="auto">
            <a:xfrm>
              <a:off x="2093913" y="308200"/>
              <a:ext cx="4906962" cy="731844"/>
              <a:chOff x="2093710" y="308770"/>
              <a:chExt cx="4907166" cy="730977"/>
            </a:xfrm>
          </p:grpSpPr>
          <p:sp>
            <p:nvSpPr>
              <p:cNvPr id="6" name="文本框 66"/>
              <p:cNvSpPr txBox="1">
                <a:spLocks noChangeArrowheads="1"/>
              </p:cNvSpPr>
              <p:nvPr/>
            </p:nvSpPr>
            <p:spPr bwMode="auto">
              <a:xfrm>
                <a:off x="2093710" y="308770"/>
                <a:ext cx="49071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Font typeface="Arial" panose="020B0604020202020204" pitchFamily="34" charset="0"/>
                  <a:buNone/>
                </a:pPr>
                <a:r>
                  <a:rPr lang="zh-CN" altLang="en-US" sz="2800" b="1" spc="600" dirty="0">
                    <a:solidFill>
                      <a:schemeClr val="bg1"/>
                    </a:solidFill>
                    <a:latin typeface="Helvetica" panose="020B0604020202020204" pitchFamily="34" charset="0"/>
                    <a:ea typeface="SimSun-ExtB" panose="02010609060101010101" pitchFamily="49" charset="-122"/>
                  </a:rPr>
                  <a:t>输入你的标题</a:t>
                </a:r>
                <a:endParaRPr lang="zh-CN" altLang="en-US" sz="2800" b="1" spc="600" dirty="0">
                  <a:solidFill>
                    <a:schemeClr val="bg1"/>
                  </a:solidFill>
                  <a:latin typeface="Helvetica" panose="020B0604020202020204" pitchFamily="34" charset="0"/>
                  <a:ea typeface="SimSun-ExtB" panose="02010609060101010101" pitchFamily="49" charset="-122"/>
                </a:endParaRPr>
              </a:p>
            </p:txBody>
          </p:sp>
          <p:sp>
            <p:nvSpPr>
              <p:cNvPr id="7" name="文本框 6"/>
              <p:cNvSpPr txBox="1">
                <a:spLocks noChangeArrowheads="1"/>
              </p:cNvSpPr>
              <p:nvPr/>
            </p:nvSpPr>
            <p:spPr bwMode="auto">
              <a:xfrm>
                <a:off x="2603318" y="832031"/>
                <a:ext cx="3673628" cy="207716"/>
              </a:xfrm>
              <a:prstGeom prst="rect">
                <a:avLst/>
              </a:prstGeom>
              <a:noFill/>
              <a:ln>
                <a:noFill/>
              </a:ln>
            </p:spPr>
            <p:txBody>
              <a:bodyPr>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eaLnBrk="1" hangingPunct="1">
                  <a:lnSpc>
                    <a:spcPts val="900"/>
                  </a:lnSpc>
                  <a:defRPr/>
                </a:pPr>
                <a:r>
                  <a:rPr lang="en-US" altLang="zh-CN" sz="800" spc="600" dirty="0">
                    <a:solidFill>
                      <a:schemeClr val="bg1"/>
                    </a:solidFill>
                    <a:latin typeface="Helvetica" panose="020B0604020202020204" pitchFamily="34" charset="0"/>
                    <a:ea typeface="微软雅黑" panose="020B0503020204020204" pitchFamily="34" charset="-122"/>
                    <a:cs typeface="Arial" panose="020B0604020202020204" pitchFamily="34" charset="0"/>
                  </a:rPr>
                  <a:t>insert your desired text here </a:t>
                </a:r>
                <a:endParaRPr lang="zh-CN" altLang="en-US" sz="800" spc="600" dirty="0">
                  <a:solidFill>
                    <a:schemeClr val="bg1"/>
                  </a:solidFill>
                  <a:latin typeface="Helvetica" panose="020B0604020202020204" pitchFamily="34" charset="0"/>
                  <a:ea typeface="微软雅黑" panose="020B0503020204020204" pitchFamily="34" charset="-122"/>
                  <a:cs typeface="Arial" panose="020B0604020202020204" pitchFamily="34" charset="0"/>
                </a:endParaRPr>
              </a:p>
            </p:txBody>
          </p:sp>
        </p:grpSp>
        <p:grpSp>
          <p:nvGrpSpPr>
            <p:cNvPr id="8" name="组合 3"/>
            <p:cNvGrpSpPr/>
            <p:nvPr/>
          </p:nvGrpSpPr>
          <p:grpSpPr bwMode="auto">
            <a:xfrm>
              <a:off x="1008063" y="3521292"/>
              <a:ext cx="2058987" cy="841146"/>
              <a:chOff x="1008574" y="3521433"/>
              <a:chExt cx="2058476" cy="840834"/>
            </a:xfrm>
          </p:grpSpPr>
          <p:sp>
            <p:nvSpPr>
              <p:cNvPr id="9" name="矩形 8"/>
              <p:cNvSpPr/>
              <p:nvPr/>
            </p:nvSpPr>
            <p:spPr>
              <a:xfrm>
                <a:off x="1488560" y="3521433"/>
                <a:ext cx="1261571" cy="307662"/>
              </a:xfrm>
              <a:prstGeom prst="rect">
                <a:avLst/>
              </a:prstGeom>
            </p:spPr>
            <p:txBody>
              <a:bodyPr wrap="none">
                <a:spAutoFit/>
              </a:bodyPr>
              <a:lstStyle/>
              <a:p>
                <a:pPr>
                  <a:defRPr/>
                </a:pPr>
                <a:r>
                  <a:rPr lang="zh-CN" altLang="en-US" sz="1400" dirty="0">
                    <a:latin typeface="Helvetica" panose="020B0604020202020204" pitchFamily="34" charset="0"/>
                  </a:rPr>
                  <a:t>输入你的标题</a:t>
                </a:r>
                <a:endParaRPr lang="zh-CN" altLang="en-US" sz="1400" dirty="0">
                  <a:latin typeface="Helvetica" panose="020B0604020202020204" pitchFamily="34" charset="0"/>
                </a:endParaRPr>
              </a:p>
            </p:txBody>
          </p:sp>
          <p:sp>
            <p:nvSpPr>
              <p:cNvPr id="10" name="文本框 66"/>
              <p:cNvSpPr txBox="1">
                <a:spLocks noChangeArrowheads="1"/>
              </p:cNvSpPr>
              <p:nvPr/>
            </p:nvSpPr>
            <p:spPr bwMode="auto">
              <a:xfrm>
                <a:off x="1008574" y="3923685"/>
                <a:ext cx="2058476"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lnSpc>
                    <a:spcPts val="900"/>
                  </a:lnSpc>
                  <a:buFont typeface="Arial" panose="020B0604020202020204" pitchFamily="34" charset="0"/>
                  <a:buNone/>
                </a:pPr>
                <a:r>
                  <a:rPr lang="en-US" altLang="zh-CN" sz="600">
                    <a:solidFill>
                      <a:srgbClr val="A6A6A6"/>
                    </a:solidFill>
                    <a:latin typeface="Helvetica" panose="020B0604020202020204" pitchFamily="34" charset="0"/>
                    <a:ea typeface="微软雅黑" panose="020B0503020204020204" pitchFamily="34" charset="-122"/>
                  </a:rPr>
                  <a:t>this is a sample text. insert your desired text here. Again. this is a dummy text. enter your own text here. this is a sample text. </a:t>
                </a:r>
                <a:endParaRPr lang="zh-CN" altLang="en-US" sz="600">
                  <a:solidFill>
                    <a:srgbClr val="A6A6A6"/>
                  </a:solidFill>
                  <a:latin typeface="Helvetica" panose="020B0604020202020204" pitchFamily="34" charset="0"/>
                  <a:ea typeface="微软雅黑" panose="020B0503020204020204" pitchFamily="34" charset="-122"/>
                </a:endParaRPr>
              </a:p>
            </p:txBody>
          </p:sp>
        </p:grpSp>
        <p:grpSp>
          <p:nvGrpSpPr>
            <p:cNvPr id="11" name="组合 5"/>
            <p:cNvGrpSpPr/>
            <p:nvPr/>
          </p:nvGrpSpPr>
          <p:grpSpPr bwMode="auto">
            <a:xfrm>
              <a:off x="3656013" y="3521292"/>
              <a:ext cx="2058987" cy="841146"/>
              <a:chOff x="3656524" y="3521433"/>
              <a:chExt cx="2058476" cy="840834"/>
            </a:xfrm>
          </p:grpSpPr>
          <p:sp>
            <p:nvSpPr>
              <p:cNvPr id="12" name="矩形 11"/>
              <p:cNvSpPr/>
              <p:nvPr/>
            </p:nvSpPr>
            <p:spPr>
              <a:xfrm>
                <a:off x="4174600" y="3521433"/>
                <a:ext cx="1261571" cy="307662"/>
              </a:xfrm>
              <a:prstGeom prst="rect">
                <a:avLst/>
              </a:prstGeom>
            </p:spPr>
            <p:txBody>
              <a:bodyPr wrap="none">
                <a:spAutoFit/>
              </a:bodyPr>
              <a:lstStyle/>
              <a:p>
                <a:pPr>
                  <a:defRPr/>
                </a:pPr>
                <a:r>
                  <a:rPr lang="zh-CN" altLang="en-US" sz="1400" dirty="0">
                    <a:latin typeface="Helvetica" panose="020B0604020202020204" pitchFamily="34" charset="0"/>
                  </a:rPr>
                  <a:t>输入你的标题</a:t>
                </a:r>
                <a:endParaRPr lang="zh-CN" altLang="en-US" sz="1400" dirty="0">
                  <a:latin typeface="Helvetica" panose="020B0604020202020204" pitchFamily="34" charset="0"/>
                </a:endParaRPr>
              </a:p>
            </p:txBody>
          </p:sp>
          <p:sp>
            <p:nvSpPr>
              <p:cNvPr id="13" name="文本框 66"/>
              <p:cNvSpPr txBox="1">
                <a:spLocks noChangeArrowheads="1"/>
              </p:cNvSpPr>
              <p:nvPr/>
            </p:nvSpPr>
            <p:spPr bwMode="auto">
              <a:xfrm>
                <a:off x="3656524" y="3923685"/>
                <a:ext cx="2058476"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lnSpc>
                    <a:spcPts val="900"/>
                  </a:lnSpc>
                  <a:buFont typeface="Arial" panose="020B0604020202020204" pitchFamily="34" charset="0"/>
                  <a:buNone/>
                </a:pPr>
                <a:r>
                  <a:rPr lang="en-US" altLang="zh-CN" sz="600">
                    <a:solidFill>
                      <a:srgbClr val="A6A6A6"/>
                    </a:solidFill>
                    <a:latin typeface="Helvetica" panose="020B0604020202020204" pitchFamily="34" charset="0"/>
                    <a:ea typeface="微软雅黑" panose="020B0503020204020204" pitchFamily="34" charset="-122"/>
                  </a:rPr>
                  <a:t>this is a sample text. insert your desired text here. Again. this is a dummy text. enter your own text here. this is a sample text. </a:t>
                </a:r>
                <a:endParaRPr lang="zh-CN" altLang="en-US" sz="600">
                  <a:solidFill>
                    <a:srgbClr val="A6A6A6"/>
                  </a:solidFill>
                  <a:latin typeface="Helvetica" panose="020B0604020202020204" pitchFamily="34" charset="0"/>
                  <a:ea typeface="微软雅黑" panose="020B0503020204020204" pitchFamily="34" charset="-122"/>
                </a:endParaRPr>
              </a:p>
            </p:txBody>
          </p:sp>
        </p:grpSp>
        <p:grpSp>
          <p:nvGrpSpPr>
            <p:cNvPr id="14" name="组合 6"/>
            <p:cNvGrpSpPr/>
            <p:nvPr/>
          </p:nvGrpSpPr>
          <p:grpSpPr bwMode="auto">
            <a:xfrm>
              <a:off x="6199188" y="3521292"/>
              <a:ext cx="2058987" cy="841146"/>
              <a:chOff x="6199699" y="3521433"/>
              <a:chExt cx="2058476" cy="840834"/>
            </a:xfrm>
          </p:grpSpPr>
          <p:sp>
            <p:nvSpPr>
              <p:cNvPr id="15" name="矩形 14"/>
              <p:cNvSpPr/>
              <p:nvPr/>
            </p:nvSpPr>
            <p:spPr>
              <a:xfrm>
                <a:off x="6746343" y="3521433"/>
                <a:ext cx="1261571" cy="307662"/>
              </a:xfrm>
              <a:prstGeom prst="rect">
                <a:avLst/>
              </a:prstGeom>
            </p:spPr>
            <p:txBody>
              <a:bodyPr wrap="none">
                <a:spAutoFit/>
              </a:bodyPr>
              <a:lstStyle/>
              <a:p>
                <a:pPr>
                  <a:defRPr/>
                </a:pPr>
                <a:r>
                  <a:rPr lang="zh-CN" altLang="en-US" sz="1400" dirty="0">
                    <a:latin typeface="Helvetica" panose="020B0604020202020204" pitchFamily="34" charset="0"/>
                  </a:rPr>
                  <a:t>输入你的标题</a:t>
                </a:r>
                <a:endParaRPr lang="zh-CN" altLang="en-US" sz="1400" dirty="0">
                  <a:latin typeface="Helvetica" panose="020B0604020202020204" pitchFamily="34" charset="0"/>
                </a:endParaRPr>
              </a:p>
            </p:txBody>
          </p:sp>
          <p:sp>
            <p:nvSpPr>
              <p:cNvPr id="16" name="文本框 66"/>
              <p:cNvSpPr txBox="1">
                <a:spLocks noChangeArrowheads="1"/>
              </p:cNvSpPr>
              <p:nvPr/>
            </p:nvSpPr>
            <p:spPr bwMode="auto">
              <a:xfrm>
                <a:off x="6199699" y="3923685"/>
                <a:ext cx="2058476"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lnSpc>
                    <a:spcPts val="900"/>
                  </a:lnSpc>
                  <a:buFont typeface="Arial" panose="020B0604020202020204" pitchFamily="34" charset="0"/>
                  <a:buNone/>
                </a:pPr>
                <a:r>
                  <a:rPr lang="en-US" altLang="zh-CN" sz="600">
                    <a:solidFill>
                      <a:srgbClr val="A6A6A6"/>
                    </a:solidFill>
                    <a:latin typeface="Helvetica" panose="020B0604020202020204" pitchFamily="34" charset="0"/>
                    <a:ea typeface="微软雅黑" panose="020B0503020204020204" pitchFamily="34" charset="-122"/>
                  </a:rPr>
                  <a:t>this is a sample text. insert your desired text here. Again. this is a dummy text. enter your own text here. this is a sample text. </a:t>
                </a:r>
                <a:endParaRPr lang="zh-CN" altLang="en-US" sz="600">
                  <a:solidFill>
                    <a:srgbClr val="A6A6A6"/>
                  </a:solidFill>
                  <a:latin typeface="Helvetica" panose="020B0604020202020204" pitchFamily="34" charset="0"/>
                  <a:ea typeface="微软雅黑" panose="020B0503020204020204" pitchFamily="34" charset="-122"/>
                </a:endParaRPr>
              </a:p>
            </p:txBody>
          </p:sp>
        </p:grpSp>
        <p:grpSp>
          <p:nvGrpSpPr>
            <p:cNvPr id="17" name="组合 37"/>
            <p:cNvGrpSpPr/>
            <p:nvPr/>
          </p:nvGrpSpPr>
          <p:grpSpPr bwMode="auto">
            <a:xfrm>
              <a:off x="0" y="1931988"/>
              <a:ext cx="768350" cy="1279525"/>
              <a:chOff x="0" y="1931895"/>
              <a:chExt cx="768567" cy="1279711"/>
            </a:xfrm>
          </p:grpSpPr>
          <p:sp>
            <p:nvSpPr>
              <p:cNvPr id="18" name="等腰三角形 17"/>
              <p:cNvSpPr/>
              <p:nvPr/>
            </p:nvSpPr>
            <p:spPr>
              <a:xfrm rot="5400000">
                <a:off x="-255573" y="2187468"/>
                <a:ext cx="1279711" cy="76856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19" name="文本框 66"/>
              <p:cNvSpPr txBox="1">
                <a:spLocks noChangeArrowheads="1"/>
              </p:cNvSpPr>
              <p:nvPr/>
            </p:nvSpPr>
            <p:spPr bwMode="auto">
              <a:xfrm>
                <a:off x="11363" y="2435751"/>
                <a:ext cx="55335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Font typeface="Arial" panose="020B0604020202020204" pitchFamily="34" charset="0"/>
                  <a:buNone/>
                </a:pPr>
                <a:r>
                  <a:rPr lang="en-US" altLang="zh-CN" sz="1000">
                    <a:solidFill>
                      <a:schemeClr val="bg1"/>
                    </a:solidFill>
                    <a:latin typeface="Helvetica" panose="020B0604020202020204" pitchFamily="34" charset="0"/>
                    <a:ea typeface="SimSun-ExtB" panose="02010609060101010101" pitchFamily="49" charset="-122"/>
                  </a:rPr>
                  <a:t>LOGO</a:t>
                </a:r>
                <a:endParaRPr lang="zh-CN" altLang="en-US" sz="1000">
                  <a:solidFill>
                    <a:schemeClr val="bg1"/>
                  </a:solidFill>
                  <a:latin typeface="Helvetica" panose="020B0604020202020204" pitchFamily="34" charset="0"/>
                  <a:ea typeface="SimSun-ExtB" panose="02010609060101010101" pitchFamily="49" charset="-122"/>
                </a:endParaRPr>
              </a:p>
            </p:txBody>
          </p:sp>
        </p:grpSp>
      </p:grpSp>
    </p:spTree>
  </p:cSld>
  <p:clrMapOvr>
    <a:masterClrMapping/>
  </p:clrMapOvr>
  <mc:AlternateContent xmlns:mc="http://schemas.openxmlformats.org/markup-compatibility/2006">
    <mc:Choice xmlns:p14="http://schemas.microsoft.com/office/powerpoint/2010/main" Requires="p14">
      <p:transition spd="slow" p14:dur="1500" advTm="3000">
        <p:pull/>
      </p:transition>
    </mc:Choice>
    <mc:Fallback>
      <p:transition spd="slow" advTm="300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1">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val="0"/>
              </a:ext>
            </a:extLst>
          </a:blip>
          <a:srcRect t="2899" r="1689" b="26755"/>
          <a:stretch>
            <a:fillRect/>
          </a:stretch>
        </p:blipFill>
        <p:spPr>
          <a:xfrm>
            <a:off x="5808663" y="0"/>
            <a:ext cx="6383337" cy="6858000"/>
          </a:xfrm>
          <a:custGeom>
            <a:avLst/>
            <a:gdLst>
              <a:gd name="connsiteX0" fmla="*/ 0 w 6383337"/>
              <a:gd name="connsiteY0" fmla="*/ 0 h 6858000"/>
              <a:gd name="connsiteX1" fmla="*/ 6383337 w 6383337"/>
              <a:gd name="connsiteY1" fmla="*/ 0 h 6858000"/>
              <a:gd name="connsiteX2" fmla="*/ 6383337 w 6383337"/>
              <a:gd name="connsiteY2" fmla="*/ 6858000 h 6858000"/>
              <a:gd name="connsiteX3" fmla="*/ 0 w 63833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383337" h="6858000">
                <a:moveTo>
                  <a:pt x="0" y="0"/>
                </a:moveTo>
                <a:lnTo>
                  <a:pt x="6383337" y="0"/>
                </a:lnTo>
                <a:lnTo>
                  <a:pt x="6383337" y="6858000"/>
                </a:lnTo>
                <a:lnTo>
                  <a:pt x="0" y="6858000"/>
                </a:lnTo>
                <a:close/>
              </a:path>
            </a:pathLst>
          </a:custGeom>
        </p:spPr>
      </p:pic>
      <p:sp>
        <p:nvSpPr>
          <p:cNvPr id="3" name="矩形 2"/>
          <p:cNvSpPr/>
          <p:nvPr/>
        </p:nvSpPr>
        <p:spPr>
          <a:xfrm>
            <a:off x="5010150" y="1276350"/>
            <a:ext cx="1657350" cy="2514600"/>
          </a:xfrm>
          <a:prstGeom prst="rect">
            <a:avLst/>
          </a:prstGeom>
          <a:solidFill>
            <a:schemeClr val="tx1"/>
          </a:solidFill>
          <a:ln>
            <a:noFill/>
          </a:ln>
          <a:effectLst>
            <a:outerShdw blurRad="177800" dist="762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1328937" y="2792403"/>
            <a:ext cx="2614612" cy="707886"/>
          </a:xfrm>
          <a:prstGeom prst="rect">
            <a:avLst/>
          </a:prstGeom>
          <a:noFill/>
        </p:spPr>
        <p:txBody>
          <a:bodyPr wrap="square" rtlCol="0">
            <a:spAutoFit/>
          </a:bodyPr>
          <a:lstStyle>
            <a:defPPr>
              <a:defRPr lang="zh-CN"/>
            </a:defPPr>
            <a:lvl1pPr algn="dist">
              <a:defRPr sz="6600">
                <a:solidFill>
                  <a:schemeClr val="tx1">
                    <a:lumMod val="65000"/>
                    <a:lumOff val="35000"/>
                  </a:schemeClr>
                </a:solidFill>
                <a:latin typeface="方正细等线简体" panose="03000509000000000000" pitchFamily="65" charset="-122"/>
                <a:ea typeface="方正细等线简体" panose="03000509000000000000" pitchFamily="65" charset="-122"/>
              </a:defRPr>
            </a:lvl1pPr>
          </a:lstStyle>
          <a:p>
            <a:r>
              <a:rPr lang="zh-CN" altLang="en-US" sz="4000" dirty="0">
                <a:solidFill>
                  <a:schemeClr val="tx1"/>
                </a:solidFill>
                <a:latin typeface="+mn-ea"/>
                <a:ea typeface="+mn-ea"/>
              </a:rPr>
              <a:t>输入标题</a:t>
            </a:r>
            <a:endParaRPr lang="zh-CN" altLang="en-US" sz="4000" dirty="0">
              <a:solidFill>
                <a:schemeClr val="tx1"/>
              </a:solidFill>
              <a:latin typeface="+mn-ea"/>
              <a:ea typeface="+mn-ea"/>
            </a:endParaRPr>
          </a:p>
        </p:txBody>
      </p:sp>
      <p:sp>
        <p:nvSpPr>
          <p:cNvPr id="7" name="文本框 6"/>
          <p:cNvSpPr txBox="1"/>
          <p:nvPr/>
        </p:nvSpPr>
        <p:spPr>
          <a:xfrm>
            <a:off x="1397854" y="3480138"/>
            <a:ext cx="2476777" cy="523220"/>
          </a:xfrm>
          <a:prstGeom prst="rect">
            <a:avLst/>
          </a:prstGeom>
        </p:spPr>
        <p:txBody>
          <a:bodyPr wrap="square" rtlCol="0">
            <a:spAutoFit/>
          </a:bodyPr>
          <a:lstStyle/>
          <a:p>
            <a:pPr algn="ctr"/>
            <a:r>
              <a:rPr lang="en-US" altLang="zh-CN" sz="2800" dirty="0">
                <a:latin typeface="Segoe UI Light" panose="020B0502040204020203" pitchFamily="34" charset="0"/>
                <a:cs typeface="Segoe UI Light" panose="020B0502040204020203" pitchFamily="34" charset="0"/>
              </a:rPr>
              <a:t>Enter the title</a:t>
            </a:r>
            <a:endParaRPr lang="zh-CN" altLang="en-US" sz="2800" dirty="0">
              <a:latin typeface="Segoe UI Light" panose="020B0502040204020203" pitchFamily="34" charset="0"/>
              <a:cs typeface="Segoe UI Light" panose="020B0502040204020203"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Tm="3000">
        <p:pull/>
      </p:transition>
    </mc:Choice>
    <mc:Fallback>
      <p:transition spd="slow" advTm="300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8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anim calcmode="lin" valueType="num">
                                      <p:cBhvr>
                                        <p:cTn id="8" dur="750" fill="hold"/>
                                        <p:tgtEl>
                                          <p:spTgt spid="6"/>
                                        </p:tgtEl>
                                        <p:attrNameLst>
                                          <p:attrName>ppt_x</p:attrName>
                                        </p:attrNameLst>
                                      </p:cBhvr>
                                      <p:tavLst>
                                        <p:tav tm="0">
                                          <p:val>
                                            <p:strVal val="#ppt_x"/>
                                          </p:val>
                                        </p:tav>
                                        <p:tav tm="100000">
                                          <p:val>
                                            <p:strVal val="#ppt_x"/>
                                          </p:val>
                                        </p:tav>
                                      </p:tavLst>
                                    </p:anim>
                                    <p:anim calcmode="lin" valueType="num">
                                      <p:cBhvr>
                                        <p:cTn id="9" dur="75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80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750"/>
                                        <p:tgtEl>
                                          <p:spTgt spid="7"/>
                                        </p:tgtEl>
                                      </p:cBhvr>
                                    </p:animEffect>
                                    <p:anim calcmode="lin" valueType="num">
                                      <p:cBhvr>
                                        <p:cTn id="13" dur="750" fill="hold"/>
                                        <p:tgtEl>
                                          <p:spTgt spid="7"/>
                                        </p:tgtEl>
                                        <p:attrNameLst>
                                          <p:attrName>ppt_x</p:attrName>
                                        </p:attrNameLst>
                                      </p:cBhvr>
                                      <p:tavLst>
                                        <p:tav tm="0">
                                          <p:val>
                                            <p:strVal val="#ppt_x"/>
                                          </p:val>
                                        </p:tav>
                                        <p:tav tm="100000">
                                          <p:val>
                                            <p:strVal val="#ppt_x"/>
                                          </p:val>
                                        </p:tav>
                                      </p:tavLst>
                                    </p:anim>
                                    <p:anim calcmode="lin" valueType="num">
                                      <p:cBhvr>
                                        <p:cTn id="14" dur="7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3390900" y="1831975"/>
            <a:ext cx="5410200" cy="31940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组合 16"/>
          <p:cNvGrpSpPr/>
          <p:nvPr/>
        </p:nvGrpSpPr>
        <p:grpSpPr>
          <a:xfrm>
            <a:off x="4598194" y="2419350"/>
            <a:ext cx="3124573" cy="2019300"/>
            <a:chOff x="4487863" y="2425700"/>
            <a:chExt cx="3124573" cy="2019300"/>
          </a:xfrm>
        </p:grpSpPr>
        <p:sp>
          <p:nvSpPr>
            <p:cNvPr id="12" name="任意多边形 11"/>
            <p:cNvSpPr/>
            <p:nvPr/>
          </p:nvSpPr>
          <p:spPr>
            <a:xfrm>
              <a:off x="4673600" y="2425700"/>
              <a:ext cx="2578100" cy="0"/>
            </a:xfrm>
            <a:custGeom>
              <a:avLst/>
              <a:gdLst>
                <a:gd name="connsiteX0" fmla="*/ 0 w 2578100"/>
                <a:gd name="connsiteY0" fmla="*/ 0 h 0"/>
                <a:gd name="connsiteX1" fmla="*/ 2578100 w 2578100"/>
                <a:gd name="connsiteY1" fmla="*/ 0 h 0"/>
              </a:gdLst>
              <a:ahLst/>
              <a:cxnLst>
                <a:cxn ang="0">
                  <a:pos x="connsiteX0" y="connsiteY0"/>
                </a:cxn>
                <a:cxn ang="0">
                  <a:pos x="connsiteX1" y="connsiteY1"/>
                </a:cxn>
              </a:cxnLst>
              <a:rect l="l" t="t" r="r" b="b"/>
              <a:pathLst>
                <a:path w="2578100">
                  <a:moveTo>
                    <a:pt x="0" y="0"/>
                  </a:moveTo>
                  <a:lnTo>
                    <a:pt x="2578100" y="0"/>
                  </a:lnTo>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endParaRPr>
            </a:p>
          </p:txBody>
        </p:sp>
        <p:sp>
          <p:nvSpPr>
            <p:cNvPr id="13" name="文本框 13"/>
            <p:cNvSpPr txBox="1">
              <a:spLocks noChangeArrowheads="1"/>
            </p:cNvSpPr>
            <p:nvPr/>
          </p:nvSpPr>
          <p:spPr bwMode="auto">
            <a:xfrm>
              <a:off x="4487863" y="2536825"/>
              <a:ext cx="3124573"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buFont typeface="Arial" panose="020B0604020202020204" pitchFamily="34" charset="0"/>
                <a:buNone/>
              </a:pPr>
              <a:r>
                <a:rPr lang="en-US" altLang="zh-CN" sz="6600" dirty="0">
                  <a:solidFill>
                    <a:schemeClr val="bg1"/>
                  </a:solidFill>
                  <a:latin typeface="Century Gothic" panose="020B0502020202020204" pitchFamily="34" charset="0"/>
                  <a:ea typeface="SimSun-ExtB" panose="02010609060101010101" pitchFamily="49" charset="-122"/>
                </a:rPr>
                <a:t>PART03</a:t>
              </a:r>
              <a:endParaRPr lang="zh-CN" altLang="en-US" sz="6600" dirty="0">
                <a:solidFill>
                  <a:schemeClr val="bg1"/>
                </a:solidFill>
                <a:latin typeface="Century Gothic" panose="020B0502020202020204" pitchFamily="34" charset="0"/>
                <a:ea typeface="SimSun-ExtB" panose="02010609060101010101" pitchFamily="49" charset="-122"/>
              </a:endParaRPr>
            </a:p>
          </p:txBody>
        </p:sp>
        <p:sp>
          <p:nvSpPr>
            <p:cNvPr id="14" name="任意多边形 13"/>
            <p:cNvSpPr/>
            <p:nvPr/>
          </p:nvSpPr>
          <p:spPr>
            <a:xfrm>
              <a:off x="4686300" y="4445000"/>
              <a:ext cx="2578100" cy="0"/>
            </a:xfrm>
            <a:custGeom>
              <a:avLst/>
              <a:gdLst>
                <a:gd name="connsiteX0" fmla="*/ 0 w 2578100"/>
                <a:gd name="connsiteY0" fmla="*/ 0 h 0"/>
                <a:gd name="connsiteX1" fmla="*/ 2578100 w 2578100"/>
                <a:gd name="connsiteY1" fmla="*/ 0 h 0"/>
              </a:gdLst>
              <a:ahLst/>
              <a:cxnLst>
                <a:cxn ang="0">
                  <a:pos x="connsiteX0" y="connsiteY0"/>
                </a:cxn>
                <a:cxn ang="0">
                  <a:pos x="connsiteX1" y="connsiteY1"/>
                </a:cxn>
              </a:cxnLst>
              <a:rect l="l" t="t" r="r" b="b"/>
              <a:pathLst>
                <a:path w="2578100">
                  <a:moveTo>
                    <a:pt x="0" y="0"/>
                  </a:moveTo>
                  <a:lnTo>
                    <a:pt x="2578100" y="0"/>
                  </a:lnTo>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endParaRPr>
            </a:p>
          </p:txBody>
        </p:sp>
        <p:sp>
          <p:nvSpPr>
            <p:cNvPr id="15" name="文本框 66"/>
            <p:cNvSpPr txBox="1">
              <a:spLocks noChangeArrowheads="1"/>
            </p:cNvSpPr>
            <p:nvPr/>
          </p:nvSpPr>
          <p:spPr bwMode="auto">
            <a:xfrm>
              <a:off x="4979988" y="3749675"/>
              <a:ext cx="1941512"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lnSpc>
                  <a:spcPts val="900"/>
                </a:lnSpc>
                <a:buFont typeface="Arial" panose="020B0604020202020204" pitchFamily="34" charset="0"/>
                <a:buNone/>
              </a:pPr>
              <a:r>
                <a:rPr lang="en-US" altLang="zh-CN" sz="600">
                  <a:solidFill>
                    <a:schemeClr val="bg1"/>
                  </a:solidFill>
                  <a:latin typeface="Helvetica" panose="020B0604020202020204" pitchFamily="34" charset="0"/>
                  <a:ea typeface="微软雅黑" panose="020B0503020204020204" pitchFamily="34" charset="-122"/>
                </a:rPr>
                <a:t>this is a sample text. insert your desired text here. Again. this is a dummy text. enter your own text here. this is a sample text. </a:t>
              </a:r>
              <a:endParaRPr lang="zh-CN" altLang="en-US" sz="600">
                <a:solidFill>
                  <a:schemeClr val="bg1"/>
                </a:solidFill>
                <a:latin typeface="Helvetica" panose="020B0604020202020204" pitchFamily="34" charset="0"/>
                <a:ea typeface="微软雅黑" panose="020B0503020204020204" pitchFamily="34" charset="-122"/>
              </a:endParaRPr>
            </a:p>
          </p:txBody>
        </p:sp>
        <p:sp>
          <p:nvSpPr>
            <p:cNvPr id="16" name="文本框 66"/>
            <p:cNvSpPr txBox="1">
              <a:spLocks noChangeArrowheads="1"/>
            </p:cNvSpPr>
            <p:nvPr/>
          </p:nvSpPr>
          <p:spPr bwMode="auto">
            <a:xfrm>
              <a:off x="4745038" y="3497263"/>
              <a:ext cx="254428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buFont typeface="Arial" panose="020B0604020202020204" pitchFamily="34" charset="0"/>
                <a:buNone/>
              </a:pPr>
              <a:r>
                <a:rPr lang="zh-CN" altLang="en-US" sz="1100" spc="1200" dirty="0">
                  <a:solidFill>
                    <a:schemeClr val="bg1"/>
                  </a:solidFill>
                  <a:latin typeface="Helvetica" panose="020B0604020202020204" pitchFamily="34" charset="0"/>
                  <a:ea typeface="SimSun-ExtB" panose="02010609060101010101" pitchFamily="49" charset="-122"/>
                </a:rPr>
                <a:t>输入你的标题内容</a:t>
              </a:r>
              <a:endParaRPr lang="zh-CN" altLang="en-US" sz="1100" spc="1200" dirty="0">
                <a:solidFill>
                  <a:schemeClr val="bg1"/>
                </a:solidFill>
                <a:latin typeface="Helvetica" panose="020B0604020202020204" pitchFamily="34" charset="0"/>
                <a:ea typeface="SimSun-ExtB" panose="02010609060101010101" pitchFamily="49"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3000">
        <p:pull/>
      </p:transition>
    </mc:Choice>
    <mc:Fallback>
      <p:transition spd="slow" advTm="300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700518" y="2518782"/>
            <a:ext cx="12144956" cy="3678977"/>
            <a:chOff x="700518" y="2518782"/>
            <a:chExt cx="12144956" cy="3678977"/>
          </a:xfrm>
        </p:grpSpPr>
        <p:sp>
          <p:nvSpPr>
            <p:cNvPr id="2" name="六边形 1"/>
            <p:cNvSpPr/>
            <p:nvPr/>
          </p:nvSpPr>
          <p:spPr>
            <a:xfrm rot="16200000">
              <a:off x="933715" y="2642327"/>
              <a:ext cx="1791408" cy="1544317"/>
            </a:xfrm>
            <a:prstGeom prst="hexagon">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六边形 2"/>
            <p:cNvSpPr/>
            <p:nvPr/>
          </p:nvSpPr>
          <p:spPr>
            <a:xfrm rot="16200000">
              <a:off x="5132395" y="2926144"/>
              <a:ext cx="1132951" cy="976682"/>
            </a:xfrm>
            <a:prstGeom prst="hexag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六边形 3"/>
            <p:cNvSpPr/>
            <p:nvPr/>
          </p:nvSpPr>
          <p:spPr>
            <a:xfrm rot="16200000">
              <a:off x="8874278" y="2814132"/>
              <a:ext cx="1392819" cy="1200706"/>
            </a:xfrm>
            <a:prstGeom prst="hexag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700518" y="4700846"/>
              <a:ext cx="2257799" cy="1496913"/>
              <a:chOff x="1085626" y="4715360"/>
              <a:chExt cx="2257799" cy="1496913"/>
            </a:xfrm>
          </p:grpSpPr>
          <p:sp>
            <p:nvSpPr>
              <p:cNvPr id="6" name="文本框 5"/>
              <p:cNvSpPr txBox="1"/>
              <p:nvPr/>
            </p:nvSpPr>
            <p:spPr>
              <a:xfrm>
                <a:off x="1321227" y="4715360"/>
                <a:ext cx="1786597" cy="338554"/>
              </a:xfrm>
              <a:prstGeom prst="rect">
                <a:avLst/>
              </a:prstGeom>
              <a:noFill/>
            </p:spPr>
            <p:txBody>
              <a:bodyPr wrap="square" rtlCol="0">
                <a:spAutoFit/>
              </a:bodyPr>
              <a:lstStyle/>
              <a:p>
                <a:pPr algn="ctr"/>
                <a:r>
                  <a:rPr lang="zh-CN" altLang="en-US" sz="1600" b="1" dirty="0">
                    <a:latin typeface="AXIS Std M" panose="020B0600000000000000" pitchFamily="34" charset="-128"/>
                    <a:ea typeface="AXIS Std M" panose="020B0600000000000000" pitchFamily="34" charset="-128"/>
                    <a:cs typeface="Open Sans" panose="020B0606030504020204" pitchFamily="34" charset="0"/>
                  </a:rPr>
                  <a:t>标题</a:t>
                </a:r>
                <a:r>
                  <a:rPr lang="en-US" altLang="zh-CN" sz="1600" b="1" dirty="0">
                    <a:latin typeface="AXIS Std M" panose="020B0600000000000000" pitchFamily="34" charset="-128"/>
                    <a:ea typeface="AXIS Std M" panose="020B0600000000000000" pitchFamily="34" charset="-128"/>
                    <a:cs typeface="Open Sans" panose="020B0606030504020204" pitchFamily="34" charset="0"/>
                  </a:rPr>
                  <a:t> 01</a:t>
                </a:r>
                <a:endParaRPr lang="zh-CN" altLang="en-US" sz="1600" b="1" dirty="0">
                  <a:latin typeface="AXIS Std M" panose="020B0600000000000000" pitchFamily="34" charset="-128"/>
                  <a:ea typeface="AXIS Std M" panose="020B0600000000000000" pitchFamily="34" charset="-128"/>
                  <a:cs typeface="Open Sans" panose="020B0606030504020204" pitchFamily="34" charset="0"/>
                </a:endParaRPr>
              </a:p>
            </p:txBody>
          </p:sp>
          <p:sp>
            <p:nvSpPr>
              <p:cNvPr id="7" name="矩形 6"/>
              <p:cNvSpPr/>
              <p:nvPr/>
            </p:nvSpPr>
            <p:spPr>
              <a:xfrm>
                <a:off x="1085626" y="5085811"/>
                <a:ext cx="2257799" cy="1126462"/>
              </a:xfrm>
              <a:prstGeom prst="rect">
                <a:avLst/>
              </a:prstGeom>
            </p:spPr>
            <p:txBody>
              <a:bodyPr wrap="square">
                <a:spAutoFit/>
              </a:bodyPr>
              <a:lstStyle/>
              <a:p>
                <a:pPr algn="ctr">
                  <a:lnSpc>
                    <a:spcPct val="120000"/>
                  </a:lnSpc>
                </a:pPr>
                <a:r>
                  <a:rPr lang="en-US" altLang="zh-CN"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Lorem ipsum dolor sit, consectetur adipisicing elit, </a:t>
                </a:r>
                <a:r>
                  <a:rPr lang="en-US" altLang="zh-CN" sz="1400" dirty="0" err="1">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eiusmod</a:t>
                </a:r>
                <a:r>
                  <a:rPr lang="en-US" altLang="zh-CN"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a:t>
                </a:r>
                <a:r>
                  <a:rPr lang="en-US" altLang="zh-CN" sz="1400" dirty="0" err="1">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tempor</a:t>
                </a:r>
                <a:r>
                  <a:rPr lang="en-US" altLang="zh-CN"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a:t>
                </a:r>
                <a:r>
                  <a:rPr lang="en-US" altLang="zh-CN" sz="1400" dirty="0" err="1">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dolore</a:t>
                </a:r>
                <a:r>
                  <a:rPr lang="en-US" altLang="zh-CN"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magna aliqua. </a:t>
                </a:r>
                <a:endParaRPr lang="zh-CN" altLang="en-US" sz="1400" dirty="0">
                  <a:solidFill>
                    <a:schemeClr val="tx1">
                      <a:lumMod val="75000"/>
                      <a:lumOff val="25000"/>
                    </a:schemeClr>
                  </a:solidFill>
                  <a:latin typeface="Open Sans" panose="020B0606030504020204" pitchFamily="34" charset="0"/>
                  <a:cs typeface="Open Sans" panose="020B0606030504020204" pitchFamily="34" charset="0"/>
                </a:endParaRPr>
              </a:p>
            </p:txBody>
          </p:sp>
        </p:grpSp>
        <p:grpSp>
          <p:nvGrpSpPr>
            <p:cNvPr id="8" name="组合 7"/>
            <p:cNvGrpSpPr/>
            <p:nvPr/>
          </p:nvGrpSpPr>
          <p:grpSpPr>
            <a:xfrm>
              <a:off x="4602469" y="4699063"/>
              <a:ext cx="2257799" cy="979849"/>
              <a:chOff x="1085626" y="4715360"/>
              <a:chExt cx="2257799" cy="979849"/>
            </a:xfrm>
          </p:grpSpPr>
          <p:sp>
            <p:nvSpPr>
              <p:cNvPr id="9" name="文本框 8"/>
              <p:cNvSpPr txBox="1"/>
              <p:nvPr/>
            </p:nvSpPr>
            <p:spPr>
              <a:xfrm>
                <a:off x="1321227" y="4715360"/>
                <a:ext cx="1786597" cy="338554"/>
              </a:xfrm>
              <a:prstGeom prst="rect">
                <a:avLst/>
              </a:prstGeom>
              <a:noFill/>
            </p:spPr>
            <p:txBody>
              <a:bodyPr wrap="square" rtlCol="0">
                <a:spAutoFit/>
              </a:bodyPr>
              <a:lstStyle/>
              <a:p>
                <a:pPr algn="ctr"/>
                <a:r>
                  <a:rPr lang="zh-CN" altLang="en-US" sz="1600" b="1" dirty="0">
                    <a:latin typeface="AXIS Std M" panose="020B0600000000000000" pitchFamily="34" charset="-128"/>
                    <a:ea typeface="AXIS Std M" panose="020B0600000000000000" pitchFamily="34" charset="-128"/>
                    <a:cs typeface="Open Sans" panose="020B0606030504020204" pitchFamily="34" charset="0"/>
                  </a:rPr>
                  <a:t>标题</a:t>
                </a:r>
                <a:r>
                  <a:rPr lang="en-US" altLang="zh-CN" sz="1600" b="1" dirty="0">
                    <a:latin typeface="AXIS Std M" panose="020B0600000000000000" pitchFamily="34" charset="-128"/>
                    <a:ea typeface="AXIS Std M" panose="020B0600000000000000" pitchFamily="34" charset="-128"/>
                    <a:cs typeface="Open Sans" panose="020B0606030504020204" pitchFamily="34" charset="0"/>
                  </a:rPr>
                  <a:t> 02</a:t>
                </a:r>
                <a:endParaRPr lang="zh-CN" altLang="en-US" sz="1600" b="1" dirty="0">
                  <a:latin typeface="AXIS Std M" panose="020B0600000000000000" pitchFamily="34" charset="-128"/>
                  <a:ea typeface="AXIS Std M" panose="020B0600000000000000" pitchFamily="34" charset="-128"/>
                  <a:cs typeface="Open Sans" panose="020B0606030504020204" pitchFamily="34" charset="0"/>
                </a:endParaRPr>
              </a:p>
            </p:txBody>
          </p:sp>
          <p:sp>
            <p:nvSpPr>
              <p:cNvPr id="10" name="矩形 9"/>
              <p:cNvSpPr/>
              <p:nvPr/>
            </p:nvSpPr>
            <p:spPr>
              <a:xfrm>
                <a:off x="1085626" y="5085811"/>
                <a:ext cx="2257799" cy="609398"/>
              </a:xfrm>
              <a:prstGeom prst="rect">
                <a:avLst/>
              </a:prstGeom>
            </p:spPr>
            <p:txBody>
              <a:bodyPr wrap="square">
                <a:spAutoFit/>
              </a:bodyPr>
              <a:lstStyle/>
              <a:p>
                <a:pPr algn="ctr">
                  <a:lnSpc>
                    <a:spcPct val="120000"/>
                  </a:lnSpc>
                </a:pPr>
                <a:r>
                  <a:rPr lang="en-US" altLang="zh-CN"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Lorem ipsum dolor sit, </a:t>
                </a:r>
                <a:r>
                  <a:rPr lang="en-US" altLang="zh-CN" sz="1400" dirty="0" err="1">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consectetur</a:t>
                </a:r>
                <a:r>
                  <a:rPr lang="en-US" altLang="zh-CN"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a:t>
                </a:r>
                <a:r>
                  <a:rPr lang="en-US" altLang="zh-CN" sz="1400" dirty="0" err="1">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adipisicing</a:t>
                </a:r>
                <a:r>
                  <a:rPr lang="en-US" altLang="zh-CN"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t>
                </a:r>
                <a:endParaRPr lang="zh-CN" altLang="en-US" sz="1400" dirty="0">
                  <a:solidFill>
                    <a:schemeClr val="tx1">
                      <a:lumMod val="75000"/>
                      <a:lumOff val="25000"/>
                    </a:schemeClr>
                  </a:solidFill>
                  <a:latin typeface="Open Sans" panose="020B0606030504020204" pitchFamily="34" charset="0"/>
                  <a:cs typeface="Open Sans" panose="020B0606030504020204" pitchFamily="34" charset="0"/>
                </a:endParaRPr>
              </a:p>
            </p:txBody>
          </p:sp>
        </p:grpSp>
        <p:grpSp>
          <p:nvGrpSpPr>
            <p:cNvPr id="11" name="组合 10"/>
            <p:cNvGrpSpPr/>
            <p:nvPr/>
          </p:nvGrpSpPr>
          <p:grpSpPr>
            <a:xfrm>
              <a:off x="8504420" y="4697280"/>
              <a:ext cx="2257799" cy="1238381"/>
              <a:chOff x="1085626" y="4715360"/>
              <a:chExt cx="2257799" cy="1238381"/>
            </a:xfrm>
          </p:grpSpPr>
          <p:sp>
            <p:nvSpPr>
              <p:cNvPr id="12" name="文本框 11"/>
              <p:cNvSpPr txBox="1"/>
              <p:nvPr/>
            </p:nvSpPr>
            <p:spPr>
              <a:xfrm>
                <a:off x="1321227" y="4715360"/>
                <a:ext cx="1786597" cy="338554"/>
              </a:xfrm>
              <a:prstGeom prst="rect">
                <a:avLst/>
              </a:prstGeom>
              <a:noFill/>
            </p:spPr>
            <p:txBody>
              <a:bodyPr wrap="square" rtlCol="0">
                <a:spAutoFit/>
              </a:bodyPr>
              <a:lstStyle/>
              <a:p>
                <a:pPr algn="ctr"/>
                <a:r>
                  <a:rPr lang="zh-CN" altLang="en-US" sz="1600" b="1" dirty="0">
                    <a:latin typeface="AXIS Std M" panose="020B0600000000000000" pitchFamily="34" charset="-128"/>
                    <a:ea typeface="AXIS Std M" panose="020B0600000000000000" pitchFamily="34" charset="-128"/>
                    <a:cs typeface="Open Sans" panose="020B0606030504020204" pitchFamily="34" charset="0"/>
                  </a:rPr>
                  <a:t>标题</a:t>
                </a:r>
                <a:r>
                  <a:rPr lang="en-US" altLang="zh-CN" sz="1600" b="1" dirty="0">
                    <a:latin typeface="AXIS Std M" panose="020B0600000000000000" pitchFamily="34" charset="-128"/>
                    <a:ea typeface="AXIS Std M" panose="020B0600000000000000" pitchFamily="34" charset="-128"/>
                    <a:cs typeface="Open Sans" panose="020B0606030504020204" pitchFamily="34" charset="0"/>
                  </a:rPr>
                  <a:t> 03</a:t>
                </a:r>
                <a:endParaRPr lang="zh-CN" altLang="en-US" sz="1600" b="1" dirty="0">
                  <a:latin typeface="AXIS Std M" panose="020B0600000000000000" pitchFamily="34" charset="-128"/>
                  <a:ea typeface="AXIS Std M" panose="020B0600000000000000" pitchFamily="34" charset="-128"/>
                  <a:cs typeface="Open Sans" panose="020B0606030504020204" pitchFamily="34" charset="0"/>
                </a:endParaRPr>
              </a:p>
            </p:txBody>
          </p:sp>
          <p:sp>
            <p:nvSpPr>
              <p:cNvPr id="13" name="矩形 12"/>
              <p:cNvSpPr/>
              <p:nvPr/>
            </p:nvSpPr>
            <p:spPr>
              <a:xfrm>
                <a:off x="1085626" y="5085811"/>
                <a:ext cx="2257799" cy="867930"/>
              </a:xfrm>
              <a:prstGeom prst="rect">
                <a:avLst/>
              </a:prstGeom>
            </p:spPr>
            <p:txBody>
              <a:bodyPr wrap="square">
                <a:spAutoFit/>
              </a:bodyPr>
              <a:lstStyle/>
              <a:p>
                <a:pPr algn="ctr">
                  <a:lnSpc>
                    <a:spcPct val="120000"/>
                  </a:lnSpc>
                </a:pPr>
                <a:r>
                  <a:rPr lang="en-US" altLang="zh-CN"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Lorem ipsum dolor sit, consectetur </a:t>
                </a:r>
                <a:r>
                  <a:rPr lang="en-US" altLang="zh-CN" sz="1400" dirty="0" err="1">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adipisicing</a:t>
                </a:r>
                <a:r>
                  <a:rPr lang="en-US" altLang="zh-CN"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just </a:t>
                </a:r>
                <a:r>
                  <a:rPr lang="en-US" altLang="zh-CN" sz="1400" dirty="0" err="1">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elit</a:t>
                </a:r>
                <a:r>
                  <a:rPr lang="en-US" altLang="zh-CN"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t>
                </a:r>
                <a:endParaRPr lang="zh-CN" altLang="en-US" sz="1400" dirty="0">
                  <a:solidFill>
                    <a:schemeClr val="tx1">
                      <a:lumMod val="75000"/>
                      <a:lumOff val="25000"/>
                    </a:schemeClr>
                  </a:solidFill>
                  <a:latin typeface="Open Sans" panose="020B0606030504020204" pitchFamily="34" charset="0"/>
                  <a:cs typeface="Open Sans" panose="020B0606030504020204" pitchFamily="34" charset="0"/>
                </a:endParaRPr>
              </a:p>
            </p:txBody>
          </p:sp>
        </p:grpSp>
        <p:cxnSp>
          <p:nvCxnSpPr>
            <p:cNvPr id="14" name="直接连接符 13"/>
            <p:cNvCxnSpPr/>
            <p:nvPr/>
          </p:nvCxnSpPr>
          <p:spPr>
            <a:xfrm>
              <a:off x="2601578" y="3421742"/>
              <a:ext cx="2608951"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6187212" y="3421742"/>
              <a:ext cx="2783123"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10149437" y="3421742"/>
              <a:ext cx="2696037"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7" name="Freeform 12"/>
            <p:cNvSpPr>
              <a:spLocks noEditPoints="1"/>
            </p:cNvSpPr>
            <p:nvPr/>
          </p:nvSpPr>
          <p:spPr bwMode="auto">
            <a:xfrm>
              <a:off x="5419831" y="3189355"/>
              <a:ext cx="511588" cy="547690"/>
            </a:xfrm>
            <a:custGeom>
              <a:avLst/>
              <a:gdLst>
                <a:gd name="T0" fmla="*/ 108 w 243"/>
                <a:gd name="T1" fmla="*/ 195 h 260"/>
                <a:gd name="T2" fmla="*/ 109 w 243"/>
                <a:gd name="T3" fmla="*/ 193 h 260"/>
                <a:gd name="T4" fmla="*/ 105 w 243"/>
                <a:gd name="T5" fmla="*/ 156 h 260"/>
                <a:gd name="T6" fmla="*/ 120 w 243"/>
                <a:gd name="T7" fmla="*/ 154 h 260"/>
                <a:gd name="T8" fmla="*/ 131 w 243"/>
                <a:gd name="T9" fmla="*/ 180 h 260"/>
                <a:gd name="T10" fmla="*/ 139 w 243"/>
                <a:gd name="T11" fmla="*/ 184 h 260"/>
                <a:gd name="T12" fmla="*/ 155 w 243"/>
                <a:gd name="T13" fmla="*/ 175 h 260"/>
                <a:gd name="T14" fmla="*/ 137 w 243"/>
                <a:gd name="T15" fmla="*/ 219 h 260"/>
                <a:gd name="T16" fmla="*/ 115 w 243"/>
                <a:gd name="T17" fmla="*/ 218 h 260"/>
                <a:gd name="T18" fmla="*/ 87 w 243"/>
                <a:gd name="T19" fmla="*/ 188 h 260"/>
                <a:gd name="T20" fmla="*/ 179 w 243"/>
                <a:gd name="T21" fmla="*/ 59 h 260"/>
                <a:gd name="T22" fmla="*/ 138 w 243"/>
                <a:gd name="T23" fmla="*/ 76 h 260"/>
                <a:gd name="T24" fmla="*/ 154 w 243"/>
                <a:gd name="T25" fmla="*/ 81 h 260"/>
                <a:gd name="T26" fmla="*/ 157 w 243"/>
                <a:gd name="T27" fmla="*/ 88 h 260"/>
                <a:gd name="T28" fmla="*/ 147 w 243"/>
                <a:gd name="T29" fmla="*/ 112 h 260"/>
                <a:gd name="T30" fmla="*/ 158 w 243"/>
                <a:gd name="T31" fmla="*/ 121 h 260"/>
                <a:gd name="T32" fmla="*/ 179 w 243"/>
                <a:gd name="T33" fmla="*/ 94 h 260"/>
                <a:gd name="T34" fmla="*/ 181 w 243"/>
                <a:gd name="T35" fmla="*/ 93 h 260"/>
                <a:gd name="T36" fmla="*/ 190 w 243"/>
                <a:gd name="T37" fmla="*/ 104 h 260"/>
                <a:gd name="T38" fmla="*/ 164 w 243"/>
                <a:gd name="T39" fmla="*/ 59 h 260"/>
                <a:gd name="T40" fmla="*/ 143 w 243"/>
                <a:gd name="T41" fmla="*/ 0 h 260"/>
                <a:gd name="T42" fmla="*/ 108 w 243"/>
                <a:gd name="T43" fmla="*/ 51 h 260"/>
                <a:gd name="T44" fmla="*/ 97 w 243"/>
                <a:gd name="T45" fmla="*/ 89 h 260"/>
                <a:gd name="T46" fmla="*/ 110 w 243"/>
                <a:gd name="T47" fmla="*/ 95 h 260"/>
                <a:gd name="T48" fmla="*/ 126 w 243"/>
                <a:gd name="T49" fmla="*/ 74 h 260"/>
                <a:gd name="T50" fmla="*/ 135 w 243"/>
                <a:gd name="T51" fmla="*/ 75 h 260"/>
                <a:gd name="T52" fmla="*/ 154 w 243"/>
                <a:gd name="T53" fmla="*/ 95 h 260"/>
                <a:gd name="T54" fmla="*/ 148 w 243"/>
                <a:gd name="T55" fmla="*/ 58 h 260"/>
                <a:gd name="T56" fmla="*/ 149 w 243"/>
                <a:gd name="T57" fmla="*/ 58 h 260"/>
                <a:gd name="T58" fmla="*/ 109 w 243"/>
                <a:gd name="T59" fmla="*/ 103 h 260"/>
                <a:gd name="T60" fmla="*/ 85 w 243"/>
                <a:gd name="T61" fmla="*/ 86 h 260"/>
                <a:gd name="T62" fmla="*/ 86 w 243"/>
                <a:gd name="T63" fmla="*/ 85 h 260"/>
                <a:gd name="T64" fmla="*/ 83 w 243"/>
                <a:gd name="T65" fmla="*/ 75 h 260"/>
                <a:gd name="T66" fmla="*/ 22 w 243"/>
                <a:gd name="T67" fmla="*/ 58 h 260"/>
                <a:gd name="T68" fmla="*/ 66 w 243"/>
                <a:gd name="T69" fmla="*/ 111 h 260"/>
                <a:gd name="T70" fmla="*/ 73 w 243"/>
                <a:gd name="T71" fmla="*/ 110 h 260"/>
                <a:gd name="T72" fmla="*/ 90 w 243"/>
                <a:gd name="T73" fmla="*/ 124 h 260"/>
                <a:gd name="T74" fmla="*/ 103 w 243"/>
                <a:gd name="T75" fmla="*/ 122 h 260"/>
                <a:gd name="T76" fmla="*/ 106 w 243"/>
                <a:gd name="T77" fmla="*/ 109 h 260"/>
                <a:gd name="T78" fmla="*/ 222 w 243"/>
                <a:gd name="T79" fmla="*/ 175 h 260"/>
                <a:gd name="T80" fmla="*/ 202 w 243"/>
                <a:gd name="T81" fmla="*/ 128 h 260"/>
                <a:gd name="T82" fmla="*/ 196 w 243"/>
                <a:gd name="T83" fmla="*/ 147 h 260"/>
                <a:gd name="T84" fmla="*/ 188 w 243"/>
                <a:gd name="T85" fmla="*/ 150 h 260"/>
                <a:gd name="T86" fmla="*/ 159 w 243"/>
                <a:gd name="T87" fmla="*/ 138 h 260"/>
                <a:gd name="T88" fmla="*/ 149 w 243"/>
                <a:gd name="T89" fmla="*/ 151 h 260"/>
                <a:gd name="T90" fmla="*/ 181 w 243"/>
                <a:gd name="T91" fmla="*/ 176 h 260"/>
                <a:gd name="T92" fmla="*/ 182 w 243"/>
                <a:gd name="T93" fmla="*/ 179 h 260"/>
                <a:gd name="T94" fmla="*/ 169 w 243"/>
                <a:gd name="T95" fmla="*/ 189 h 260"/>
                <a:gd name="T96" fmla="*/ 228 w 243"/>
                <a:gd name="T97" fmla="*/ 216 h 260"/>
                <a:gd name="T98" fmla="*/ 100 w 243"/>
                <a:gd name="T99" fmla="*/ 141 h 260"/>
                <a:gd name="T100" fmla="*/ 92 w 243"/>
                <a:gd name="T101" fmla="*/ 127 h 260"/>
                <a:gd name="T102" fmla="*/ 63 w 243"/>
                <a:gd name="T103" fmla="*/ 127 h 260"/>
                <a:gd name="T104" fmla="*/ 55 w 243"/>
                <a:gd name="T105" fmla="*/ 125 h 260"/>
                <a:gd name="T106" fmla="*/ 62 w 243"/>
                <a:gd name="T107" fmla="*/ 104 h 260"/>
                <a:gd name="T108" fmla="*/ 32 w 243"/>
                <a:gd name="T109" fmla="*/ 131 h 260"/>
                <a:gd name="T110" fmla="*/ 48 w 243"/>
                <a:gd name="T111" fmla="*/ 161 h 260"/>
                <a:gd name="T112" fmla="*/ 83 w 243"/>
                <a:gd name="T113" fmla="*/ 171 h 260"/>
                <a:gd name="T114" fmla="*/ 88 w 243"/>
                <a:gd name="T115" fmla="*/ 160 h 260"/>
                <a:gd name="T116" fmla="*/ 70 w 243"/>
                <a:gd name="T117" fmla="*/ 145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3" h="260">
                  <a:moveTo>
                    <a:pt x="87" y="188"/>
                  </a:moveTo>
                  <a:cubicBezTo>
                    <a:pt x="86" y="185"/>
                    <a:pt x="90" y="184"/>
                    <a:pt x="90" y="184"/>
                  </a:cubicBezTo>
                  <a:cubicBezTo>
                    <a:pt x="90" y="184"/>
                    <a:pt x="100" y="183"/>
                    <a:pt x="108" y="195"/>
                  </a:cubicBezTo>
                  <a:cubicBezTo>
                    <a:pt x="108" y="195"/>
                    <a:pt x="108" y="195"/>
                    <a:pt x="108" y="195"/>
                  </a:cubicBezTo>
                  <a:cubicBezTo>
                    <a:pt x="109" y="195"/>
                    <a:pt x="109" y="195"/>
                    <a:pt x="109" y="195"/>
                  </a:cubicBezTo>
                  <a:cubicBezTo>
                    <a:pt x="109" y="195"/>
                    <a:pt x="108" y="195"/>
                    <a:pt x="108" y="195"/>
                  </a:cubicBezTo>
                  <a:cubicBezTo>
                    <a:pt x="109" y="195"/>
                    <a:pt x="109" y="195"/>
                    <a:pt x="109" y="195"/>
                  </a:cubicBezTo>
                  <a:cubicBezTo>
                    <a:pt x="109" y="193"/>
                    <a:pt x="109" y="193"/>
                    <a:pt x="109" y="193"/>
                  </a:cubicBezTo>
                  <a:cubicBezTo>
                    <a:pt x="109" y="193"/>
                    <a:pt x="110" y="189"/>
                    <a:pt x="110" y="187"/>
                  </a:cubicBezTo>
                  <a:cubicBezTo>
                    <a:pt x="110" y="185"/>
                    <a:pt x="110" y="183"/>
                    <a:pt x="110" y="183"/>
                  </a:cubicBezTo>
                  <a:cubicBezTo>
                    <a:pt x="103" y="161"/>
                    <a:pt x="103" y="161"/>
                    <a:pt x="103" y="161"/>
                  </a:cubicBezTo>
                  <a:cubicBezTo>
                    <a:pt x="103" y="161"/>
                    <a:pt x="102" y="157"/>
                    <a:pt x="105" y="156"/>
                  </a:cubicBezTo>
                  <a:cubicBezTo>
                    <a:pt x="109" y="154"/>
                    <a:pt x="110" y="157"/>
                    <a:pt x="110" y="157"/>
                  </a:cubicBezTo>
                  <a:cubicBezTo>
                    <a:pt x="110" y="157"/>
                    <a:pt x="117" y="178"/>
                    <a:pt x="118" y="180"/>
                  </a:cubicBezTo>
                  <a:cubicBezTo>
                    <a:pt x="119" y="182"/>
                    <a:pt x="121" y="180"/>
                    <a:pt x="121" y="180"/>
                  </a:cubicBezTo>
                  <a:cubicBezTo>
                    <a:pt x="120" y="154"/>
                    <a:pt x="120" y="154"/>
                    <a:pt x="120" y="154"/>
                  </a:cubicBezTo>
                  <a:cubicBezTo>
                    <a:pt x="120" y="154"/>
                    <a:pt x="120" y="150"/>
                    <a:pt x="124" y="149"/>
                  </a:cubicBezTo>
                  <a:cubicBezTo>
                    <a:pt x="129" y="149"/>
                    <a:pt x="129" y="155"/>
                    <a:pt x="129" y="155"/>
                  </a:cubicBezTo>
                  <a:cubicBezTo>
                    <a:pt x="129" y="155"/>
                    <a:pt x="129" y="178"/>
                    <a:pt x="129" y="180"/>
                  </a:cubicBezTo>
                  <a:cubicBezTo>
                    <a:pt x="129" y="183"/>
                    <a:pt x="131" y="180"/>
                    <a:pt x="131" y="180"/>
                  </a:cubicBezTo>
                  <a:cubicBezTo>
                    <a:pt x="131" y="180"/>
                    <a:pt x="137" y="160"/>
                    <a:pt x="137" y="158"/>
                  </a:cubicBezTo>
                  <a:cubicBezTo>
                    <a:pt x="138" y="156"/>
                    <a:pt x="139" y="153"/>
                    <a:pt x="142" y="154"/>
                  </a:cubicBezTo>
                  <a:cubicBezTo>
                    <a:pt x="145" y="154"/>
                    <a:pt x="144" y="161"/>
                    <a:pt x="144" y="161"/>
                  </a:cubicBezTo>
                  <a:cubicBezTo>
                    <a:pt x="144" y="161"/>
                    <a:pt x="139" y="182"/>
                    <a:pt x="139" y="184"/>
                  </a:cubicBezTo>
                  <a:cubicBezTo>
                    <a:pt x="138" y="185"/>
                    <a:pt x="139" y="185"/>
                    <a:pt x="139" y="185"/>
                  </a:cubicBezTo>
                  <a:cubicBezTo>
                    <a:pt x="139" y="185"/>
                    <a:pt x="149" y="170"/>
                    <a:pt x="150" y="169"/>
                  </a:cubicBezTo>
                  <a:cubicBezTo>
                    <a:pt x="151" y="167"/>
                    <a:pt x="153" y="165"/>
                    <a:pt x="156" y="167"/>
                  </a:cubicBezTo>
                  <a:cubicBezTo>
                    <a:pt x="159" y="168"/>
                    <a:pt x="155" y="175"/>
                    <a:pt x="155" y="175"/>
                  </a:cubicBezTo>
                  <a:cubicBezTo>
                    <a:pt x="155" y="175"/>
                    <a:pt x="147" y="188"/>
                    <a:pt x="146" y="190"/>
                  </a:cubicBezTo>
                  <a:cubicBezTo>
                    <a:pt x="146" y="191"/>
                    <a:pt x="146" y="192"/>
                    <a:pt x="146" y="192"/>
                  </a:cubicBezTo>
                  <a:cubicBezTo>
                    <a:pt x="145" y="202"/>
                    <a:pt x="145" y="202"/>
                    <a:pt x="145" y="202"/>
                  </a:cubicBezTo>
                  <a:cubicBezTo>
                    <a:pt x="143" y="215"/>
                    <a:pt x="137" y="219"/>
                    <a:pt x="137" y="219"/>
                  </a:cubicBezTo>
                  <a:cubicBezTo>
                    <a:pt x="138" y="260"/>
                    <a:pt x="138" y="260"/>
                    <a:pt x="138" y="260"/>
                  </a:cubicBezTo>
                  <a:cubicBezTo>
                    <a:pt x="136" y="260"/>
                    <a:pt x="133" y="260"/>
                    <a:pt x="130" y="260"/>
                  </a:cubicBezTo>
                  <a:cubicBezTo>
                    <a:pt x="125" y="260"/>
                    <a:pt x="119" y="260"/>
                    <a:pt x="113" y="259"/>
                  </a:cubicBezTo>
                  <a:cubicBezTo>
                    <a:pt x="115" y="218"/>
                    <a:pt x="115" y="218"/>
                    <a:pt x="115" y="218"/>
                  </a:cubicBezTo>
                  <a:cubicBezTo>
                    <a:pt x="115" y="218"/>
                    <a:pt x="113" y="217"/>
                    <a:pt x="109" y="215"/>
                  </a:cubicBezTo>
                  <a:cubicBezTo>
                    <a:pt x="106" y="212"/>
                    <a:pt x="102" y="207"/>
                    <a:pt x="102" y="205"/>
                  </a:cubicBezTo>
                  <a:cubicBezTo>
                    <a:pt x="101" y="204"/>
                    <a:pt x="99" y="199"/>
                    <a:pt x="94" y="194"/>
                  </a:cubicBezTo>
                  <a:cubicBezTo>
                    <a:pt x="89" y="189"/>
                    <a:pt x="88" y="191"/>
                    <a:pt x="87" y="188"/>
                  </a:cubicBezTo>
                  <a:close/>
                  <a:moveTo>
                    <a:pt x="192" y="74"/>
                  </a:moveTo>
                  <a:cubicBezTo>
                    <a:pt x="226" y="42"/>
                    <a:pt x="226" y="42"/>
                    <a:pt x="226" y="42"/>
                  </a:cubicBezTo>
                  <a:cubicBezTo>
                    <a:pt x="221" y="36"/>
                    <a:pt x="215" y="31"/>
                    <a:pt x="209" y="26"/>
                  </a:cubicBezTo>
                  <a:cubicBezTo>
                    <a:pt x="179" y="59"/>
                    <a:pt x="179" y="59"/>
                    <a:pt x="179" y="59"/>
                  </a:cubicBezTo>
                  <a:cubicBezTo>
                    <a:pt x="179" y="59"/>
                    <a:pt x="172" y="57"/>
                    <a:pt x="162" y="65"/>
                  </a:cubicBezTo>
                  <a:cubicBezTo>
                    <a:pt x="155" y="71"/>
                    <a:pt x="155" y="71"/>
                    <a:pt x="155" y="71"/>
                  </a:cubicBezTo>
                  <a:cubicBezTo>
                    <a:pt x="155" y="71"/>
                    <a:pt x="154" y="72"/>
                    <a:pt x="153" y="72"/>
                  </a:cubicBezTo>
                  <a:cubicBezTo>
                    <a:pt x="152" y="72"/>
                    <a:pt x="138" y="76"/>
                    <a:pt x="138" y="76"/>
                  </a:cubicBezTo>
                  <a:cubicBezTo>
                    <a:pt x="138" y="76"/>
                    <a:pt x="131" y="78"/>
                    <a:pt x="132" y="81"/>
                  </a:cubicBezTo>
                  <a:cubicBezTo>
                    <a:pt x="133" y="84"/>
                    <a:pt x="136" y="84"/>
                    <a:pt x="137" y="83"/>
                  </a:cubicBezTo>
                  <a:cubicBezTo>
                    <a:pt x="138" y="83"/>
                    <a:pt x="155" y="80"/>
                    <a:pt x="155" y="80"/>
                  </a:cubicBezTo>
                  <a:cubicBezTo>
                    <a:pt x="155" y="80"/>
                    <a:pt x="155" y="80"/>
                    <a:pt x="154" y="81"/>
                  </a:cubicBezTo>
                  <a:cubicBezTo>
                    <a:pt x="153" y="82"/>
                    <a:pt x="136" y="92"/>
                    <a:pt x="136" y="92"/>
                  </a:cubicBezTo>
                  <a:cubicBezTo>
                    <a:pt x="136" y="92"/>
                    <a:pt x="131" y="96"/>
                    <a:pt x="132" y="98"/>
                  </a:cubicBezTo>
                  <a:cubicBezTo>
                    <a:pt x="134" y="101"/>
                    <a:pt x="136" y="100"/>
                    <a:pt x="138" y="99"/>
                  </a:cubicBezTo>
                  <a:cubicBezTo>
                    <a:pt x="140" y="98"/>
                    <a:pt x="157" y="88"/>
                    <a:pt x="157" y="88"/>
                  </a:cubicBezTo>
                  <a:cubicBezTo>
                    <a:pt x="157" y="88"/>
                    <a:pt x="160" y="88"/>
                    <a:pt x="158" y="90"/>
                  </a:cubicBezTo>
                  <a:cubicBezTo>
                    <a:pt x="157" y="91"/>
                    <a:pt x="142" y="106"/>
                    <a:pt x="142" y="106"/>
                  </a:cubicBezTo>
                  <a:cubicBezTo>
                    <a:pt x="142" y="106"/>
                    <a:pt x="138" y="110"/>
                    <a:pt x="141" y="113"/>
                  </a:cubicBezTo>
                  <a:cubicBezTo>
                    <a:pt x="144" y="116"/>
                    <a:pt x="147" y="112"/>
                    <a:pt x="147" y="112"/>
                  </a:cubicBezTo>
                  <a:cubicBezTo>
                    <a:pt x="163" y="95"/>
                    <a:pt x="163" y="95"/>
                    <a:pt x="163" y="95"/>
                  </a:cubicBezTo>
                  <a:cubicBezTo>
                    <a:pt x="163" y="95"/>
                    <a:pt x="166" y="95"/>
                    <a:pt x="165" y="97"/>
                  </a:cubicBezTo>
                  <a:cubicBezTo>
                    <a:pt x="164" y="99"/>
                    <a:pt x="156" y="117"/>
                    <a:pt x="156" y="117"/>
                  </a:cubicBezTo>
                  <a:cubicBezTo>
                    <a:pt x="156" y="117"/>
                    <a:pt x="155" y="120"/>
                    <a:pt x="158" y="121"/>
                  </a:cubicBezTo>
                  <a:cubicBezTo>
                    <a:pt x="161" y="122"/>
                    <a:pt x="162" y="119"/>
                    <a:pt x="162" y="119"/>
                  </a:cubicBezTo>
                  <a:cubicBezTo>
                    <a:pt x="173" y="100"/>
                    <a:pt x="173" y="100"/>
                    <a:pt x="173" y="100"/>
                  </a:cubicBezTo>
                  <a:cubicBezTo>
                    <a:pt x="173" y="100"/>
                    <a:pt x="173" y="99"/>
                    <a:pt x="175" y="98"/>
                  </a:cubicBezTo>
                  <a:cubicBezTo>
                    <a:pt x="176" y="96"/>
                    <a:pt x="179" y="94"/>
                    <a:pt x="179" y="94"/>
                  </a:cubicBezTo>
                  <a:cubicBezTo>
                    <a:pt x="181" y="93"/>
                    <a:pt x="181" y="93"/>
                    <a:pt x="181" y="93"/>
                  </a:cubicBezTo>
                  <a:cubicBezTo>
                    <a:pt x="181" y="93"/>
                    <a:pt x="181" y="93"/>
                    <a:pt x="181" y="93"/>
                  </a:cubicBezTo>
                  <a:cubicBezTo>
                    <a:pt x="181" y="93"/>
                    <a:pt x="181" y="93"/>
                    <a:pt x="181" y="93"/>
                  </a:cubicBezTo>
                  <a:cubicBezTo>
                    <a:pt x="181" y="93"/>
                    <a:pt x="181" y="93"/>
                    <a:pt x="181" y="93"/>
                  </a:cubicBezTo>
                  <a:cubicBezTo>
                    <a:pt x="182" y="93"/>
                    <a:pt x="182" y="94"/>
                    <a:pt x="182" y="94"/>
                  </a:cubicBezTo>
                  <a:cubicBezTo>
                    <a:pt x="179" y="106"/>
                    <a:pt x="186" y="113"/>
                    <a:pt x="186" y="113"/>
                  </a:cubicBezTo>
                  <a:cubicBezTo>
                    <a:pt x="186" y="113"/>
                    <a:pt x="190" y="115"/>
                    <a:pt x="191" y="112"/>
                  </a:cubicBezTo>
                  <a:cubicBezTo>
                    <a:pt x="192" y="110"/>
                    <a:pt x="190" y="110"/>
                    <a:pt x="190" y="104"/>
                  </a:cubicBezTo>
                  <a:cubicBezTo>
                    <a:pt x="190" y="97"/>
                    <a:pt x="192" y="93"/>
                    <a:pt x="192" y="91"/>
                  </a:cubicBezTo>
                  <a:cubicBezTo>
                    <a:pt x="193" y="89"/>
                    <a:pt x="194" y="84"/>
                    <a:pt x="194" y="80"/>
                  </a:cubicBezTo>
                  <a:cubicBezTo>
                    <a:pt x="193" y="76"/>
                    <a:pt x="192" y="74"/>
                    <a:pt x="192" y="74"/>
                  </a:cubicBezTo>
                  <a:close/>
                  <a:moveTo>
                    <a:pt x="164" y="59"/>
                  </a:moveTo>
                  <a:cubicBezTo>
                    <a:pt x="159" y="54"/>
                    <a:pt x="157" y="49"/>
                    <a:pt x="156" y="47"/>
                  </a:cubicBezTo>
                  <a:cubicBezTo>
                    <a:pt x="155" y="45"/>
                    <a:pt x="151" y="39"/>
                    <a:pt x="148" y="37"/>
                  </a:cubicBezTo>
                  <a:cubicBezTo>
                    <a:pt x="144" y="34"/>
                    <a:pt x="142" y="33"/>
                    <a:pt x="142" y="33"/>
                  </a:cubicBezTo>
                  <a:cubicBezTo>
                    <a:pt x="143" y="0"/>
                    <a:pt x="143" y="0"/>
                    <a:pt x="143" y="0"/>
                  </a:cubicBezTo>
                  <a:cubicBezTo>
                    <a:pt x="139" y="0"/>
                    <a:pt x="134" y="0"/>
                    <a:pt x="130" y="0"/>
                  </a:cubicBezTo>
                  <a:cubicBezTo>
                    <a:pt x="126" y="0"/>
                    <a:pt x="121" y="0"/>
                    <a:pt x="117" y="0"/>
                  </a:cubicBezTo>
                  <a:cubicBezTo>
                    <a:pt x="118" y="32"/>
                    <a:pt x="118" y="32"/>
                    <a:pt x="118" y="32"/>
                  </a:cubicBezTo>
                  <a:cubicBezTo>
                    <a:pt x="118" y="32"/>
                    <a:pt x="111" y="36"/>
                    <a:pt x="108" y="51"/>
                  </a:cubicBezTo>
                  <a:cubicBezTo>
                    <a:pt x="108" y="62"/>
                    <a:pt x="108" y="62"/>
                    <a:pt x="108" y="62"/>
                  </a:cubicBezTo>
                  <a:cubicBezTo>
                    <a:pt x="108" y="62"/>
                    <a:pt x="108" y="62"/>
                    <a:pt x="107" y="64"/>
                  </a:cubicBezTo>
                  <a:cubicBezTo>
                    <a:pt x="106" y="65"/>
                    <a:pt x="98" y="80"/>
                    <a:pt x="98" y="80"/>
                  </a:cubicBezTo>
                  <a:cubicBezTo>
                    <a:pt x="98" y="80"/>
                    <a:pt x="94" y="87"/>
                    <a:pt x="97" y="89"/>
                  </a:cubicBezTo>
                  <a:cubicBezTo>
                    <a:pt x="101" y="91"/>
                    <a:pt x="102" y="88"/>
                    <a:pt x="103" y="87"/>
                  </a:cubicBezTo>
                  <a:cubicBezTo>
                    <a:pt x="104" y="86"/>
                    <a:pt x="115" y="69"/>
                    <a:pt x="115" y="69"/>
                  </a:cubicBezTo>
                  <a:cubicBezTo>
                    <a:pt x="115" y="69"/>
                    <a:pt x="116" y="69"/>
                    <a:pt x="116" y="70"/>
                  </a:cubicBezTo>
                  <a:cubicBezTo>
                    <a:pt x="115" y="72"/>
                    <a:pt x="110" y="95"/>
                    <a:pt x="110" y="95"/>
                  </a:cubicBezTo>
                  <a:cubicBezTo>
                    <a:pt x="110" y="95"/>
                    <a:pt x="108" y="102"/>
                    <a:pt x="112" y="103"/>
                  </a:cubicBezTo>
                  <a:cubicBezTo>
                    <a:pt x="115" y="103"/>
                    <a:pt x="117" y="101"/>
                    <a:pt x="117" y="99"/>
                  </a:cubicBezTo>
                  <a:cubicBezTo>
                    <a:pt x="118" y="96"/>
                    <a:pt x="124" y="74"/>
                    <a:pt x="124" y="74"/>
                  </a:cubicBezTo>
                  <a:cubicBezTo>
                    <a:pt x="124" y="74"/>
                    <a:pt x="126" y="71"/>
                    <a:pt x="126" y="74"/>
                  </a:cubicBezTo>
                  <a:cubicBezTo>
                    <a:pt x="126" y="77"/>
                    <a:pt x="127" y="101"/>
                    <a:pt x="127" y="101"/>
                  </a:cubicBezTo>
                  <a:cubicBezTo>
                    <a:pt x="127" y="101"/>
                    <a:pt x="126" y="108"/>
                    <a:pt x="131" y="108"/>
                  </a:cubicBezTo>
                  <a:cubicBezTo>
                    <a:pt x="136" y="107"/>
                    <a:pt x="136" y="103"/>
                    <a:pt x="136" y="103"/>
                  </a:cubicBezTo>
                  <a:cubicBezTo>
                    <a:pt x="135" y="75"/>
                    <a:pt x="135" y="75"/>
                    <a:pt x="135" y="75"/>
                  </a:cubicBezTo>
                  <a:cubicBezTo>
                    <a:pt x="135" y="75"/>
                    <a:pt x="137" y="72"/>
                    <a:pt x="138" y="74"/>
                  </a:cubicBezTo>
                  <a:cubicBezTo>
                    <a:pt x="139" y="77"/>
                    <a:pt x="147" y="99"/>
                    <a:pt x="147" y="99"/>
                  </a:cubicBezTo>
                  <a:cubicBezTo>
                    <a:pt x="147" y="99"/>
                    <a:pt x="148" y="102"/>
                    <a:pt x="152" y="101"/>
                  </a:cubicBezTo>
                  <a:cubicBezTo>
                    <a:pt x="156" y="99"/>
                    <a:pt x="154" y="95"/>
                    <a:pt x="154" y="95"/>
                  </a:cubicBezTo>
                  <a:cubicBezTo>
                    <a:pt x="147" y="71"/>
                    <a:pt x="147" y="71"/>
                    <a:pt x="147" y="71"/>
                  </a:cubicBezTo>
                  <a:cubicBezTo>
                    <a:pt x="147" y="71"/>
                    <a:pt x="146" y="69"/>
                    <a:pt x="146" y="67"/>
                  </a:cubicBezTo>
                  <a:cubicBezTo>
                    <a:pt x="146" y="65"/>
                    <a:pt x="147" y="60"/>
                    <a:pt x="147" y="60"/>
                  </a:cubicBezTo>
                  <a:cubicBezTo>
                    <a:pt x="148" y="58"/>
                    <a:pt x="148" y="58"/>
                    <a:pt x="148" y="58"/>
                  </a:cubicBezTo>
                  <a:cubicBezTo>
                    <a:pt x="148" y="58"/>
                    <a:pt x="148" y="58"/>
                    <a:pt x="148" y="58"/>
                  </a:cubicBezTo>
                  <a:cubicBezTo>
                    <a:pt x="148" y="58"/>
                    <a:pt x="148" y="58"/>
                    <a:pt x="148" y="58"/>
                  </a:cubicBezTo>
                  <a:cubicBezTo>
                    <a:pt x="148" y="58"/>
                    <a:pt x="148" y="58"/>
                    <a:pt x="148" y="58"/>
                  </a:cubicBezTo>
                  <a:cubicBezTo>
                    <a:pt x="149" y="58"/>
                    <a:pt x="149" y="58"/>
                    <a:pt x="149" y="58"/>
                  </a:cubicBezTo>
                  <a:cubicBezTo>
                    <a:pt x="157" y="71"/>
                    <a:pt x="169" y="70"/>
                    <a:pt x="169" y="70"/>
                  </a:cubicBezTo>
                  <a:cubicBezTo>
                    <a:pt x="169" y="70"/>
                    <a:pt x="173" y="69"/>
                    <a:pt x="172" y="66"/>
                  </a:cubicBezTo>
                  <a:cubicBezTo>
                    <a:pt x="171" y="63"/>
                    <a:pt x="170" y="65"/>
                    <a:pt x="164" y="59"/>
                  </a:cubicBezTo>
                  <a:close/>
                  <a:moveTo>
                    <a:pt x="109" y="103"/>
                  </a:moveTo>
                  <a:cubicBezTo>
                    <a:pt x="92" y="93"/>
                    <a:pt x="92" y="93"/>
                    <a:pt x="92" y="93"/>
                  </a:cubicBezTo>
                  <a:cubicBezTo>
                    <a:pt x="92" y="93"/>
                    <a:pt x="90" y="93"/>
                    <a:pt x="89" y="92"/>
                  </a:cubicBezTo>
                  <a:cubicBezTo>
                    <a:pt x="88" y="90"/>
                    <a:pt x="86" y="87"/>
                    <a:pt x="86" y="87"/>
                  </a:cubicBezTo>
                  <a:cubicBezTo>
                    <a:pt x="85" y="86"/>
                    <a:pt x="85" y="86"/>
                    <a:pt x="85" y="86"/>
                  </a:cubicBezTo>
                  <a:cubicBezTo>
                    <a:pt x="85" y="86"/>
                    <a:pt x="85" y="86"/>
                    <a:pt x="85" y="86"/>
                  </a:cubicBezTo>
                  <a:cubicBezTo>
                    <a:pt x="85" y="86"/>
                    <a:pt x="85" y="86"/>
                    <a:pt x="85" y="86"/>
                  </a:cubicBezTo>
                  <a:cubicBezTo>
                    <a:pt x="85" y="85"/>
                    <a:pt x="85" y="85"/>
                    <a:pt x="85" y="85"/>
                  </a:cubicBezTo>
                  <a:cubicBezTo>
                    <a:pt x="85" y="85"/>
                    <a:pt x="86" y="85"/>
                    <a:pt x="86" y="85"/>
                  </a:cubicBezTo>
                  <a:cubicBezTo>
                    <a:pt x="97" y="88"/>
                    <a:pt x="103" y="81"/>
                    <a:pt x="103" y="81"/>
                  </a:cubicBezTo>
                  <a:cubicBezTo>
                    <a:pt x="103" y="81"/>
                    <a:pt x="105" y="78"/>
                    <a:pt x="102" y="77"/>
                  </a:cubicBezTo>
                  <a:cubicBezTo>
                    <a:pt x="100" y="76"/>
                    <a:pt x="101" y="78"/>
                    <a:pt x="95" y="78"/>
                  </a:cubicBezTo>
                  <a:cubicBezTo>
                    <a:pt x="89" y="78"/>
                    <a:pt x="85" y="76"/>
                    <a:pt x="83" y="75"/>
                  </a:cubicBezTo>
                  <a:cubicBezTo>
                    <a:pt x="82" y="75"/>
                    <a:pt x="77" y="74"/>
                    <a:pt x="73" y="75"/>
                  </a:cubicBezTo>
                  <a:cubicBezTo>
                    <a:pt x="70" y="75"/>
                    <a:pt x="68" y="76"/>
                    <a:pt x="68" y="76"/>
                  </a:cubicBezTo>
                  <a:cubicBezTo>
                    <a:pt x="35" y="41"/>
                    <a:pt x="35" y="41"/>
                    <a:pt x="35" y="41"/>
                  </a:cubicBezTo>
                  <a:cubicBezTo>
                    <a:pt x="30" y="46"/>
                    <a:pt x="26" y="52"/>
                    <a:pt x="22" y="58"/>
                  </a:cubicBezTo>
                  <a:cubicBezTo>
                    <a:pt x="54" y="88"/>
                    <a:pt x="54" y="88"/>
                    <a:pt x="54" y="88"/>
                  </a:cubicBezTo>
                  <a:cubicBezTo>
                    <a:pt x="54" y="88"/>
                    <a:pt x="53" y="94"/>
                    <a:pt x="60" y="103"/>
                  </a:cubicBezTo>
                  <a:cubicBezTo>
                    <a:pt x="65" y="110"/>
                    <a:pt x="65" y="110"/>
                    <a:pt x="65" y="110"/>
                  </a:cubicBezTo>
                  <a:cubicBezTo>
                    <a:pt x="65" y="110"/>
                    <a:pt x="66" y="110"/>
                    <a:pt x="66" y="111"/>
                  </a:cubicBezTo>
                  <a:cubicBezTo>
                    <a:pt x="67" y="112"/>
                    <a:pt x="70" y="124"/>
                    <a:pt x="70" y="124"/>
                  </a:cubicBezTo>
                  <a:cubicBezTo>
                    <a:pt x="70" y="124"/>
                    <a:pt x="71" y="131"/>
                    <a:pt x="74" y="130"/>
                  </a:cubicBezTo>
                  <a:cubicBezTo>
                    <a:pt x="77" y="129"/>
                    <a:pt x="77" y="127"/>
                    <a:pt x="76" y="126"/>
                  </a:cubicBezTo>
                  <a:cubicBezTo>
                    <a:pt x="76" y="125"/>
                    <a:pt x="73" y="110"/>
                    <a:pt x="73" y="110"/>
                  </a:cubicBezTo>
                  <a:cubicBezTo>
                    <a:pt x="73" y="110"/>
                    <a:pt x="73" y="109"/>
                    <a:pt x="74" y="110"/>
                  </a:cubicBezTo>
                  <a:cubicBezTo>
                    <a:pt x="75" y="111"/>
                    <a:pt x="84" y="126"/>
                    <a:pt x="84" y="126"/>
                  </a:cubicBezTo>
                  <a:cubicBezTo>
                    <a:pt x="84" y="126"/>
                    <a:pt x="88" y="131"/>
                    <a:pt x="90" y="130"/>
                  </a:cubicBezTo>
                  <a:cubicBezTo>
                    <a:pt x="92" y="128"/>
                    <a:pt x="91" y="126"/>
                    <a:pt x="90" y="124"/>
                  </a:cubicBezTo>
                  <a:cubicBezTo>
                    <a:pt x="89" y="123"/>
                    <a:pt x="81" y="107"/>
                    <a:pt x="81" y="107"/>
                  </a:cubicBezTo>
                  <a:cubicBezTo>
                    <a:pt x="81" y="107"/>
                    <a:pt x="80" y="105"/>
                    <a:pt x="82" y="106"/>
                  </a:cubicBezTo>
                  <a:cubicBezTo>
                    <a:pt x="84" y="108"/>
                    <a:pt x="97" y="121"/>
                    <a:pt x="97" y="121"/>
                  </a:cubicBezTo>
                  <a:cubicBezTo>
                    <a:pt x="97" y="121"/>
                    <a:pt x="100" y="125"/>
                    <a:pt x="103" y="122"/>
                  </a:cubicBezTo>
                  <a:cubicBezTo>
                    <a:pt x="105" y="119"/>
                    <a:pt x="103" y="117"/>
                    <a:pt x="103" y="117"/>
                  </a:cubicBezTo>
                  <a:cubicBezTo>
                    <a:pt x="87" y="102"/>
                    <a:pt x="87" y="102"/>
                    <a:pt x="87" y="102"/>
                  </a:cubicBezTo>
                  <a:cubicBezTo>
                    <a:pt x="87" y="102"/>
                    <a:pt x="87" y="99"/>
                    <a:pt x="88" y="100"/>
                  </a:cubicBezTo>
                  <a:cubicBezTo>
                    <a:pt x="90" y="101"/>
                    <a:pt x="106" y="109"/>
                    <a:pt x="106" y="109"/>
                  </a:cubicBezTo>
                  <a:cubicBezTo>
                    <a:pt x="106" y="109"/>
                    <a:pt x="109" y="110"/>
                    <a:pt x="110" y="107"/>
                  </a:cubicBezTo>
                  <a:cubicBezTo>
                    <a:pt x="111" y="104"/>
                    <a:pt x="109" y="103"/>
                    <a:pt x="109" y="103"/>
                  </a:cubicBezTo>
                  <a:close/>
                  <a:moveTo>
                    <a:pt x="243" y="195"/>
                  </a:moveTo>
                  <a:cubicBezTo>
                    <a:pt x="222" y="175"/>
                    <a:pt x="222" y="175"/>
                    <a:pt x="222" y="175"/>
                  </a:cubicBezTo>
                  <a:cubicBezTo>
                    <a:pt x="222" y="175"/>
                    <a:pt x="224" y="167"/>
                    <a:pt x="215" y="155"/>
                  </a:cubicBezTo>
                  <a:cubicBezTo>
                    <a:pt x="208" y="147"/>
                    <a:pt x="208" y="147"/>
                    <a:pt x="208" y="147"/>
                  </a:cubicBezTo>
                  <a:cubicBezTo>
                    <a:pt x="208" y="147"/>
                    <a:pt x="207" y="147"/>
                    <a:pt x="207" y="145"/>
                  </a:cubicBezTo>
                  <a:cubicBezTo>
                    <a:pt x="206" y="144"/>
                    <a:pt x="202" y="128"/>
                    <a:pt x="202" y="128"/>
                  </a:cubicBezTo>
                  <a:cubicBezTo>
                    <a:pt x="202" y="128"/>
                    <a:pt x="200" y="120"/>
                    <a:pt x="196" y="121"/>
                  </a:cubicBezTo>
                  <a:cubicBezTo>
                    <a:pt x="193" y="122"/>
                    <a:pt x="193" y="125"/>
                    <a:pt x="193" y="126"/>
                  </a:cubicBezTo>
                  <a:cubicBezTo>
                    <a:pt x="194" y="128"/>
                    <a:pt x="198" y="147"/>
                    <a:pt x="198" y="147"/>
                  </a:cubicBezTo>
                  <a:cubicBezTo>
                    <a:pt x="198" y="147"/>
                    <a:pt x="197" y="148"/>
                    <a:pt x="196" y="147"/>
                  </a:cubicBezTo>
                  <a:cubicBezTo>
                    <a:pt x="195" y="145"/>
                    <a:pt x="183" y="125"/>
                    <a:pt x="183" y="125"/>
                  </a:cubicBezTo>
                  <a:cubicBezTo>
                    <a:pt x="183" y="125"/>
                    <a:pt x="179" y="119"/>
                    <a:pt x="176" y="121"/>
                  </a:cubicBezTo>
                  <a:cubicBezTo>
                    <a:pt x="173" y="123"/>
                    <a:pt x="174" y="126"/>
                    <a:pt x="175" y="128"/>
                  </a:cubicBezTo>
                  <a:cubicBezTo>
                    <a:pt x="176" y="130"/>
                    <a:pt x="188" y="150"/>
                    <a:pt x="188" y="150"/>
                  </a:cubicBezTo>
                  <a:cubicBezTo>
                    <a:pt x="188" y="150"/>
                    <a:pt x="188" y="153"/>
                    <a:pt x="186" y="151"/>
                  </a:cubicBezTo>
                  <a:cubicBezTo>
                    <a:pt x="184" y="150"/>
                    <a:pt x="167" y="133"/>
                    <a:pt x="167" y="133"/>
                  </a:cubicBezTo>
                  <a:cubicBezTo>
                    <a:pt x="167" y="133"/>
                    <a:pt x="162" y="127"/>
                    <a:pt x="159" y="131"/>
                  </a:cubicBezTo>
                  <a:cubicBezTo>
                    <a:pt x="156" y="135"/>
                    <a:pt x="159" y="138"/>
                    <a:pt x="159" y="138"/>
                  </a:cubicBezTo>
                  <a:cubicBezTo>
                    <a:pt x="179" y="157"/>
                    <a:pt x="179" y="157"/>
                    <a:pt x="179" y="157"/>
                  </a:cubicBezTo>
                  <a:cubicBezTo>
                    <a:pt x="179" y="157"/>
                    <a:pt x="180" y="161"/>
                    <a:pt x="178" y="160"/>
                  </a:cubicBezTo>
                  <a:cubicBezTo>
                    <a:pt x="175" y="158"/>
                    <a:pt x="154" y="148"/>
                    <a:pt x="154" y="148"/>
                  </a:cubicBezTo>
                  <a:cubicBezTo>
                    <a:pt x="154" y="148"/>
                    <a:pt x="151" y="147"/>
                    <a:pt x="149" y="151"/>
                  </a:cubicBezTo>
                  <a:cubicBezTo>
                    <a:pt x="147" y="154"/>
                    <a:pt x="151" y="156"/>
                    <a:pt x="151" y="156"/>
                  </a:cubicBezTo>
                  <a:cubicBezTo>
                    <a:pt x="173" y="168"/>
                    <a:pt x="173" y="168"/>
                    <a:pt x="173" y="168"/>
                  </a:cubicBezTo>
                  <a:cubicBezTo>
                    <a:pt x="173" y="168"/>
                    <a:pt x="175" y="169"/>
                    <a:pt x="177" y="171"/>
                  </a:cubicBezTo>
                  <a:cubicBezTo>
                    <a:pt x="178" y="172"/>
                    <a:pt x="181" y="176"/>
                    <a:pt x="181" y="176"/>
                  </a:cubicBezTo>
                  <a:cubicBezTo>
                    <a:pt x="182" y="178"/>
                    <a:pt x="182" y="178"/>
                    <a:pt x="182" y="178"/>
                  </a:cubicBezTo>
                  <a:cubicBezTo>
                    <a:pt x="182" y="178"/>
                    <a:pt x="182" y="178"/>
                    <a:pt x="182" y="178"/>
                  </a:cubicBezTo>
                  <a:cubicBezTo>
                    <a:pt x="182" y="178"/>
                    <a:pt x="182" y="178"/>
                    <a:pt x="182" y="178"/>
                  </a:cubicBezTo>
                  <a:cubicBezTo>
                    <a:pt x="182" y="179"/>
                    <a:pt x="182" y="179"/>
                    <a:pt x="182" y="179"/>
                  </a:cubicBezTo>
                  <a:cubicBezTo>
                    <a:pt x="182" y="179"/>
                    <a:pt x="181" y="179"/>
                    <a:pt x="181" y="179"/>
                  </a:cubicBezTo>
                  <a:cubicBezTo>
                    <a:pt x="166" y="176"/>
                    <a:pt x="159" y="185"/>
                    <a:pt x="159" y="185"/>
                  </a:cubicBezTo>
                  <a:cubicBezTo>
                    <a:pt x="159" y="185"/>
                    <a:pt x="157" y="189"/>
                    <a:pt x="160" y="190"/>
                  </a:cubicBezTo>
                  <a:cubicBezTo>
                    <a:pt x="163" y="191"/>
                    <a:pt x="162" y="189"/>
                    <a:pt x="169" y="189"/>
                  </a:cubicBezTo>
                  <a:cubicBezTo>
                    <a:pt x="177" y="189"/>
                    <a:pt x="182" y="191"/>
                    <a:pt x="184" y="192"/>
                  </a:cubicBezTo>
                  <a:cubicBezTo>
                    <a:pt x="186" y="193"/>
                    <a:pt x="193" y="194"/>
                    <a:pt x="197" y="193"/>
                  </a:cubicBezTo>
                  <a:cubicBezTo>
                    <a:pt x="202" y="192"/>
                    <a:pt x="204" y="192"/>
                    <a:pt x="204" y="192"/>
                  </a:cubicBezTo>
                  <a:cubicBezTo>
                    <a:pt x="228" y="216"/>
                    <a:pt x="228" y="216"/>
                    <a:pt x="228" y="216"/>
                  </a:cubicBezTo>
                  <a:cubicBezTo>
                    <a:pt x="233" y="210"/>
                    <a:pt x="239" y="203"/>
                    <a:pt x="243" y="195"/>
                  </a:cubicBezTo>
                  <a:close/>
                  <a:moveTo>
                    <a:pt x="70" y="145"/>
                  </a:moveTo>
                  <a:cubicBezTo>
                    <a:pt x="72" y="145"/>
                    <a:pt x="94" y="145"/>
                    <a:pt x="94" y="145"/>
                  </a:cubicBezTo>
                  <a:cubicBezTo>
                    <a:pt x="94" y="145"/>
                    <a:pt x="101" y="145"/>
                    <a:pt x="100" y="141"/>
                  </a:cubicBezTo>
                  <a:cubicBezTo>
                    <a:pt x="100" y="136"/>
                    <a:pt x="96" y="137"/>
                    <a:pt x="96" y="137"/>
                  </a:cubicBezTo>
                  <a:cubicBezTo>
                    <a:pt x="70" y="137"/>
                    <a:pt x="70" y="137"/>
                    <a:pt x="70" y="137"/>
                  </a:cubicBezTo>
                  <a:cubicBezTo>
                    <a:pt x="70" y="137"/>
                    <a:pt x="67" y="135"/>
                    <a:pt x="70" y="134"/>
                  </a:cubicBezTo>
                  <a:cubicBezTo>
                    <a:pt x="72" y="134"/>
                    <a:pt x="92" y="127"/>
                    <a:pt x="92" y="127"/>
                  </a:cubicBezTo>
                  <a:cubicBezTo>
                    <a:pt x="92" y="127"/>
                    <a:pt x="95" y="125"/>
                    <a:pt x="94" y="122"/>
                  </a:cubicBezTo>
                  <a:cubicBezTo>
                    <a:pt x="93" y="119"/>
                    <a:pt x="89" y="120"/>
                    <a:pt x="89" y="120"/>
                  </a:cubicBezTo>
                  <a:cubicBezTo>
                    <a:pt x="67" y="126"/>
                    <a:pt x="67" y="126"/>
                    <a:pt x="67" y="126"/>
                  </a:cubicBezTo>
                  <a:cubicBezTo>
                    <a:pt x="67" y="126"/>
                    <a:pt x="65" y="127"/>
                    <a:pt x="63" y="127"/>
                  </a:cubicBezTo>
                  <a:cubicBezTo>
                    <a:pt x="62" y="127"/>
                    <a:pt x="57" y="126"/>
                    <a:pt x="57" y="126"/>
                  </a:cubicBezTo>
                  <a:cubicBezTo>
                    <a:pt x="55" y="125"/>
                    <a:pt x="55" y="125"/>
                    <a:pt x="55" y="125"/>
                  </a:cubicBezTo>
                  <a:cubicBezTo>
                    <a:pt x="55" y="125"/>
                    <a:pt x="55" y="125"/>
                    <a:pt x="55" y="125"/>
                  </a:cubicBezTo>
                  <a:cubicBezTo>
                    <a:pt x="55" y="125"/>
                    <a:pt x="55" y="125"/>
                    <a:pt x="55" y="125"/>
                  </a:cubicBezTo>
                  <a:cubicBezTo>
                    <a:pt x="55" y="125"/>
                    <a:pt x="55" y="125"/>
                    <a:pt x="55" y="125"/>
                  </a:cubicBezTo>
                  <a:cubicBezTo>
                    <a:pt x="55" y="124"/>
                    <a:pt x="55" y="124"/>
                    <a:pt x="55" y="124"/>
                  </a:cubicBezTo>
                  <a:cubicBezTo>
                    <a:pt x="67" y="117"/>
                    <a:pt x="66" y="106"/>
                    <a:pt x="66" y="106"/>
                  </a:cubicBezTo>
                  <a:cubicBezTo>
                    <a:pt x="66" y="106"/>
                    <a:pt x="65" y="102"/>
                    <a:pt x="62" y="104"/>
                  </a:cubicBezTo>
                  <a:cubicBezTo>
                    <a:pt x="59" y="105"/>
                    <a:pt x="61" y="106"/>
                    <a:pt x="56" y="111"/>
                  </a:cubicBezTo>
                  <a:cubicBezTo>
                    <a:pt x="52" y="116"/>
                    <a:pt x="47" y="117"/>
                    <a:pt x="45" y="118"/>
                  </a:cubicBezTo>
                  <a:cubicBezTo>
                    <a:pt x="43" y="119"/>
                    <a:pt x="38" y="122"/>
                    <a:pt x="36" y="126"/>
                  </a:cubicBezTo>
                  <a:cubicBezTo>
                    <a:pt x="34" y="129"/>
                    <a:pt x="32" y="131"/>
                    <a:pt x="32" y="131"/>
                  </a:cubicBezTo>
                  <a:cubicBezTo>
                    <a:pt x="0" y="130"/>
                    <a:pt x="0" y="130"/>
                    <a:pt x="0" y="130"/>
                  </a:cubicBezTo>
                  <a:cubicBezTo>
                    <a:pt x="0" y="138"/>
                    <a:pt x="1" y="146"/>
                    <a:pt x="2" y="154"/>
                  </a:cubicBezTo>
                  <a:cubicBezTo>
                    <a:pt x="31" y="153"/>
                    <a:pt x="31" y="153"/>
                    <a:pt x="31" y="153"/>
                  </a:cubicBezTo>
                  <a:cubicBezTo>
                    <a:pt x="31" y="153"/>
                    <a:pt x="35" y="159"/>
                    <a:pt x="48" y="161"/>
                  </a:cubicBezTo>
                  <a:cubicBezTo>
                    <a:pt x="58" y="162"/>
                    <a:pt x="58" y="162"/>
                    <a:pt x="58" y="162"/>
                  </a:cubicBezTo>
                  <a:cubicBezTo>
                    <a:pt x="58" y="162"/>
                    <a:pt x="59" y="162"/>
                    <a:pt x="60" y="162"/>
                  </a:cubicBezTo>
                  <a:cubicBezTo>
                    <a:pt x="62" y="163"/>
                    <a:pt x="75" y="170"/>
                    <a:pt x="75" y="170"/>
                  </a:cubicBezTo>
                  <a:cubicBezTo>
                    <a:pt x="75" y="170"/>
                    <a:pt x="81" y="174"/>
                    <a:pt x="83" y="171"/>
                  </a:cubicBezTo>
                  <a:cubicBezTo>
                    <a:pt x="85" y="168"/>
                    <a:pt x="82" y="167"/>
                    <a:pt x="81" y="166"/>
                  </a:cubicBezTo>
                  <a:cubicBezTo>
                    <a:pt x="80" y="165"/>
                    <a:pt x="65" y="155"/>
                    <a:pt x="65" y="155"/>
                  </a:cubicBezTo>
                  <a:cubicBezTo>
                    <a:pt x="65" y="155"/>
                    <a:pt x="65" y="154"/>
                    <a:pt x="66" y="155"/>
                  </a:cubicBezTo>
                  <a:cubicBezTo>
                    <a:pt x="68" y="155"/>
                    <a:pt x="88" y="160"/>
                    <a:pt x="88" y="160"/>
                  </a:cubicBezTo>
                  <a:cubicBezTo>
                    <a:pt x="88" y="160"/>
                    <a:pt x="95" y="161"/>
                    <a:pt x="96" y="158"/>
                  </a:cubicBezTo>
                  <a:cubicBezTo>
                    <a:pt x="96" y="155"/>
                    <a:pt x="94" y="154"/>
                    <a:pt x="92" y="153"/>
                  </a:cubicBezTo>
                  <a:cubicBezTo>
                    <a:pt x="90" y="153"/>
                    <a:pt x="69" y="147"/>
                    <a:pt x="69" y="147"/>
                  </a:cubicBezTo>
                  <a:cubicBezTo>
                    <a:pt x="69" y="147"/>
                    <a:pt x="67" y="145"/>
                    <a:pt x="70" y="145"/>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8" name="Freeform 13"/>
            <p:cNvSpPr>
              <a:spLocks noEditPoints="1"/>
            </p:cNvSpPr>
            <p:nvPr/>
          </p:nvSpPr>
          <p:spPr bwMode="auto">
            <a:xfrm>
              <a:off x="9300343" y="3091027"/>
              <a:ext cx="574814" cy="660532"/>
            </a:xfrm>
            <a:custGeom>
              <a:avLst/>
              <a:gdLst>
                <a:gd name="T0" fmla="*/ 27 w 94"/>
                <a:gd name="T1" fmla="*/ 39 h 108"/>
                <a:gd name="T2" fmla="*/ 52 w 94"/>
                <a:gd name="T3" fmla="*/ 37 h 108"/>
                <a:gd name="T4" fmla="*/ 93 w 94"/>
                <a:gd name="T5" fmla="*/ 58 h 108"/>
                <a:gd name="T6" fmla="*/ 90 w 94"/>
                <a:gd name="T7" fmla="*/ 50 h 108"/>
                <a:gd name="T8" fmla="*/ 88 w 94"/>
                <a:gd name="T9" fmla="*/ 43 h 108"/>
                <a:gd name="T10" fmla="*/ 89 w 94"/>
                <a:gd name="T11" fmla="*/ 39 h 108"/>
                <a:gd name="T12" fmla="*/ 87 w 94"/>
                <a:gd name="T13" fmla="*/ 32 h 108"/>
                <a:gd name="T14" fmla="*/ 84 w 94"/>
                <a:gd name="T15" fmla="*/ 25 h 108"/>
                <a:gd name="T16" fmla="*/ 84 w 94"/>
                <a:gd name="T17" fmla="*/ 19 h 108"/>
                <a:gd name="T18" fmla="*/ 80 w 94"/>
                <a:gd name="T19" fmla="*/ 14 h 108"/>
                <a:gd name="T20" fmla="*/ 76 w 94"/>
                <a:gd name="T21" fmla="*/ 10 h 108"/>
                <a:gd name="T22" fmla="*/ 75 w 94"/>
                <a:gd name="T23" fmla="*/ 7 h 108"/>
                <a:gd name="T24" fmla="*/ 70 w 94"/>
                <a:gd name="T25" fmla="*/ 4 h 108"/>
                <a:gd name="T26" fmla="*/ 65 w 94"/>
                <a:gd name="T27" fmla="*/ 2 h 108"/>
                <a:gd name="T28" fmla="*/ 58 w 94"/>
                <a:gd name="T29" fmla="*/ 1 h 108"/>
                <a:gd name="T30" fmla="*/ 51 w 94"/>
                <a:gd name="T31" fmla="*/ 0 h 108"/>
                <a:gd name="T32" fmla="*/ 45 w 94"/>
                <a:gd name="T33" fmla="*/ 0 h 108"/>
                <a:gd name="T34" fmla="*/ 38 w 94"/>
                <a:gd name="T35" fmla="*/ 1 h 108"/>
                <a:gd name="T36" fmla="*/ 31 w 94"/>
                <a:gd name="T37" fmla="*/ 2 h 108"/>
                <a:gd name="T38" fmla="*/ 24 w 94"/>
                <a:gd name="T39" fmla="*/ 4 h 108"/>
                <a:gd name="T40" fmla="*/ 18 w 94"/>
                <a:gd name="T41" fmla="*/ 8 h 108"/>
                <a:gd name="T42" fmla="*/ 13 w 94"/>
                <a:gd name="T43" fmla="*/ 12 h 108"/>
                <a:gd name="T44" fmla="*/ 8 w 94"/>
                <a:gd name="T45" fmla="*/ 17 h 108"/>
                <a:gd name="T46" fmla="*/ 5 w 94"/>
                <a:gd name="T47" fmla="*/ 22 h 108"/>
                <a:gd name="T48" fmla="*/ 2 w 94"/>
                <a:gd name="T49" fmla="*/ 28 h 108"/>
                <a:gd name="T50" fmla="*/ 0 w 94"/>
                <a:gd name="T51" fmla="*/ 36 h 108"/>
                <a:gd name="T52" fmla="*/ 1 w 94"/>
                <a:gd name="T53" fmla="*/ 49 h 108"/>
                <a:gd name="T54" fmla="*/ 24 w 94"/>
                <a:gd name="T55" fmla="*/ 97 h 108"/>
                <a:gd name="T56" fmla="*/ 71 w 94"/>
                <a:gd name="T57" fmla="*/ 107 h 108"/>
                <a:gd name="T58" fmla="*/ 72 w 94"/>
                <a:gd name="T59" fmla="*/ 93 h 108"/>
                <a:gd name="T60" fmla="*/ 73 w 94"/>
                <a:gd name="T61" fmla="*/ 90 h 108"/>
                <a:gd name="T62" fmla="*/ 76 w 94"/>
                <a:gd name="T63" fmla="*/ 89 h 108"/>
                <a:gd name="T64" fmla="*/ 79 w 94"/>
                <a:gd name="T65" fmla="*/ 89 h 108"/>
                <a:gd name="T66" fmla="*/ 82 w 94"/>
                <a:gd name="T67" fmla="*/ 90 h 108"/>
                <a:gd name="T68" fmla="*/ 83 w 94"/>
                <a:gd name="T69" fmla="*/ 90 h 108"/>
                <a:gd name="T70" fmla="*/ 86 w 94"/>
                <a:gd name="T71" fmla="*/ 90 h 108"/>
                <a:gd name="T72" fmla="*/ 89 w 94"/>
                <a:gd name="T73" fmla="*/ 88 h 108"/>
                <a:gd name="T74" fmla="*/ 89 w 94"/>
                <a:gd name="T75" fmla="*/ 84 h 108"/>
                <a:gd name="T76" fmla="*/ 90 w 94"/>
                <a:gd name="T77" fmla="*/ 81 h 108"/>
                <a:gd name="T78" fmla="*/ 91 w 94"/>
                <a:gd name="T79" fmla="*/ 79 h 108"/>
                <a:gd name="T80" fmla="*/ 90 w 94"/>
                <a:gd name="T81" fmla="*/ 77 h 108"/>
                <a:gd name="T82" fmla="*/ 89 w 94"/>
                <a:gd name="T83" fmla="*/ 75 h 108"/>
                <a:gd name="T84" fmla="*/ 90 w 94"/>
                <a:gd name="T85" fmla="*/ 73 h 108"/>
                <a:gd name="T86" fmla="*/ 91 w 94"/>
                <a:gd name="T87" fmla="*/ 71 h 108"/>
                <a:gd name="T88" fmla="*/ 90 w 94"/>
                <a:gd name="T89" fmla="*/ 66 h 108"/>
                <a:gd name="T90" fmla="*/ 92 w 94"/>
                <a:gd name="T91" fmla="*/ 63 h 108"/>
                <a:gd name="T92" fmla="*/ 94 w 94"/>
                <a:gd name="T93" fmla="*/ 61 h 108"/>
                <a:gd name="T94" fmla="*/ 28 w 94"/>
                <a:gd name="T95" fmla="*/ 46 h 108"/>
                <a:gd name="T96" fmla="*/ 22 w 94"/>
                <a:gd name="T97" fmla="*/ 47 h 108"/>
                <a:gd name="T98" fmla="*/ 18 w 94"/>
                <a:gd name="T99" fmla="*/ 44 h 108"/>
                <a:gd name="T100" fmla="*/ 17 w 94"/>
                <a:gd name="T101" fmla="*/ 38 h 108"/>
                <a:gd name="T102" fmla="*/ 20 w 94"/>
                <a:gd name="T103" fmla="*/ 33 h 108"/>
                <a:gd name="T104" fmla="*/ 26 w 94"/>
                <a:gd name="T105" fmla="*/ 33 h 108"/>
                <a:gd name="T106" fmla="*/ 30 w 94"/>
                <a:gd name="T107" fmla="*/ 36 h 108"/>
                <a:gd name="T108" fmla="*/ 31 w 94"/>
                <a:gd name="T109" fmla="*/ 42 h 108"/>
                <a:gd name="T110" fmla="*/ 67 w 94"/>
                <a:gd name="T111" fmla="*/ 35 h 108"/>
                <a:gd name="T112" fmla="*/ 59 w 94"/>
                <a:gd name="T113" fmla="*/ 44 h 108"/>
                <a:gd name="T114" fmla="*/ 47 w 94"/>
                <a:gd name="T115" fmla="*/ 45 h 108"/>
                <a:gd name="T116" fmla="*/ 38 w 94"/>
                <a:gd name="T117" fmla="*/ 37 h 108"/>
                <a:gd name="T118" fmla="*/ 37 w 94"/>
                <a:gd name="T119" fmla="*/ 25 h 108"/>
                <a:gd name="T120" fmla="*/ 45 w 94"/>
                <a:gd name="T121" fmla="*/ 16 h 108"/>
                <a:gd name="T122" fmla="*/ 57 w 94"/>
                <a:gd name="T123" fmla="*/ 15 h 108"/>
                <a:gd name="T124" fmla="*/ 66 w 94"/>
                <a:gd name="T125" fmla="*/ 2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4" h="108">
                  <a:moveTo>
                    <a:pt x="25" y="43"/>
                  </a:moveTo>
                  <a:cubicBezTo>
                    <a:pt x="23" y="43"/>
                    <a:pt x="22" y="42"/>
                    <a:pt x="21" y="41"/>
                  </a:cubicBezTo>
                  <a:cubicBezTo>
                    <a:pt x="21" y="39"/>
                    <a:pt x="22" y="37"/>
                    <a:pt x="23" y="37"/>
                  </a:cubicBezTo>
                  <a:cubicBezTo>
                    <a:pt x="25" y="36"/>
                    <a:pt x="27" y="37"/>
                    <a:pt x="27" y="39"/>
                  </a:cubicBezTo>
                  <a:cubicBezTo>
                    <a:pt x="28" y="41"/>
                    <a:pt x="27" y="43"/>
                    <a:pt x="25" y="43"/>
                  </a:cubicBezTo>
                  <a:close/>
                  <a:moveTo>
                    <a:pt x="52" y="24"/>
                  </a:moveTo>
                  <a:cubicBezTo>
                    <a:pt x="48" y="24"/>
                    <a:pt x="45" y="26"/>
                    <a:pt x="45" y="30"/>
                  </a:cubicBezTo>
                  <a:cubicBezTo>
                    <a:pt x="45" y="34"/>
                    <a:pt x="48" y="37"/>
                    <a:pt x="52" y="37"/>
                  </a:cubicBezTo>
                  <a:cubicBezTo>
                    <a:pt x="56" y="37"/>
                    <a:pt x="59" y="34"/>
                    <a:pt x="59" y="30"/>
                  </a:cubicBezTo>
                  <a:cubicBezTo>
                    <a:pt x="59" y="26"/>
                    <a:pt x="56" y="24"/>
                    <a:pt x="52" y="24"/>
                  </a:cubicBezTo>
                  <a:close/>
                  <a:moveTo>
                    <a:pt x="94" y="61"/>
                  </a:moveTo>
                  <a:cubicBezTo>
                    <a:pt x="93" y="58"/>
                    <a:pt x="93" y="58"/>
                    <a:pt x="93" y="58"/>
                  </a:cubicBezTo>
                  <a:cubicBezTo>
                    <a:pt x="92" y="56"/>
                    <a:pt x="92" y="56"/>
                    <a:pt x="92" y="56"/>
                  </a:cubicBezTo>
                  <a:cubicBezTo>
                    <a:pt x="92" y="54"/>
                    <a:pt x="92" y="54"/>
                    <a:pt x="92" y="54"/>
                  </a:cubicBezTo>
                  <a:cubicBezTo>
                    <a:pt x="91" y="52"/>
                    <a:pt x="91" y="52"/>
                    <a:pt x="91" y="52"/>
                  </a:cubicBezTo>
                  <a:cubicBezTo>
                    <a:pt x="90" y="50"/>
                    <a:pt x="90" y="50"/>
                    <a:pt x="90" y="50"/>
                  </a:cubicBezTo>
                  <a:cubicBezTo>
                    <a:pt x="89" y="48"/>
                    <a:pt x="89" y="48"/>
                    <a:pt x="89" y="48"/>
                  </a:cubicBezTo>
                  <a:cubicBezTo>
                    <a:pt x="89" y="46"/>
                    <a:pt x="89" y="46"/>
                    <a:pt x="89" y="46"/>
                  </a:cubicBezTo>
                  <a:cubicBezTo>
                    <a:pt x="88" y="44"/>
                    <a:pt x="88" y="44"/>
                    <a:pt x="88" y="44"/>
                  </a:cubicBezTo>
                  <a:cubicBezTo>
                    <a:pt x="88" y="43"/>
                    <a:pt x="88" y="43"/>
                    <a:pt x="88" y="43"/>
                  </a:cubicBezTo>
                  <a:cubicBezTo>
                    <a:pt x="89" y="43"/>
                    <a:pt x="89" y="43"/>
                    <a:pt x="89" y="43"/>
                  </a:cubicBezTo>
                  <a:cubicBezTo>
                    <a:pt x="89" y="42"/>
                    <a:pt x="89" y="42"/>
                    <a:pt x="89" y="42"/>
                  </a:cubicBezTo>
                  <a:cubicBezTo>
                    <a:pt x="89" y="41"/>
                    <a:pt x="89" y="41"/>
                    <a:pt x="89" y="41"/>
                  </a:cubicBezTo>
                  <a:cubicBezTo>
                    <a:pt x="89" y="39"/>
                    <a:pt x="89" y="39"/>
                    <a:pt x="89" y="39"/>
                  </a:cubicBezTo>
                  <a:cubicBezTo>
                    <a:pt x="89" y="37"/>
                    <a:pt x="89" y="37"/>
                    <a:pt x="89" y="37"/>
                  </a:cubicBezTo>
                  <a:cubicBezTo>
                    <a:pt x="88" y="36"/>
                    <a:pt x="88" y="36"/>
                    <a:pt x="88" y="36"/>
                  </a:cubicBezTo>
                  <a:cubicBezTo>
                    <a:pt x="87" y="34"/>
                    <a:pt x="87" y="34"/>
                    <a:pt x="87" y="34"/>
                  </a:cubicBezTo>
                  <a:cubicBezTo>
                    <a:pt x="87" y="32"/>
                    <a:pt x="87" y="32"/>
                    <a:pt x="87" y="32"/>
                  </a:cubicBezTo>
                  <a:cubicBezTo>
                    <a:pt x="86" y="30"/>
                    <a:pt x="86" y="30"/>
                    <a:pt x="86" y="30"/>
                  </a:cubicBezTo>
                  <a:cubicBezTo>
                    <a:pt x="86" y="29"/>
                    <a:pt x="86" y="29"/>
                    <a:pt x="86" y="29"/>
                  </a:cubicBezTo>
                  <a:cubicBezTo>
                    <a:pt x="85" y="27"/>
                    <a:pt x="85" y="27"/>
                    <a:pt x="85" y="27"/>
                  </a:cubicBezTo>
                  <a:cubicBezTo>
                    <a:pt x="84" y="25"/>
                    <a:pt x="84" y="25"/>
                    <a:pt x="84" y="25"/>
                  </a:cubicBezTo>
                  <a:cubicBezTo>
                    <a:pt x="83" y="24"/>
                    <a:pt x="83" y="24"/>
                    <a:pt x="83" y="24"/>
                  </a:cubicBezTo>
                  <a:cubicBezTo>
                    <a:pt x="83" y="22"/>
                    <a:pt x="83" y="22"/>
                    <a:pt x="83" y="22"/>
                  </a:cubicBezTo>
                  <a:cubicBezTo>
                    <a:pt x="85" y="21"/>
                    <a:pt x="85" y="21"/>
                    <a:pt x="85" y="21"/>
                  </a:cubicBezTo>
                  <a:cubicBezTo>
                    <a:pt x="84" y="19"/>
                    <a:pt x="84" y="19"/>
                    <a:pt x="84" y="19"/>
                  </a:cubicBezTo>
                  <a:cubicBezTo>
                    <a:pt x="83" y="18"/>
                    <a:pt x="83" y="18"/>
                    <a:pt x="83" y="18"/>
                  </a:cubicBezTo>
                  <a:cubicBezTo>
                    <a:pt x="82" y="16"/>
                    <a:pt x="82" y="16"/>
                    <a:pt x="82" y="16"/>
                  </a:cubicBezTo>
                  <a:cubicBezTo>
                    <a:pt x="81" y="15"/>
                    <a:pt x="81" y="15"/>
                    <a:pt x="81" y="15"/>
                  </a:cubicBezTo>
                  <a:cubicBezTo>
                    <a:pt x="80" y="14"/>
                    <a:pt x="80" y="14"/>
                    <a:pt x="80" y="14"/>
                  </a:cubicBezTo>
                  <a:cubicBezTo>
                    <a:pt x="79" y="13"/>
                    <a:pt x="79" y="13"/>
                    <a:pt x="79" y="13"/>
                  </a:cubicBezTo>
                  <a:cubicBezTo>
                    <a:pt x="78" y="12"/>
                    <a:pt x="78" y="12"/>
                    <a:pt x="78" y="12"/>
                  </a:cubicBezTo>
                  <a:cubicBezTo>
                    <a:pt x="77" y="11"/>
                    <a:pt x="77" y="11"/>
                    <a:pt x="77" y="11"/>
                  </a:cubicBezTo>
                  <a:cubicBezTo>
                    <a:pt x="76" y="10"/>
                    <a:pt x="76" y="10"/>
                    <a:pt x="76" y="10"/>
                  </a:cubicBezTo>
                  <a:cubicBezTo>
                    <a:pt x="79" y="9"/>
                    <a:pt x="79" y="9"/>
                    <a:pt x="79" y="9"/>
                  </a:cubicBezTo>
                  <a:cubicBezTo>
                    <a:pt x="78" y="8"/>
                    <a:pt x="78" y="8"/>
                    <a:pt x="78" y="8"/>
                  </a:cubicBezTo>
                  <a:cubicBezTo>
                    <a:pt x="76" y="7"/>
                    <a:pt x="76" y="7"/>
                    <a:pt x="76" y="7"/>
                  </a:cubicBezTo>
                  <a:cubicBezTo>
                    <a:pt x="75" y="7"/>
                    <a:pt x="75" y="7"/>
                    <a:pt x="75" y="7"/>
                  </a:cubicBezTo>
                  <a:cubicBezTo>
                    <a:pt x="74" y="6"/>
                    <a:pt x="74" y="6"/>
                    <a:pt x="74" y="6"/>
                  </a:cubicBezTo>
                  <a:cubicBezTo>
                    <a:pt x="73" y="5"/>
                    <a:pt x="73" y="5"/>
                    <a:pt x="73" y="5"/>
                  </a:cubicBezTo>
                  <a:cubicBezTo>
                    <a:pt x="72" y="5"/>
                    <a:pt x="72" y="5"/>
                    <a:pt x="72" y="5"/>
                  </a:cubicBezTo>
                  <a:cubicBezTo>
                    <a:pt x="70" y="4"/>
                    <a:pt x="70" y="4"/>
                    <a:pt x="70" y="4"/>
                  </a:cubicBezTo>
                  <a:cubicBezTo>
                    <a:pt x="69" y="4"/>
                    <a:pt x="69" y="4"/>
                    <a:pt x="69" y="4"/>
                  </a:cubicBezTo>
                  <a:cubicBezTo>
                    <a:pt x="68" y="3"/>
                    <a:pt x="68" y="3"/>
                    <a:pt x="68" y="3"/>
                  </a:cubicBezTo>
                  <a:cubicBezTo>
                    <a:pt x="66" y="3"/>
                    <a:pt x="66" y="3"/>
                    <a:pt x="66" y="3"/>
                  </a:cubicBezTo>
                  <a:cubicBezTo>
                    <a:pt x="65" y="2"/>
                    <a:pt x="65" y="2"/>
                    <a:pt x="65" y="2"/>
                  </a:cubicBezTo>
                  <a:cubicBezTo>
                    <a:pt x="63" y="2"/>
                    <a:pt x="63" y="2"/>
                    <a:pt x="63" y="2"/>
                  </a:cubicBezTo>
                  <a:cubicBezTo>
                    <a:pt x="61" y="1"/>
                    <a:pt x="61" y="1"/>
                    <a:pt x="61" y="1"/>
                  </a:cubicBezTo>
                  <a:cubicBezTo>
                    <a:pt x="60" y="1"/>
                    <a:pt x="60" y="1"/>
                    <a:pt x="60" y="1"/>
                  </a:cubicBezTo>
                  <a:cubicBezTo>
                    <a:pt x="58" y="1"/>
                    <a:pt x="58" y="1"/>
                    <a:pt x="58" y="1"/>
                  </a:cubicBezTo>
                  <a:cubicBezTo>
                    <a:pt x="56" y="0"/>
                    <a:pt x="56" y="0"/>
                    <a:pt x="56" y="0"/>
                  </a:cubicBezTo>
                  <a:cubicBezTo>
                    <a:pt x="55" y="0"/>
                    <a:pt x="55" y="0"/>
                    <a:pt x="55" y="0"/>
                  </a:cubicBezTo>
                  <a:cubicBezTo>
                    <a:pt x="53" y="0"/>
                    <a:pt x="53" y="0"/>
                    <a:pt x="53" y="0"/>
                  </a:cubicBezTo>
                  <a:cubicBezTo>
                    <a:pt x="51" y="0"/>
                    <a:pt x="51" y="0"/>
                    <a:pt x="51" y="0"/>
                  </a:cubicBezTo>
                  <a:cubicBezTo>
                    <a:pt x="50" y="0"/>
                    <a:pt x="50" y="0"/>
                    <a:pt x="50" y="0"/>
                  </a:cubicBezTo>
                  <a:cubicBezTo>
                    <a:pt x="48" y="0"/>
                    <a:pt x="48" y="0"/>
                    <a:pt x="48" y="0"/>
                  </a:cubicBezTo>
                  <a:cubicBezTo>
                    <a:pt x="46" y="0"/>
                    <a:pt x="46" y="0"/>
                    <a:pt x="46" y="0"/>
                  </a:cubicBezTo>
                  <a:cubicBezTo>
                    <a:pt x="45" y="0"/>
                    <a:pt x="45" y="0"/>
                    <a:pt x="45" y="0"/>
                  </a:cubicBezTo>
                  <a:cubicBezTo>
                    <a:pt x="43" y="0"/>
                    <a:pt x="43" y="0"/>
                    <a:pt x="43" y="0"/>
                  </a:cubicBezTo>
                  <a:cubicBezTo>
                    <a:pt x="41" y="0"/>
                    <a:pt x="41" y="0"/>
                    <a:pt x="41" y="0"/>
                  </a:cubicBezTo>
                  <a:cubicBezTo>
                    <a:pt x="40" y="0"/>
                    <a:pt x="40" y="0"/>
                    <a:pt x="40" y="0"/>
                  </a:cubicBezTo>
                  <a:cubicBezTo>
                    <a:pt x="38" y="1"/>
                    <a:pt x="38" y="1"/>
                    <a:pt x="38" y="1"/>
                  </a:cubicBezTo>
                  <a:cubicBezTo>
                    <a:pt x="36" y="1"/>
                    <a:pt x="36" y="1"/>
                    <a:pt x="36" y="1"/>
                  </a:cubicBezTo>
                  <a:cubicBezTo>
                    <a:pt x="35" y="1"/>
                    <a:pt x="35" y="1"/>
                    <a:pt x="35" y="1"/>
                  </a:cubicBezTo>
                  <a:cubicBezTo>
                    <a:pt x="33" y="2"/>
                    <a:pt x="33" y="2"/>
                    <a:pt x="33" y="2"/>
                  </a:cubicBezTo>
                  <a:cubicBezTo>
                    <a:pt x="31" y="2"/>
                    <a:pt x="31" y="2"/>
                    <a:pt x="31" y="2"/>
                  </a:cubicBezTo>
                  <a:cubicBezTo>
                    <a:pt x="29" y="3"/>
                    <a:pt x="29" y="3"/>
                    <a:pt x="29" y="3"/>
                  </a:cubicBezTo>
                  <a:cubicBezTo>
                    <a:pt x="28" y="3"/>
                    <a:pt x="28" y="3"/>
                    <a:pt x="28" y="3"/>
                  </a:cubicBezTo>
                  <a:cubicBezTo>
                    <a:pt x="26" y="4"/>
                    <a:pt x="26" y="4"/>
                    <a:pt x="26" y="4"/>
                  </a:cubicBezTo>
                  <a:cubicBezTo>
                    <a:pt x="24" y="4"/>
                    <a:pt x="24" y="4"/>
                    <a:pt x="24" y="4"/>
                  </a:cubicBezTo>
                  <a:cubicBezTo>
                    <a:pt x="23" y="5"/>
                    <a:pt x="23" y="5"/>
                    <a:pt x="23" y="5"/>
                  </a:cubicBezTo>
                  <a:cubicBezTo>
                    <a:pt x="21" y="6"/>
                    <a:pt x="21" y="6"/>
                    <a:pt x="21" y="6"/>
                  </a:cubicBezTo>
                  <a:cubicBezTo>
                    <a:pt x="20" y="7"/>
                    <a:pt x="20" y="7"/>
                    <a:pt x="20" y="7"/>
                  </a:cubicBezTo>
                  <a:cubicBezTo>
                    <a:pt x="18" y="8"/>
                    <a:pt x="18" y="8"/>
                    <a:pt x="18" y="8"/>
                  </a:cubicBezTo>
                  <a:cubicBezTo>
                    <a:pt x="17" y="9"/>
                    <a:pt x="17" y="9"/>
                    <a:pt x="17" y="9"/>
                  </a:cubicBezTo>
                  <a:cubicBezTo>
                    <a:pt x="15" y="10"/>
                    <a:pt x="15" y="10"/>
                    <a:pt x="15" y="10"/>
                  </a:cubicBezTo>
                  <a:cubicBezTo>
                    <a:pt x="14" y="11"/>
                    <a:pt x="14" y="11"/>
                    <a:pt x="14" y="11"/>
                  </a:cubicBezTo>
                  <a:cubicBezTo>
                    <a:pt x="13" y="12"/>
                    <a:pt x="13" y="12"/>
                    <a:pt x="13" y="12"/>
                  </a:cubicBezTo>
                  <a:cubicBezTo>
                    <a:pt x="12" y="13"/>
                    <a:pt x="12" y="13"/>
                    <a:pt x="12" y="13"/>
                  </a:cubicBezTo>
                  <a:cubicBezTo>
                    <a:pt x="10" y="14"/>
                    <a:pt x="10" y="14"/>
                    <a:pt x="10" y="14"/>
                  </a:cubicBezTo>
                  <a:cubicBezTo>
                    <a:pt x="9" y="15"/>
                    <a:pt x="9" y="15"/>
                    <a:pt x="9" y="15"/>
                  </a:cubicBezTo>
                  <a:cubicBezTo>
                    <a:pt x="8" y="17"/>
                    <a:pt x="8" y="17"/>
                    <a:pt x="8" y="17"/>
                  </a:cubicBezTo>
                  <a:cubicBezTo>
                    <a:pt x="7" y="18"/>
                    <a:pt x="7" y="18"/>
                    <a:pt x="7" y="18"/>
                  </a:cubicBezTo>
                  <a:cubicBezTo>
                    <a:pt x="6" y="19"/>
                    <a:pt x="6" y="19"/>
                    <a:pt x="6" y="19"/>
                  </a:cubicBezTo>
                  <a:cubicBezTo>
                    <a:pt x="5" y="21"/>
                    <a:pt x="5" y="21"/>
                    <a:pt x="5" y="21"/>
                  </a:cubicBezTo>
                  <a:cubicBezTo>
                    <a:pt x="5" y="22"/>
                    <a:pt x="5" y="22"/>
                    <a:pt x="5" y="22"/>
                  </a:cubicBezTo>
                  <a:cubicBezTo>
                    <a:pt x="4" y="24"/>
                    <a:pt x="4" y="24"/>
                    <a:pt x="4" y="24"/>
                  </a:cubicBezTo>
                  <a:cubicBezTo>
                    <a:pt x="3" y="25"/>
                    <a:pt x="3" y="25"/>
                    <a:pt x="3" y="25"/>
                  </a:cubicBezTo>
                  <a:cubicBezTo>
                    <a:pt x="3" y="27"/>
                    <a:pt x="3" y="27"/>
                    <a:pt x="3" y="27"/>
                  </a:cubicBezTo>
                  <a:cubicBezTo>
                    <a:pt x="2" y="28"/>
                    <a:pt x="2" y="28"/>
                    <a:pt x="2" y="28"/>
                  </a:cubicBezTo>
                  <a:cubicBezTo>
                    <a:pt x="2" y="30"/>
                    <a:pt x="2" y="30"/>
                    <a:pt x="2" y="30"/>
                  </a:cubicBezTo>
                  <a:cubicBezTo>
                    <a:pt x="1" y="31"/>
                    <a:pt x="1" y="31"/>
                    <a:pt x="1" y="31"/>
                  </a:cubicBezTo>
                  <a:cubicBezTo>
                    <a:pt x="1" y="33"/>
                    <a:pt x="1" y="33"/>
                    <a:pt x="1" y="33"/>
                  </a:cubicBezTo>
                  <a:cubicBezTo>
                    <a:pt x="0" y="36"/>
                    <a:pt x="0" y="36"/>
                    <a:pt x="0" y="36"/>
                  </a:cubicBezTo>
                  <a:cubicBezTo>
                    <a:pt x="0" y="40"/>
                    <a:pt x="0" y="40"/>
                    <a:pt x="0" y="40"/>
                  </a:cubicBezTo>
                  <a:cubicBezTo>
                    <a:pt x="0" y="43"/>
                    <a:pt x="0" y="43"/>
                    <a:pt x="0" y="43"/>
                  </a:cubicBezTo>
                  <a:cubicBezTo>
                    <a:pt x="1" y="46"/>
                    <a:pt x="1" y="46"/>
                    <a:pt x="1" y="46"/>
                  </a:cubicBezTo>
                  <a:cubicBezTo>
                    <a:pt x="1" y="49"/>
                    <a:pt x="1" y="49"/>
                    <a:pt x="1" y="49"/>
                  </a:cubicBezTo>
                  <a:cubicBezTo>
                    <a:pt x="2" y="52"/>
                    <a:pt x="2" y="52"/>
                    <a:pt x="2" y="52"/>
                  </a:cubicBezTo>
                  <a:cubicBezTo>
                    <a:pt x="3" y="56"/>
                    <a:pt x="3" y="56"/>
                    <a:pt x="3" y="56"/>
                  </a:cubicBezTo>
                  <a:cubicBezTo>
                    <a:pt x="11" y="69"/>
                    <a:pt x="11" y="69"/>
                    <a:pt x="11" y="69"/>
                  </a:cubicBezTo>
                  <a:cubicBezTo>
                    <a:pt x="25" y="83"/>
                    <a:pt x="24" y="97"/>
                    <a:pt x="24" y="97"/>
                  </a:cubicBezTo>
                  <a:cubicBezTo>
                    <a:pt x="24" y="100"/>
                    <a:pt x="24" y="100"/>
                    <a:pt x="24" y="100"/>
                  </a:cubicBezTo>
                  <a:cubicBezTo>
                    <a:pt x="24" y="108"/>
                    <a:pt x="24" y="108"/>
                    <a:pt x="24" y="108"/>
                  </a:cubicBezTo>
                  <a:cubicBezTo>
                    <a:pt x="71" y="108"/>
                    <a:pt x="71" y="108"/>
                    <a:pt x="71" y="108"/>
                  </a:cubicBezTo>
                  <a:cubicBezTo>
                    <a:pt x="71" y="107"/>
                    <a:pt x="71" y="107"/>
                    <a:pt x="71" y="107"/>
                  </a:cubicBezTo>
                  <a:cubicBezTo>
                    <a:pt x="71" y="105"/>
                    <a:pt x="71" y="105"/>
                    <a:pt x="71" y="105"/>
                  </a:cubicBezTo>
                  <a:cubicBezTo>
                    <a:pt x="71" y="102"/>
                    <a:pt x="71" y="102"/>
                    <a:pt x="71" y="102"/>
                  </a:cubicBezTo>
                  <a:cubicBezTo>
                    <a:pt x="72" y="96"/>
                    <a:pt x="72" y="96"/>
                    <a:pt x="72" y="96"/>
                  </a:cubicBezTo>
                  <a:cubicBezTo>
                    <a:pt x="72" y="93"/>
                    <a:pt x="72" y="93"/>
                    <a:pt x="72" y="93"/>
                  </a:cubicBezTo>
                  <a:cubicBezTo>
                    <a:pt x="72" y="92"/>
                    <a:pt x="72" y="92"/>
                    <a:pt x="72" y="92"/>
                  </a:cubicBezTo>
                  <a:cubicBezTo>
                    <a:pt x="72" y="91"/>
                    <a:pt x="72" y="91"/>
                    <a:pt x="72" y="91"/>
                  </a:cubicBezTo>
                  <a:cubicBezTo>
                    <a:pt x="73" y="91"/>
                    <a:pt x="73" y="91"/>
                    <a:pt x="73" y="91"/>
                  </a:cubicBezTo>
                  <a:cubicBezTo>
                    <a:pt x="73" y="90"/>
                    <a:pt x="73" y="90"/>
                    <a:pt x="73" y="90"/>
                  </a:cubicBezTo>
                  <a:cubicBezTo>
                    <a:pt x="74" y="90"/>
                    <a:pt x="74" y="90"/>
                    <a:pt x="74" y="90"/>
                  </a:cubicBezTo>
                  <a:cubicBezTo>
                    <a:pt x="74" y="90"/>
                    <a:pt x="74" y="90"/>
                    <a:pt x="74" y="90"/>
                  </a:cubicBezTo>
                  <a:cubicBezTo>
                    <a:pt x="75" y="90"/>
                    <a:pt x="75" y="90"/>
                    <a:pt x="75" y="90"/>
                  </a:cubicBezTo>
                  <a:cubicBezTo>
                    <a:pt x="76" y="89"/>
                    <a:pt x="76" y="89"/>
                    <a:pt x="76" y="89"/>
                  </a:cubicBezTo>
                  <a:cubicBezTo>
                    <a:pt x="77" y="89"/>
                    <a:pt x="77" y="89"/>
                    <a:pt x="77" y="89"/>
                  </a:cubicBezTo>
                  <a:cubicBezTo>
                    <a:pt x="78" y="89"/>
                    <a:pt x="78" y="89"/>
                    <a:pt x="78" y="89"/>
                  </a:cubicBezTo>
                  <a:cubicBezTo>
                    <a:pt x="78" y="89"/>
                    <a:pt x="78" y="89"/>
                    <a:pt x="78" y="89"/>
                  </a:cubicBezTo>
                  <a:cubicBezTo>
                    <a:pt x="79" y="89"/>
                    <a:pt x="79" y="89"/>
                    <a:pt x="79" y="89"/>
                  </a:cubicBezTo>
                  <a:cubicBezTo>
                    <a:pt x="80" y="89"/>
                    <a:pt x="80" y="89"/>
                    <a:pt x="80" y="89"/>
                  </a:cubicBezTo>
                  <a:cubicBezTo>
                    <a:pt x="81" y="90"/>
                    <a:pt x="81" y="90"/>
                    <a:pt x="81" y="90"/>
                  </a:cubicBezTo>
                  <a:cubicBezTo>
                    <a:pt x="81" y="90"/>
                    <a:pt x="81" y="90"/>
                    <a:pt x="81" y="90"/>
                  </a:cubicBezTo>
                  <a:cubicBezTo>
                    <a:pt x="82" y="90"/>
                    <a:pt x="82" y="90"/>
                    <a:pt x="82" y="90"/>
                  </a:cubicBezTo>
                  <a:cubicBezTo>
                    <a:pt x="83" y="90"/>
                    <a:pt x="83" y="90"/>
                    <a:pt x="83" y="90"/>
                  </a:cubicBezTo>
                  <a:cubicBezTo>
                    <a:pt x="81" y="90"/>
                    <a:pt x="81" y="90"/>
                    <a:pt x="81" y="90"/>
                  </a:cubicBezTo>
                  <a:cubicBezTo>
                    <a:pt x="82" y="90"/>
                    <a:pt x="82" y="90"/>
                    <a:pt x="82" y="90"/>
                  </a:cubicBezTo>
                  <a:cubicBezTo>
                    <a:pt x="83" y="90"/>
                    <a:pt x="83" y="90"/>
                    <a:pt x="83" y="90"/>
                  </a:cubicBezTo>
                  <a:cubicBezTo>
                    <a:pt x="84" y="90"/>
                    <a:pt x="84" y="90"/>
                    <a:pt x="84" y="90"/>
                  </a:cubicBezTo>
                  <a:cubicBezTo>
                    <a:pt x="85" y="90"/>
                    <a:pt x="85" y="90"/>
                    <a:pt x="85" y="90"/>
                  </a:cubicBezTo>
                  <a:cubicBezTo>
                    <a:pt x="86" y="90"/>
                    <a:pt x="86" y="90"/>
                    <a:pt x="86" y="90"/>
                  </a:cubicBezTo>
                  <a:cubicBezTo>
                    <a:pt x="86" y="90"/>
                    <a:pt x="86" y="90"/>
                    <a:pt x="86" y="90"/>
                  </a:cubicBezTo>
                  <a:cubicBezTo>
                    <a:pt x="87" y="89"/>
                    <a:pt x="87" y="89"/>
                    <a:pt x="87" y="89"/>
                  </a:cubicBezTo>
                  <a:cubicBezTo>
                    <a:pt x="88" y="89"/>
                    <a:pt x="88" y="89"/>
                    <a:pt x="88" y="89"/>
                  </a:cubicBezTo>
                  <a:cubicBezTo>
                    <a:pt x="88" y="88"/>
                    <a:pt x="88" y="88"/>
                    <a:pt x="88" y="88"/>
                  </a:cubicBezTo>
                  <a:cubicBezTo>
                    <a:pt x="89" y="88"/>
                    <a:pt x="89" y="88"/>
                    <a:pt x="89" y="88"/>
                  </a:cubicBezTo>
                  <a:cubicBezTo>
                    <a:pt x="89" y="87"/>
                    <a:pt x="89" y="87"/>
                    <a:pt x="89" y="87"/>
                  </a:cubicBezTo>
                  <a:cubicBezTo>
                    <a:pt x="89" y="86"/>
                    <a:pt x="89" y="86"/>
                    <a:pt x="89" y="86"/>
                  </a:cubicBezTo>
                  <a:cubicBezTo>
                    <a:pt x="89" y="85"/>
                    <a:pt x="89" y="85"/>
                    <a:pt x="89" y="85"/>
                  </a:cubicBezTo>
                  <a:cubicBezTo>
                    <a:pt x="89" y="84"/>
                    <a:pt x="89" y="84"/>
                    <a:pt x="89" y="84"/>
                  </a:cubicBezTo>
                  <a:cubicBezTo>
                    <a:pt x="89" y="82"/>
                    <a:pt x="89" y="82"/>
                    <a:pt x="89" y="82"/>
                  </a:cubicBezTo>
                  <a:cubicBezTo>
                    <a:pt x="89" y="82"/>
                    <a:pt x="89" y="82"/>
                    <a:pt x="89" y="82"/>
                  </a:cubicBezTo>
                  <a:cubicBezTo>
                    <a:pt x="89" y="81"/>
                    <a:pt x="89" y="81"/>
                    <a:pt x="89" y="81"/>
                  </a:cubicBezTo>
                  <a:cubicBezTo>
                    <a:pt x="90" y="81"/>
                    <a:pt x="90" y="81"/>
                    <a:pt x="90" y="81"/>
                  </a:cubicBezTo>
                  <a:cubicBezTo>
                    <a:pt x="90" y="80"/>
                    <a:pt x="90" y="80"/>
                    <a:pt x="90" y="80"/>
                  </a:cubicBezTo>
                  <a:cubicBezTo>
                    <a:pt x="90" y="80"/>
                    <a:pt x="90" y="80"/>
                    <a:pt x="90" y="80"/>
                  </a:cubicBezTo>
                  <a:cubicBezTo>
                    <a:pt x="90" y="79"/>
                    <a:pt x="90" y="79"/>
                    <a:pt x="90" y="79"/>
                  </a:cubicBezTo>
                  <a:cubicBezTo>
                    <a:pt x="91" y="79"/>
                    <a:pt x="91" y="79"/>
                    <a:pt x="91" y="79"/>
                  </a:cubicBezTo>
                  <a:cubicBezTo>
                    <a:pt x="91" y="78"/>
                    <a:pt x="91" y="78"/>
                    <a:pt x="91" y="78"/>
                  </a:cubicBezTo>
                  <a:cubicBezTo>
                    <a:pt x="91" y="78"/>
                    <a:pt x="91" y="78"/>
                    <a:pt x="91" y="78"/>
                  </a:cubicBezTo>
                  <a:cubicBezTo>
                    <a:pt x="91" y="77"/>
                    <a:pt x="91" y="77"/>
                    <a:pt x="91" y="77"/>
                  </a:cubicBezTo>
                  <a:cubicBezTo>
                    <a:pt x="90" y="77"/>
                    <a:pt x="90" y="77"/>
                    <a:pt x="90" y="77"/>
                  </a:cubicBezTo>
                  <a:cubicBezTo>
                    <a:pt x="90" y="76"/>
                    <a:pt x="90" y="76"/>
                    <a:pt x="90" y="76"/>
                  </a:cubicBezTo>
                  <a:cubicBezTo>
                    <a:pt x="90" y="76"/>
                    <a:pt x="90" y="76"/>
                    <a:pt x="90" y="76"/>
                  </a:cubicBezTo>
                  <a:cubicBezTo>
                    <a:pt x="89" y="75"/>
                    <a:pt x="89" y="75"/>
                    <a:pt x="89" y="75"/>
                  </a:cubicBezTo>
                  <a:cubicBezTo>
                    <a:pt x="89" y="75"/>
                    <a:pt x="89" y="75"/>
                    <a:pt x="89" y="75"/>
                  </a:cubicBezTo>
                  <a:cubicBezTo>
                    <a:pt x="88" y="75"/>
                    <a:pt x="88" y="75"/>
                    <a:pt x="88" y="75"/>
                  </a:cubicBezTo>
                  <a:cubicBezTo>
                    <a:pt x="89" y="74"/>
                    <a:pt x="89" y="74"/>
                    <a:pt x="89" y="74"/>
                  </a:cubicBezTo>
                  <a:cubicBezTo>
                    <a:pt x="89" y="74"/>
                    <a:pt x="89" y="74"/>
                    <a:pt x="89" y="74"/>
                  </a:cubicBezTo>
                  <a:cubicBezTo>
                    <a:pt x="90" y="73"/>
                    <a:pt x="90" y="73"/>
                    <a:pt x="90" y="73"/>
                  </a:cubicBezTo>
                  <a:cubicBezTo>
                    <a:pt x="90" y="73"/>
                    <a:pt x="90" y="73"/>
                    <a:pt x="90" y="73"/>
                  </a:cubicBezTo>
                  <a:cubicBezTo>
                    <a:pt x="91" y="72"/>
                    <a:pt x="91" y="72"/>
                    <a:pt x="91" y="72"/>
                  </a:cubicBezTo>
                  <a:cubicBezTo>
                    <a:pt x="91" y="72"/>
                    <a:pt x="91" y="72"/>
                    <a:pt x="91" y="72"/>
                  </a:cubicBezTo>
                  <a:cubicBezTo>
                    <a:pt x="91" y="71"/>
                    <a:pt x="91" y="71"/>
                    <a:pt x="91" y="71"/>
                  </a:cubicBezTo>
                  <a:cubicBezTo>
                    <a:pt x="91" y="71"/>
                    <a:pt x="91" y="71"/>
                    <a:pt x="91" y="71"/>
                  </a:cubicBezTo>
                  <a:cubicBezTo>
                    <a:pt x="90" y="69"/>
                    <a:pt x="90" y="69"/>
                    <a:pt x="90" y="69"/>
                  </a:cubicBezTo>
                  <a:cubicBezTo>
                    <a:pt x="90" y="67"/>
                    <a:pt x="90" y="67"/>
                    <a:pt x="90" y="67"/>
                  </a:cubicBezTo>
                  <a:cubicBezTo>
                    <a:pt x="90" y="66"/>
                    <a:pt x="90" y="66"/>
                    <a:pt x="90" y="66"/>
                  </a:cubicBezTo>
                  <a:cubicBezTo>
                    <a:pt x="90" y="64"/>
                    <a:pt x="90" y="64"/>
                    <a:pt x="90" y="64"/>
                  </a:cubicBezTo>
                  <a:cubicBezTo>
                    <a:pt x="91" y="64"/>
                    <a:pt x="91" y="64"/>
                    <a:pt x="91" y="64"/>
                  </a:cubicBezTo>
                  <a:cubicBezTo>
                    <a:pt x="92" y="63"/>
                    <a:pt x="92" y="63"/>
                    <a:pt x="92" y="63"/>
                  </a:cubicBezTo>
                  <a:cubicBezTo>
                    <a:pt x="92" y="63"/>
                    <a:pt x="92" y="63"/>
                    <a:pt x="92" y="63"/>
                  </a:cubicBezTo>
                  <a:cubicBezTo>
                    <a:pt x="93" y="63"/>
                    <a:pt x="93" y="63"/>
                    <a:pt x="93" y="63"/>
                  </a:cubicBezTo>
                  <a:cubicBezTo>
                    <a:pt x="93" y="62"/>
                    <a:pt x="93" y="62"/>
                    <a:pt x="93" y="62"/>
                  </a:cubicBezTo>
                  <a:cubicBezTo>
                    <a:pt x="94" y="62"/>
                    <a:pt x="94" y="62"/>
                    <a:pt x="94" y="62"/>
                  </a:cubicBezTo>
                  <a:cubicBezTo>
                    <a:pt x="94" y="61"/>
                    <a:pt x="94" y="61"/>
                    <a:pt x="94" y="61"/>
                  </a:cubicBezTo>
                  <a:close/>
                  <a:moveTo>
                    <a:pt x="33" y="44"/>
                  </a:moveTo>
                  <a:cubicBezTo>
                    <a:pt x="32" y="46"/>
                    <a:pt x="32" y="46"/>
                    <a:pt x="32" y="46"/>
                  </a:cubicBezTo>
                  <a:cubicBezTo>
                    <a:pt x="32" y="46"/>
                    <a:pt x="29" y="46"/>
                    <a:pt x="29" y="46"/>
                  </a:cubicBezTo>
                  <a:cubicBezTo>
                    <a:pt x="28" y="46"/>
                    <a:pt x="28" y="46"/>
                    <a:pt x="28" y="46"/>
                  </a:cubicBezTo>
                  <a:cubicBezTo>
                    <a:pt x="28" y="46"/>
                    <a:pt x="28" y="49"/>
                    <a:pt x="28" y="49"/>
                  </a:cubicBezTo>
                  <a:cubicBezTo>
                    <a:pt x="25" y="50"/>
                    <a:pt x="25" y="50"/>
                    <a:pt x="25" y="50"/>
                  </a:cubicBezTo>
                  <a:cubicBezTo>
                    <a:pt x="25" y="50"/>
                    <a:pt x="24" y="47"/>
                    <a:pt x="24" y="47"/>
                  </a:cubicBezTo>
                  <a:cubicBezTo>
                    <a:pt x="22" y="47"/>
                    <a:pt x="22" y="47"/>
                    <a:pt x="22" y="47"/>
                  </a:cubicBezTo>
                  <a:cubicBezTo>
                    <a:pt x="22" y="47"/>
                    <a:pt x="20" y="49"/>
                    <a:pt x="20" y="49"/>
                  </a:cubicBezTo>
                  <a:cubicBezTo>
                    <a:pt x="18" y="48"/>
                    <a:pt x="18" y="48"/>
                    <a:pt x="18" y="48"/>
                  </a:cubicBezTo>
                  <a:cubicBezTo>
                    <a:pt x="18" y="48"/>
                    <a:pt x="19" y="45"/>
                    <a:pt x="19" y="45"/>
                  </a:cubicBezTo>
                  <a:cubicBezTo>
                    <a:pt x="18" y="44"/>
                    <a:pt x="18" y="44"/>
                    <a:pt x="18" y="44"/>
                  </a:cubicBezTo>
                  <a:cubicBezTo>
                    <a:pt x="18" y="44"/>
                    <a:pt x="15" y="43"/>
                    <a:pt x="15" y="43"/>
                  </a:cubicBezTo>
                  <a:cubicBezTo>
                    <a:pt x="14" y="41"/>
                    <a:pt x="14" y="41"/>
                    <a:pt x="14" y="41"/>
                  </a:cubicBezTo>
                  <a:cubicBezTo>
                    <a:pt x="14" y="41"/>
                    <a:pt x="17" y="39"/>
                    <a:pt x="17" y="39"/>
                  </a:cubicBezTo>
                  <a:cubicBezTo>
                    <a:pt x="17" y="38"/>
                    <a:pt x="17" y="38"/>
                    <a:pt x="17" y="38"/>
                  </a:cubicBezTo>
                  <a:cubicBezTo>
                    <a:pt x="17" y="38"/>
                    <a:pt x="15" y="36"/>
                    <a:pt x="15" y="36"/>
                  </a:cubicBezTo>
                  <a:cubicBezTo>
                    <a:pt x="16" y="34"/>
                    <a:pt x="16" y="34"/>
                    <a:pt x="16" y="34"/>
                  </a:cubicBezTo>
                  <a:cubicBezTo>
                    <a:pt x="16" y="34"/>
                    <a:pt x="19" y="34"/>
                    <a:pt x="19" y="34"/>
                  </a:cubicBezTo>
                  <a:cubicBezTo>
                    <a:pt x="20" y="33"/>
                    <a:pt x="20" y="33"/>
                    <a:pt x="20" y="33"/>
                  </a:cubicBezTo>
                  <a:cubicBezTo>
                    <a:pt x="20" y="33"/>
                    <a:pt x="21" y="31"/>
                    <a:pt x="21" y="31"/>
                  </a:cubicBezTo>
                  <a:cubicBezTo>
                    <a:pt x="23" y="30"/>
                    <a:pt x="23" y="30"/>
                    <a:pt x="23" y="30"/>
                  </a:cubicBezTo>
                  <a:cubicBezTo>
                    <a:pt x="23" y="30"/>
                    <a:pt x="25" y="32"/>
                    <a:pt x="25" y="32"/>
                  </a:cubicBezTo>
                  <a:cubicBezTo>
                    <a:pt x="26" y="33"/>
                    <a:pt x="26" y="33"/>
                    <a:pt x="26" y="33"/>
                  </a:cubicBezTo>
                  <a:cubicBezTo>
                    <a:pt x="26" y="33"/>
                    <a:pt x="28" y="31"/>
                    <a:pt x="28" y="31"/>
                  </a:cubicBezTo>
                  <a:cubicBezTo>
                    <a:pt x="30" y="32"/>
                    <a:pt x="30" y="32"/>
                    <a:pt x="30" y="32"/>
                  </a:cubicBezTo>
                  <a:cubicBezTo>
                    <a:pt x="30" y="32"/>
                    <a:pt x="30" y="35"/>
                    <a:pt x="30" y="35"/>
                  </a:cubicBezTo>
                  <a:cubicBezTo>
                    <a:pt x="30" y="36"/>
                    <a:pt x="30" y="36"/>
                    <a:pt x="30" y="36"/>
                  </a:cubicBezTo>
                  <a:cubicBezTo>
                    <a:pt x="30" y="36"/>
                    <a:pt x="33" y="36"/>
                    <a:pt x="33" y="37"/>
                  </a:cubicBezTo>
                  <a:cubicBezTo>
                    <a:pt x="34" y="39"/>
                    <a:pt x="34" y="39"/>
                    <a:pt x="34" y="39"/>
                  </a:cubicBezTo>
                  <a:cubicBezTo>
                    <a:pt x="34" y="39"/>
                    <a:pt x="32" y="40"/>
                    <a:pt x="32" y="40"/>
                  </a:cubicBezTo>
                  <a:cubicBezTo>
                    <a:pt x="31" y="42"/>
                    <a:pt x="31" y="42"/>
                    <a:pt x="31" y="42"/>
                  </a:cubicBezTo>
                  <a:cubicBezTo>
                    <a:pt x="31" y="42"/>
                    <a:pt x="33" y="44"/>
                    <a:pt x="33" y="44"/>
                  </a:cubicBezTo>
                  <a:close/>
                  <a:moveTo>
                    <a:pt x="73" y="32"/>
                  </a:moveTo>
                  <a:cubicBezTo>
                    <a:pt x="73" y="32"/>
                    <a:pt x="73" y="32"/>
                    <a:pt x="73" y="32"/>
                  </a:cubicBezTo>
                  <a:cubicBezTo>
                    <a:pt x="73" y="33"/>
                    <a:pt x="67" y="35"/>
                    <a:pt x="67" y="35"/>
                  </a:cubicBezTo>
                  <a:cubicBezTo>
                    <a:pt x="66" y="37"/>
                    <a:pt x="66" y="37"/>
                    <a:pt x="66" y="37"/>
                  </a:cubicBezTo>
                  <a:cubicBezTo>
                    <a:pt x="66" y="37"/>
                    <a:pt x="69" y="43"/>
                    <a:pt x="68" y="43"/>
                  </a:cubicBezTo>
                  <a:cubicBezTo>
                    <a:pt x="65" y="46"/>
                    <a:pt x="65" y="46"/>
                    <a:pt x="65" y="46"/>
                  </a:cubicBezTo>
                  <a:cubicBezTo>
                    <a:pt x="65" y="46"/>
                    <a:pt x="59" y="44"/>
                    <a:pt x="59" y="44"/>
                  </a:cubicBezTo>
                  <a:cubicBezTo>
                    <a:pt x="57" y="45"/>
                    <a:pt x="57" y="45"/>
                    <a:pt x="57" y="45"/>
                  </a:cubicBezTo>
                  <a:cubicBezTo>
                    <a:pt x="57" y="45"/>
                    <a:pt x="55" y="50"/>
                    <a:pt x="54" y="50"/>
                  </a:cubicBezTo>
                  <a:cubicBezTo>
                    <a:pt x="50" y="50"/>
                    <a:pt x="50" y="50"/>
                    <a:pt x="50" y="50"/>
                  </a:cubicBezTo>
                  <a:cubicBezTo>
                    <a:pt x="49" y="50"/>
                    <a:pt x="47" y="45"/>
                    <a:pt x="47" y="45"/>
                  </a:cubicBezTo>
                  <a:cubicBezTo>
                    <a:pt x="45" y="44"/>
                    <a:pt x="45" y="44"/>
                    <a:pt x="45" y="44"/>
                  </a:cubicBezTo>
                  <a:cubicBezTo>
                    <a:pt x="45" y="44"/>
                    <a:pt x="39" y="46"/>
                    <a:pt x="39" y="46"/>
                  </a:cubicBezTo>
                  <a:cubicBezTo>
                    <a:pt x="36" y="43"/>
                    <a:pt x="36" y="43"/>
                    <a:pt x="36" y="43"/>
                  </a:cubicBezTo>
                  <a:cubicBezTo>
                    <a:pt x="36" y="43"/>
                    <a:pt x="38" y="37"/>
                    <a:pt x="38" y="37"/>
                  </a:cubicBezTo>
                  <a:cubicBezTo>
                    <a:pt x="37" y="35"/>
                    <a:pt x="37" y="35"/>
                    <a:pt x="37" y="35"/>
                  </a:cubicBezTo>
                  <a:cubicBezTo>
                    <a:pt x="37" y="35"/>
                    <a:pt x="31" y="32"/>
                    <a:pt x="31" y="32"/>
                  </a:cubicBezTo>
                  <a:cubicBezTo>
                    <a:pt x="31" y="28"/>
                    <a:pt x="31" y="28"/>
                    <a:pt x="31" y="28"/>
                  </a:cubicBezTo>
                  <a:cubicBezTo>
                    <a:pt x="31" y="27"/>
                    <a:pt x="37" y="25"/>
                    <a:pt x="37" y="25"/>
                  </a:cubicBezTo>
                  <a:cubicBezTo>
                    <a:pt x="38" y="23"/>
                    <a:pt x="38" y="23"/>
                    <a:pt x="38" y="23"/>
                  </a:cubicBezTo>
                  <a:cubicBezTo>
                    <a:pt x="38" y="23"/>
                    <a:pt x="36" y="17"/>
                    <a:pt x="36" y="17"/>
                  </a:cubicBezTo>
                  <a:cubicBezTo>
                    <a:pt x="39" y="14"/>
                    <a:pt x="39" y="14"/>
                    <a:pt x="39" y="14"/>
                  </a:cubicBezTo>
                  <a:cubicBezTo>
                    <a:pt x="39" y="14"/>
                    <a:pt x="45" y="16"/>
                    <a:pt x="45" y="16"/>
                  </a:cubicBezTo>
                  <a:cubicBezTo>
                    <a:pt x="47" y="15"/>
                    <a:pt x="47" y="15"/>
                    <a:pt x="47" y="15"/>
                  </a:cubicBezTo>
                  <a:cubicBezTo>
                    <a:pt x="47" y="15"/>
                    <a:pt x="50" y="10"/>
                    <a:pt x="50" y="10"/>
                  </a:cubicBezTo>
                  <a:cubicBezTo>
                    <a:pt x="55" y="10"/>
                    <a:pt x="55" y="10"/>
                    <a:pt x="55" y="10"/>
                  </a:cubicBezTo>
                  <a:cubicBezTo>
                    <a:pt x="55" y="10"/>
                    <a:pt x="57" y="15"/>
                    <a:pt x="57" y="15"/>
                  </a:cubicBezTo>
                  <a:cubicBezTo>
                    <a:pt x="59" y="16"/>
                    <a:pt x="59" y="16"/>
                    <a:pt x="59" y="16"/>
                  </a:cubicBezTo>
                  <a:cubicBezTo>
                    <a:pt x="59" y="16"/>
                    <a:pt x="65" y="14"/>
                    <a:pt x="65" y="14"/>
                  </a:cubicBezTo>
                  <a:cubicBezTo>
                    <a:pt x="69" y="17"/>
                    <a:pt x="69" y="17"/>
                    <a:pt x="69" y="17"/>
                  </a:cubicBezTo>
                  <a:cubicBezTo>
                    <a:pt x="69" y="18"/>
                    <a:pt x="66" y="23"/>
                    <a:pt x="66" y="23"/>
                  </a:cubicBezTo>
                  <a:cubicBezTo>
                    <a:pt x="67" y="25"/>
                    <a:pt x="67" y="25"/>
                    <a:pt x="67" y="25"/>
                  </a:cubicBezTo>
                  <a:cubicBezTo>
                    <a:pt x="67" y="25"/>
                    <a:pt x="73" y="28"/>
                    <a:pt x="73" y="28"/>
                  </a:cubicBezTo>
                  <a:cubicBezTo>
                    <a:pt x="73" y="32"/>
                    <a:pt x="73" y="32"/>
                    <a:pt x="73" y="32"/>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19" name="组合 18"/>
            <p:cNvGrpSpPr/>
            <p:nvPr/>
          </p:nvGrpSpPr>
          <p:grpSpPr>
            <a:xfrm>
              <a:off x="1480944" y="3033824"/>
              <a:ext cx="716093" cy="732294"/>
              <a:chOff x="0" y="0"/>
              <a:chExt cx="701675" cy="717550"/>
            </a:xfrm>
            <a:solidFill>
              <a:schemeClr val="bg1"/>
            </a:solidFill>
          </p:grpSpPr>
          <p:sp>
            <p:nvSpPr>
              <p:cNvPr id="20" name="Freeform 5"/>
              <p:cNvSpPr>
                <a:spLocks noEditPoints="1"/>
              </p:cNvSpPr>
              <p:nvPr/>
            </p:nvSpPr>
            <p:spPr bwMode="auto">
              <a:xfrm>
                <a:off x="174625" y="174625"/>
                <a:ext cx="350838" cy="542925"/>
              </a:xfrm>
              <a:custGeom>
                <a:avLst/>
                <a:gdLst>
                  <a:gd name="T0" fmla="*/ 46 w 92"/>
                  <a:gd name="T1" fmla="*/ 0 h 142"/>
                  <a:gd name="T2" fmla="*/ 0 w 92"/>
                  <a:gd name="T3" fmla="*/ 44 h 142"/>
                  <a:gd name="T4" fmla="*/ 20 w 92"/>
                  <a:gd name="T5" fmla="*/ 97 h 142"/>
                  <a:gd name="T6" fmla="*/ 28 w 92"/>
                  <a:gd name="T7" fmla="*/ 108 h 142"/>
                  <a:gd name="T8" fmla="*/ 26 w 92"/>
                  <a:gd name="T9" fmla="*/ 111 h 142"/>
                  <a:gd name="T10" fmla="*/ 29 w 92"/>
                  <a:gd name="T11" fmla="*/ 115 h 142"/>
                  <a:gd name="T12" fmla="*/ 27 w 92"/>
                  <a:gd name="T13" fmla="*/ 118 h 142"/>
                  <a:gd name="T14" fmla="*/ 29 w 92"/>
                  <a:gd name="T15" fmla="*/ 122 h 142"/>
                  <a:gd name="T16" fmla="*/ 26 w 92"/>
                  <a:gd name="T17" fmla="*/ 125 h 142"/>
                  <a:gd name="T18" fmla="*/ 30 w 92"/>
                  <a:gd name="T19" fmla="*/ 129 h 142"/>
                  <a:gd name="T20" fmla="*/ 29 w 92"/>
                  <a:gd name="T21" fmla="*/ 132 h 142"/>
                  <a:gd name="T22" fmla="*/ 40 w 92"/>
                  <a:gd name="T23" fmla="*/ 138 h 142"/>
                  <a:gd name="T24" fmla="*/ 46 w 92"/>
                  <a:gd name="T25" fmla="*/ 142 h 142"/>
                  <a:gd name="T26" fmla="*/ 52 w 92"/>
                  <a:gd name="T27" fmla="*/ 138 h 142"/>
                  <a:gd name="T28" fmla="*/ 63 w 92"/>
                  <a:gd name="T29" fmla="*/ 132 h 142"/>
                  <a:gd name="T30" fmla="*/ 62 w 92"/>
                  <a:gd name="T31" fmla="*/ 129 h 142"/>
                  <a:gd name="T32" fmla="*/ 66 w 92"/>
                  <a:gd name="T33" fmla="*/ 125 h 142"/>
                  <a:gd name="T34" fmla="*/ 63 w 92"/>
                  <a:gd name="T35" fmla="*/ 122 h 142"/>
                  <a:gd name="T36" fmla="*/ 66 w 92"/>
                  <a:gd name="T37" fmla="*/ 118 h 142"/>
                  <a:gd name="T38" fmla="*/ 63 w 92"/>
                  <a:gd name="T39" fmla="*/ 115 h 142"/>
                  <a:gd name="T40" fmla="*/ 66 w 92"/>
                  <a:gd name="T41" fmla="*/ 111 h 142"/>
                  <a:gd name="T42" fmla="*/ 64 w 92"/>
                  <a:gd name="T43" fmla="*/ 108 h 142"/>
                  <a:gd name="T44" fmla="*/ 72 w 92"/>
                  <a:gd name="T45" fmla="*/ 97 h 142"/>
                  <a:gd name="T46" fmla="*/ 92 w 92"/>
                  <a:gd name="T47" fmla="*/ 44 h 142"/>
                  <a:gd name="T48" fmla="*/ 46 w 92"/>
                  <a:gd name="T49" fmla="*/ 0 h 142"/>
                  <a:gd name="T50" fmla="*/ 70 w 92"/>
                  <a:gd name="T51" fmla="*/ 72 h 142"/>
                  <a:gd name="T52" fmla="*/ 60 w 92"/>
                  <a:gd name="T53" fmla="*/ 96 h 142"/>
                  <a:gd name="T54" fmla="*/ 46 w 92"/>
                  <a:gd name="T55" fmla="*/ 101 h 142"/>
                  <a:gd name="T56" fmla="*/ 32 w 92"/>
                  <a:gd name="T57" fmla="*/ 96 h 142"/>
                  <a:gd name="T58" fmla="*/ 22 w 92"/>
                  <a:gd name="T59" fmla="*/ 72 h 142"/>
                  <a:gd name="T60" fmla="*/ 12 w 92"/>
                  <a:gd name="T61" fmla="*/ 44 h 142"/>
                  <a:gd name="T62" fmla="*/ 46 w 92"/>
                  <a:gd name="T63" fmla="*/ 12 h 142"/>
                  <a:gd name="T64" fmla="*/ 80 w 92"/>
                  <a:gd name="T65" fmla="*/ 44 h 142"/>
                  <a:gd name="T66" fmla="*/ 70 w 92"/>
                  <a:gd name="T67"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2" h="142">
                    <a:moveTo>
                      <a:pt x="46" y="0"/>
                    </a:moveTo>
                    <a:cubicBezTo>
                      <a:pt x="20" y="0"/>
                      <a:pt x="0" y="20"/>
                      <a:pt x="0" y="44"/>
                    </a:cubicBezTo>
                    <a:cubicBezTo>
                      <a:pt x="0" y="73"/>
                      <a:pt x="20" y="81"/>
                      <a:pt x="20" y="97"/>
                    </a:cubicBezTo>
                    <a:cubicBezTo>
                      <a:pt x="20" y="102"/>
                      <a:pt x="23" y="106"/>
                      <a:pt x="28" y="108"/>
                    </a:cubicBezTo>
                    <a:cubicBezTo>
                      <a:pt x="27" y="109"/>
                      <a:pt x="26" y="110"/>
                      <a:pt x="26" y="111"/>
                    </a:cubicBezTo>
                    <a:cubicBezTo>
                      <a:pt x="26" y="112"/>
                      <a:pt x="27" y="114"/>
                      <a:pt x="29" y="115"/>
                    </a:cubicBezTo>
                    <a:cubicBezTo>
                      <a:pt x="27" y="116"/>
                      <a:pt x="27" y="117"/>
                      <a:pt x="27" y="118"/>
                    </a:cubicBezTo>
                    <a:cubicBezTo>
                      <a:pt x="27" y="119"/>
                      <a:pt x="28" y="120"/>
                      <a:pt x="29" y="122"/>
                    </a:cubicBezTo>
                    <a:cubicBezTo>
                      <a:pt x="27" y="123"/>
                      <a:pt x="26" y="124"/>
                      <a:pt x="26" y="125"/>
                    </a:cubicBezTo>
                    <a:cubicBezTo>
                      <a:pt x="26" y="127"/>
                      <a:pt x="28" y="128"/>
                      <a:pt x="30" y="129"/>
                    </a:cubicBezTo>
                    <a:cubicBezTo>
                      <a:pt x="29" y="130"/>
                      <a:pt x="29" y="131"/>
                      <a:pt x="29" y="132"/>
                    </a:cubicBezTo>
                    <a:cubicBezTo>
                      <a:pt x="29" y="135"/>
                      <a:pt x="34" y="137"/>
                      <a:pt x="40" y="138"/>
                    </a:cubicBezTo>
                    <a:cubicBezTo>
                      <a:pt x="41" y="141"/>
                      <a:pt x="43" y="142"/>
                      <a:pt x="46" y="142"/>
                    </a:cubicBezTo>
                    <a:cubicBezTo>
                      <a:pt x="49" y="142"/>
                      <a:pt x="51" y="141"/>
                      <a:pt x="52" y="138"/>
                    </a:cubicBezTo>
                    <a:cubicBezTo>
                      <a:pt x="59" y="137"/>
                      <a:pt x="63" y="135"/>
                      <a:pt x="63" y="132"/>
                    </a:cubicBezTo>
                    <a:cubicBezTo>
                      <a:pt x="63" y="131"/>
                      <a:pt x="63" y="130"/>
                      <a:pt x="62" y="129"/>
                    </a:cubicBezTo>
                    <a:cubicBezTo>
                      <a:pt x="65" y="128"/>
                      <a:pt x="66" y="127"/>
                      <a:pt x="66" y="125"/>
                    </a:cubicBezTo>
                    <a:cubicBezTo>
                      <a:pt x="66" y="124"/>
                      <a:pt x="65" y="123"/>
                      <a:pt x="63" y="122"/>
                    </a:cubicBezTo>
                    <a:cubicBezTo>
                      <a:pt x="65" y="121"/>
                      <a:pt x="66" y="119"/>
                      <a:pt x="66" y="118"/>
                    </a:cubicBezTo>
                    <a:cubicBezTo>
                      <a:pt x="66" y="117"/>
                      <a:pt x="65" y="116"/>
                      <a:pt x="63" y="115"/>
                    </a:cubicBezTo>
                    <a:cubicBezTo>
                      <a:pt x="65" y="114"/>
                      <a:pt x="66" y="112"/>
                      <a:pt x="66" y="111"/>
                    </a:cubicBezTo>
                    <a:cubicBezTo>
                      <a:pt x="66" y="110"/>
                      <a:pt x="65" y="109"/>
                      <a:pt x="64" y="108"/>
                    </a:cubicBezTo>
                    <a:cubicBezTo>
                      <a:pt x="69" y="105"/>
                      <a:pt x="72" y="102"/>
                      <a:pt x="72" y="97"/>
                    </a:cubicBezTo>
                    <a:cubicBezTo>
                      <a:pt x="72" y="81"/>
                      <a:pt x="92" y="73"/>
                      <a:pt x="92" y="44"/>
                    </a:cubicBezTo>
                    <a:cubicBezTo>
                      <a:pt x="92" y="20"/>
                      <a:pt x="72" y="0"/>
                      <a:pt x="46" y="0"/>
                    </a:cubicBezTo>
                    <a:close/>
                    <a:moveTo>
                      <a:pt x="70" y="72"/>
                    </a:moveTo>
                    <a:cubicBezTo>
                      <a:pt x="66" y="78"/>
                      <a:pt x="60" y="86"/>
                      <a:pt x="60" y="96"/>
                    </a:cubicBezTo>
                    <a:cubicBezTo>
                      <a:pt x="58" y="98"/>
                      <a:pt x="53" y="101"/>
                      <a:pt x="46" y="101"/>
                    </a:cubicBezTo>
                    <a:cubicBezTo>
                      <a:pt x="39" y="101"/>
                      <a:pt x="34" y="98"/>
                      <a:pt x="32" y="96"/>
                    </a:cubicBezTo>
                    <a:cubicBezTo>
                      <a:pt x="32" y="86"/>
                      <a:pt x="26" y="78"/>
                      <a:pt x="22" y="72"/>
                    </a:cubicBezTo>
                    <a:cubicBezTo>
                      <a:pt x="17" y="64"/>
                      <a:pt x="12" y="57"/>
                      <a:pt x="12" y="44"/>
                    </a:cubicBezTo>
                    <a:cubicBezTo>
                      <a:pt x="12" y="26"/>
                      <a:pt x="27" y="12"/>
                      <a:pt x="46" y="12"/>
                    </a:cubicBezTo>
                    <a:cubicBezTo>
                      <a:pt x="65" y="12"/>
                      <a:pt x="80" y="26"/>
                      <a:pt x="80" y="44"/>
                    </a:cubicBezTo>
                    <a:cubicBezTo>
                      <a:pt x="80" y="57"/>
                      <a:pt x="75" y="64"/>
                      <a:pt x="70"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6"/>
              <p:cNvSpPr/>
              <p:nvPr/>
            </p:nvSpPr>
            <p:spPr bwMode="auto">
              <a:xfrm>
                <a:off x="327025" y="0"/>
                <a:ext cx="46038" cy="114300"/>
              </a:xfrm>
              <a:custGeom>
                <a:avLst/>
                <a:gdLst>
                  <a:gd name="T0" fmla="*/ 6 w 12"/>
                  <a:gd name="T1" fmla="*/ 30 h 30"/>
                  <a:gd name="T2" fmla="*/ 12 w 12"/>
                  <a:gd name="T3" fmla="*/ 22 h 30"/>
                  <a:gd name="T4" fmla="*/ 12 w 12"/>
                  <a:gd name="T5" fmla="*/ 8 h 30"/>
                  <a:gd name="T6" fmla="*/ 6 w 12"/>
                  <a:gd name="T7" fmla="*/ 0 h 30"/>
                  <a:gd name="T8" fmla="*/ 0 w 12"/>
                  <a:gd name="T9" fmla="*/ 8 h 30"/>
                  <a:gd name="T10" fmla="*/ 0 w 12"/>
                  <a:gd name="T11" fmla="*/ 22 h 30"/>
                  <a:gd name="T12" fmla="*/ 6 w 12"/>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12" h="30">
                    <a:moveTo>
                      <a:pt x="6" y="30"/>
                    </a:moveTo>
                    <a:cubicBezTo>
                      <a:pt x="9" y="30"/>
                      <a:pt x="12" y="27"/>
                      <a:pt x="12" y="22"/>
                    </a:cubicBezTo>
                    <a:cubicBezTo>
                      <a:pt x="12" y="8"/>
                      <a:pt x="12" y="8"/>
                      <a:pt x="12" y="8"/>
                    </a:cubicBezTo>
                    <a:cubicBezTo>
                      <a:pt x="12" y="4"/>
                      <a:pt x="9" y="0"/>
                      <a:pt x="6" y="0"/>
                    </a:cubicBezTo>
                    <a:cubicBezTo>
                      <a:pt x="3" y="0"/>
                      <a:pt x="0" y="4"/>
                      <a:pt x="0" y="8"/>
                    </a:cubicBezTo>
                    <a:cubicBezTo>
                      <a:pt x="0" y="22"/>
                      <a:pt x="0" y="22"/>
                      <a:pt x="0" y="22"/>
                    </a:cubicBezTo>
                    <a:cubicBezTo>
                      <a:pt x="0" y="27"/>
                      <a:pt x="3" y="30"/>
                      <a:pt x="6"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7"/>
              <p:cNvSpPr/>
              <p:nvPr/>
            </p:nvSpPr>
            <p:spPr bwMode="auto">
              <a:xfrm>
                <a:off x="160338" y="41275"/>
                <a:ext cx="82550" cy="111125"/>
              </a:xfrm>
              <a:custGeom>
                <a:avLst/>
                <a:gdLst>
                  <a:gd name="T0" fmla="*/ 19 w 22"/>
                  <a:gd name="T1" fmla="*/ 28 h 29"/>
                  <a:gd name="T2" fmla="*/ 20 w 22"/>
                  <a:gd name="T3" fmla="*/ 18 h 29"/>
                  <a:gd name="T4" fmla="*/ 13 w 22"/>
                  <a:gd name="T5" fmla="*/ 5 h 29"/>
                  <a:gd name="T6" fmla="*/ 4 w 22"/>
                  <a:gd name="T7" fmla="*/ 1 h 29"/>
                  <a:gd name="T8" fmla="*/ 3 w 22"/>
                  <a:gd name="T9" fmla="*/ 11 h 29"/>
                  <a:gd name="T10" fmla="*/ 10 w 22"/>
                  <a:gd name="T11" fmla="*/ 24 h 29"/>
                  <a:gd name="T12" fmla="*/ 19 w 22"/>
                  <a:gd name="T13" fmla="*/ 28 h 29"/>
                </a:gdLst>
                <a:ahLst/>
                <a:cxnLst>
                  <a:cxn ang="0">
                    <a:pos x="T0" y="T1"/>
                  </a:cxn>
                  <a:cxn ang="0">
                    <a:pos x="T2" y="T3"/>
                  </a:cxn>
                  <a:cxn ang="0">
                    <a:pos x="T4" y="T5"/>
                  </a:cxn>
                  <a:cxn ang="0">
                    <a:pos x="T6" y="T7"/>
                  </a:cxn>
                  <a:cxn ang="0">
                    <a:pos x="T8" y="T9"/>
                  </a:cxn>
                  <a:cxn ang="0">
                    <a:pos x="T10" y="T11"/>
                  </a:cxn>
                  <a:cxn ang="0">
                    <a:pos x="T12" y="T13"/>
                  </a:cxn>
                </a:cxnLst>
                <a:rect l="0" t="0" r="r" b="b"/>
                <a:pathLst>
                  <a:path w="22" h="29">
                    <a:moveTo>
                      <a:pt x="19" y="28"/>
                    </a:moveTo>
                    <a:cubicBezTo>
                      <a:pt x="22" y="26"/>
                      <a:pt x="22" y="21"/>
                      <a:pt x="20" y="18"/>
                    </a:cubicBezTo>
                    <a:cubicBezTo>
                      <a:pt x="13" y="5"/>
                      <a:pt x="13" y="5"/>
                      <a:pt x="13" y="5"/>
                    </a:cubicBezTo>
                    <a:cubicBezTo>
                      <a:pt x="11" y="1"/>
                      <a:pt x="7" y="0"/>
                      <a:pt x="4" y="1"/>
                    </a:cubicBezTo>
                    <a:cubicBezTo>
                      <a:pt x="1" y="3"/>
                      <a:pt x="0" y="8"/>
                      <a:pt x="3" y="11"/>
                    </a:cubicBezTo>
                    <a:cubicBezTo>
                      <a:pt x="10" y="24"/>
                      <a:pt x="10" y="24"/>
                      <a:pt x="10" y="24"/>
                    </a:cubicBezTo>
                    <a:cubicBezTo>
                      <a:pt x="12" y="27"/>
                      <a:pt x="16" y="29"/>
                      <a:pt x="19"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8"/>
              <p:cNvSpPr/>
              <p:nvPr/>
            </p:nvSpPr>
            <p:spPr bwMode="auto">
              <a:xfrm>
                <a:off x="38100" y="163513"/>
                <a:ext cx="114300" cy="84138"/>
              </a:xfrm>
              <a:custGeom>
                <a:avLst/>
                <a:gdLst>
                  <a:gd name="T0" fmla="*/ 24 w 30"/>
                  <a:gd name="T1" fmla="*/ 9 h 22"/>
                  <a:gd name="T2" fmla="*/ 12 w 30"/>
                  <a:gd name="T3" fmla="*/ 2 h 22"/>
                  <a:gd name="T4" fmla="*/ 2 w 30"/>
                  <a:gd name="T5" fmla="*/ 3 h 22"/>
                  <a:gd name="T6" fmla="*/ 6 w 30"/>
                  <a:gd name="T7" fmla="*/ 12 h 22"/>
                  <a:gd name="T8" fmla="*/ 18 w 30"/>
                  <a:gd name="T9" fmla="*/ 20 h 22"/>
                  <a:gd name="T10" fmla="*/ 28 w 30"/>
                  <a:gd name="T11" fmla="*/ 18 h 22"/>
                  <a:gd name="T12" fmla="*/ 24 w 30"/>
                  <a:gd name="T13" fmla="*/ 9 h 22"/>
                </a:gdLst>
                <a:ahLst/>
                <a:cxnLst>
                  <a:cxn ang="0">
                    <a:pos x="T0" y="T1"/>
                  </a:cxn>
                  <a:cxn ang="0">
                    <a:pos x="T2" y="T3"/>
                  </a:cxn>
                  <a:cxn ang="0">
                    <a:pos x="T4" y="T5"/>
                  </a:cxn>
                  <a:cxn ang="0">
                    <a:pos x="T6" y="T7"/>
                  </a:cxn>
                  <a:cxn ang="0">
                    <a:pos x="T8" y="T9"/>
                  </a:cxn>
                  <a:cxn ang="0">
                    <a:pos x="T10" y="T11"/>
                  </a:cxn>
                  <a:cxn ang="0">
                    <a:pos x="T12" y="T13"/>
                  </a:cxn>
                </a:cxnLst>
                <a:rect l="0" t="0" r="r" b="b"/>
                <a:pathLst>
                  <a:path w="30" h="22">
                    <a:moveTo>
                      <a:pt x="24" y="9"/>
                    </a:moveTo>
                    <a:cubicBezTo>
                      <a:pt x="12" y="2"/>
                      <a:pt x="12" y="2"/>
                      <a:pt x="12" y="2"/>
                    </a:cubicBezTo>
                    <a:cubicBezTo>
                      <a:pt x="8" y="0"/>
                      <a:pt x="4" y="0"/>
                      <a:pt x="2" y="3"/>
                    </a:cubicBezTo>
                    <a:cubicBezTo>
                      <a:pt x="0" y="6"/>
                      <a:pt x="2" y="10"/>
                      <a:pt x="6" y="12"/>
                    </a:cubicBezTo>
                    <a:cubicBezTo>
                      <a:pt x="18" y="20"/>
                      <a:pt x="18" y="20"/>
                      <a:pt x="18" y="20"/>
                    </a:cubicBezTo>
                    <a:cubicBezTo>
                      <a:pt x="22" y="22"/>
                      <a:pt x="27" y="21"/>
                      <a:pt x="28" y="18"/>
                    </a:cubicBezTo>
                    <a:cubicBezTo>
                      <a:pt x="30" y="15"/>
                      <a:pt x="28" y="11"/>
                      <a:pt x="2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9"/>
              <p:cNvSpPr/>
              <p:nvPr/>
            </p:nvSpPr>
            <p:spPr bwMode="auto">
              <a:xfrm>
                <a:off x="549275" y="457200"/>
                <a:ext cx="114300" cy="84138"/>
              </a:xfrm>
              <a:custGeom>
                <a:avLst/>
                <a:gdLst>
                  <a:gd name="T0" fmla="*/ 24 w 30"/>
                  <a:gd name="T1" fmla="*/ 9 h 22"/>
                  <a:gd name="T2" fmla="*/ 12 w 30"/>
                  <a:gd name="T3" fmla="*/ 2 h 22"/>
                  <a:gd name="T4" fmla="*/ 2 w 30"/>
                  <a:gd name="T5" fmla="*/ 3 h 22"/>
                  <a:gd name="T6" fmla="*/ 6 w 30"/>
                  <a:gd name="T7" fmla="*/ 13 h 22"/>
                  <a:gd name="T8" fmla="*/ 18 w 30"/>
                  <a:gd name="T9" fmla="*/ 20 h 22"/>
                  <a:gd name="T10" fmla="*/ 28 w 30"/>
                  <a:gd name="T11" fmla="*/ 18 h 22"/>
                  <a:gd name="T12" fmla="*/ 24 w 30"/>
                  <a:gd name="T13" fmla="*/ 9 h 22"/>
                </a:gdLst>
                <a:ahLst/>
                <a:cxnLst>
                  <a:cxn ang="0">
                    <a:pos x="T0" y="T1"/>
                  </a:cxn>
                  <a:cxn ang="0">
                    <a:pos x="T2" y="T3"/>
                  </a:cxn>
                  <a:cxn ang="0">
                    <a:pos x="T4" y="T5"/>
                  </a:cxn>
                  <a:cxn ang="0">
                    <a:pos x="T6" y="T7"/>
                  </a:cxn>
                  <a:cxn ang="0">
                    <a:pos x="T8" y="T9"/>
                  </a:cxn>
                  <a:cxn ang="0">
                    <a:pos x="T10" y="T11"/>
                  </a:cxn>
                  <a:cxn ang="0">
                    <a:pos x="T12" y="T13"/>
                  </a:cxn>
                </a:cxnLst>
                <a:rect l="0" t="0" r="r" b="b"/>
                <a:pathLst>
                  <a:path w="30" h="22">
                    <a:moveTo>
                      <a:pt x="24" y="9"/>
                    </a:moveTo>
                    <a:cubicBezTo>
                      <a:pt x="12" y="2"/>
                      <a:pt x="12" y="2"/>
                      <a:pt x="12" y="2"/>
                    </a:cubicBezTo>
                    <a:cubicBezTo>
                      <a:pt x="8" y="0"/>
                      <a:pt x="3" y="0"/>
                      <a:pt x="2" y="3"/>
                    </a:cubicBezTo>
                    <a:cubicBezTo>
                      <a:pt x="0" y="6"/>
                      <a:pt x="2" y="10"/>
                      <a:pt x="6" y="13"/>
                    </a:cubicBezTo>
                    <a:cubicBezTo>
                      <a:pt x="18" y="20"/>
                      <a:pt x="18" y="20"/>
                      <a:pt x="18" y="20"/>
                    </a:cubicBezTo>
                    <a:cubicBezTo>
                      <a:pt x="22" y="22"/>
                      <a:pt x="26" y="21"/>
                      <a:pt x="28" y="18"/>
                    </a:cubicBezTo>
                    <a:cubicBezTo>
                      <a:pt x="30" y="16"/>
                      <a:pt x="28" y="11"/>
                      <a:pt x="2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10"/>
              <p:cNvSpPr/>
              <p:nvPr/>
            </p:nvSpPr>
            <p:spPr bwMode="auto">
              <a:xfrm>
                <a:off x="0" y="327025"/>
                <a:ext cx="114300" cy="46038"/>
              </a:xfrm>
              <a:custGeom>
                <a:avLst/>
                <a:gdLst>
                  <a:gd name="T0" fmla="*/ 30 w 30"/>
                  <a:gd name="T1" fmla="*/ 6 h 12"/>
                  <a:gd name="T2" fmla="*/ 22 w 30"/>
                  <a:gd name="T3" fmla="*/ 0 h 12"/>
                  <a:gd name="T4" fmla="*/ 8 w 30"/>
                  <a:gd name="T5" fmla="*/ 0 h 12"/>
                  <a:gd name="T6" fmla="*/ 0 w 30"/>
                  <a:gd name="T7" fmla="*/ 6 h 12"/>
                  <a:gd name="T8" fmla="*/ 8 w 30"/>
                  <a:gd name="T9" fmla="*/ 12 h 12"/>
                  <a:gd name="T10" fmla="*/ 22 w 30"/>
                  <a:gd name="T11" fmla="*/ 12 h 12"/>
                  <a:gd name="T12" fmla="*/ 30 w 30"/>
                  <a:gd name="T13" fmla="*/ 6 h 12"/>
                </a:gdLst>
                <a:ahLst/>
                <a:cxnLst>
                  <a:cxn ang="0">
                    <a:pos x="T0" y="T1"/>
                  </a:cxn>
                  <a:cxn ang="0">
                    <a:pos x="T2" y="T3"/>
                  </a:cxn>
                  <a:cxn ang="0">
                    <a:pos x="T4" y="T5"/>
                  </a:cxn>
                  <a:cxn ang="0">
                    <a:pos x="T6" y="T7"/>
                  </a:cxn>
                  <a:cxn ang="0">
                    <a:pos x="T8" y="T9"/>
                  </a:cxn>
                  <a:cxn ang="0">
                    <a:pos x="T10" y="T11"/>
                  </a:cxn>
                  <a:cxn ang="0">
                    <a:pos x="T12" y="T13"/>
                  </a:cxn>
                </a:cxnLst>
                <a:rect l="0" t="0" r="r" b="b"/>
                <a:pathLst>
                  <a:path w="30" h="12">
                    <a:moveTo>
                      <a:pt x="30" y="6"/>
                    </a:moveTo>
                    <a:cubicBezTo>
                      <a:pt x="30" y="3"/>
                      <a:pt x="26" y="0"/>
                      <a:pt x="22" y="0"/>
                    </a:cubicBezTo>
                    <a:cubicBezTo>
                      <a:pt x="8" y="0"/>
                      <a:pt x="8" y="0"/>
                      <a:pt x="8" y="0"/>
                    </a:cubicBezTo>
                    <a:cubicBezTo>
                      <a:pt x="3" y="0"/>
                      <a:pt x="0" y="3"/>
                      <a:pt x="0" y="6"/>
                    </a:cubicBezTo>
                    <a:cubicBezTo>
                      <a:pt x="0" y="10"/>
                      <a:pt x="3" y="12"/>
                      <a:pt x="8" y="12"/>
                    </a:cubicBezTo>
                    <a:cubicBezTo>
                      <a:pt x="22" y="12"/>
                      <a:pt x="22" y="12"/>
                      <a:pt x="22" y="12"/>
                    </a:cubicBezTo>
                    <a:cubicBezTo>
                      <a:pt x="26" y="12"/>
                      <a:pt x="30" y="10"/>
                      <a:pt x="3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1"/>
              <p:cNvSpPr/>
              <p:nvPr/>
            </p:nvSpPr>
            <p:spPr bwMode="auto">
              <a:xfrm>
                <a:off x="587375" y="327025"/>
                <a:ext cx="114300" cy="46038"/>
              </a:xfrm>
              <a:custGeom>
                <a:avLst/>
                <a:gdLst>
                  <a:gd name="T0" fmla="*/ 22 w 30"/>
                  <a:gd name="T1" fmla="*/ 0 h 12"/>
                  <a:gd name="T2" fmla="*/ 8 w 30"/>
                  <a:gd name="T3" fmla="*/ 0 h 12"/>
                  <a:gd name="T4" fmla="*/ 0 w 30"/>
                  <a:gd name="T5" fmla="*/ 6 h 12"/>
                  <a:gd name="T6" fmla="*/ 8 w 30"/>
                  <a:gd name="T7" fmla="*/ 12 h 12"/>
                  <a:gd name="T8" fmla="*/ 22 w 30"/>
                  <a:gd name="T9" fmla="*/ 12 h 12"/>
                  <a:gd name="T10" fmla="*/ 30 w 30"/>
                  <a:gd name="T11" fmla="*/ 6 h 12"/>
                  <a:gd name="T12" fmla="*/ 22 w 30"/>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30" h="12">
                    <a:moveTo>
                      <a:pt x="22" y="0"/>
                    </a:moveTo>
                    <a:cubicBezTo>
                      <a:pt x="8" y="0"/>
                      <a:pt x="8" y="0"/>
                      <a:pt x="8" y="0"/>
                    </a:cubicBezTo>
                    <a:cubicBezTo>
                      <a:pt x="4" y="0"/>
                      <a:pt x="0" y="3"/>
                      <a:pt x="0" y="6"/>
                    </a:cubicBezTo>
                    <a:cubicBezTo>
                      <a:pt x="0" y="10"/>
                      <a:pt x="4" y="12"/>
                      <a:pt x="8" y="12"/>
                    </a:cubicBezTo>
                    <a:cubicBezTo>
                      <a:pt x="22" y="12"/>
                      <a:pt x="22" y="12"/>
                      <a:pt x="22" y="12"/>
                    </a:cubicBezTo>
                    <a:cubicBezTo>
                      <a:pt x="27" y="12"/>
                      <a:pt x="30" y="10"/>
                      <a:pt x="30" y="6"/>
                    </a:cubicBezTo>
                    <a:cubicBezTo>
                      <a:pt x="30" y="3"/>
                      <a:pt x="27" y="0"/>
                      <a:pt x="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12"/>
              <p:cNvSpPr/>
              <p:nvPr/>
            </p:nvSpPr>
            <p:spPr bwMode="auto">
              <a:xfrm>
                <a:off x="38100" y="457200"/>
                <a:ext cx="114300" cy="84138"/>
              </a:xfrm>
              <a:custGeom>
                <a:avLst/>
                <a:gdLst>
                  <a:gd name="T0" fmla="*/ 18 w 30"/>
                  <a:gd name="T1" fmla="*/ 2 h 22"/>
                  <a:gd name="T2" fmla="*/ 6 w 30"/>
                  <a:gd name="T3" fmla="*/ 9 h 22"/>
                  <a:gd name="T4" fmla="*/ 2 w 30"/>
                  <a:gd name="T5" fmla="*/ 18 h 22"/>
                  <a:gd name="T6" fmla="*/ 12 w 30"/>
                  <a:gd name="T7" fmla="*/ 20 h 22"/>
                  <a:gd name="T8" fmla="*/ 24 w 30"/>
                  <a:gd name="T9" fmla="*/ 13 h 22"/>
                  <a:gd name="T10" fmla="*/ 28 w 30"/>
                  <a:gd name="T11" fmla="*/ 3 h 22"/>
                  <a:gd name="T12" fmla="*/ 18 w 30"/>
                  <a:gd name="T13" fmla="*/ 2 h 22"/>
                </a:gdLst>
                <a:ahLst/>
                <a:cxnLst>
                  <a:cxn ang="0">
                    <a:pos x="T0" y="T1"/>
                  </a:cxn>
                  <a:cxn ang="0">
                    <a:pos x="T2" y="T3"/>
                  </a:cxn>
                  <a:cxn ang="0">
                    <a:pos x="T4" y="T5"/>
                  </a:cxn>
                  <a:cxn ang="0">
                    <a:pos x="T6" y="T7"/>
                  </a:cxn>
                  <a:cxn ang="0">
                    <a:pos x="T8" y="T9"/>
                  </a:cxn>
                  <a:cxn ang="0">
                    <a:pos x="T10" y="T11"/>
                  </a:cxn>
                  <a:cxn ang="0">
                    <a:pos x="T12" y="T13"/>
                  </a:cxn>
                </a:cxnLst>
                <a:rect l="0" t="0" r="r" b="b"/>
                <a:pathLst>
                  <a:path w="30" h="22">
                    <a:moveTo>
                      <a:pt x="18" y="2"/>
                    </a:moveTo>
                    <a:cubicBezTo>
                      <a:pt x="6" y="9"/>
                      <a:pt x="6" y="9"/>
                      <a:pt x="6" y="9"/>
                    </a:cubicBezTo>
                    <a:cubicBezTo>
                      <a:pt x="2" y="11"/>
                      <a:pt x="0" y="16"/>
                      <a:pt x="2" y="18"/>
                    </a:cubicBezTo>
                    <a:cubicBezTo>
                      <a:pt x="4" y="21"/>
                      <a:pt x="8" y="22"/>
                      <a:pt x="12" y="20"/>
                    </a:cubicBezTo>
                    <a:cubicBezTo>
                      <a:pt x="24" y="13"/>
                      <a:pt x="24" y="13"/>
                      <a:pt x="24" y="13"/>
                    </a:cubicBezTo>
                    <a:cubicBezTo>
                      <a:pt x="28" y="10"/>
                      <a:pt x="30" y="6"/>
                      <a:pt x="28" y="3"/>
                    </a:cubicBezTo>
                    <a:cubicBezTo>
                      <a:pt x="27" y="0"/>
                      <a:pt x="22" y="0"/>
                      <a:pt x="18"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13"/>
              <p:cNvSpPr/>
              <p:nvPr/>
            </p:nvSpPr>
            <p:spPr bwMode="auto">
              <a:xfrm>
                <a:off x="549275" y="163513"/>
                <a:ext cx="114300" cy="84138"/>
              </a:xfrm>
              <a:custGeom>
                <a:avLst/>
                <a:gdLst>
                  <a:gd name="T0" fmla="*/ 12 w 30"/>
                  <a:gd name="T1" fmla="*/ 20 h 22"/>
                  <a:gd name="T2" fmla="*/ 24 w 30"/>
                  <a:gd name="T3" fmla="*/ 12 h 22"/>
                  <a:gd name="T4" fmla="*/ 28 w 30"/>
                  <a:gd name="T5" fmla="*/ 3 h 22"/>
                  <a:gd name="T6" fmla="*/ 18 w 30"/>
                  <a:gd name="T7" fmla="*/ 2 h 22"/>
                  <a:gd name="T8" fmla="*/ 6 w 30"/>
                  <a:gd name="T9" fmla="*/ 9 h 22"/>
                  <a:gd name="T10" fmla="*/ 2 w 30"/>
                  <a:gd name="T11" fmla="*/ 18 h 22"/>
                  <a:gd name="T12" fmla="*/ 12 w 30"/>
                  <a:gd name="T13" fmla="*/ 20 h 22"/>
                </a:gdLst>
                <a:ahLst/>
                <a:cxnLst>
                  <a:cxn ang="0">
                    <a:pos x="T0" y="T1"/>
                  </a:cxn>
                  <a:cxn ang="0">
                    <a:pos x="T2" y="T3"/>
                  </a:cxn>
                  <a:cxn ang="0">
                    <a:pos x="T4" y="T5"/>
                  </a:cxn>
                  <a:cxn ang="0">
                    <a:pos x="T6" y="T7"/>
                  </a:cxn>
                  <a:cxn ang="0">
                    <a:pos x="T8" y="T9"/>
                  </a:cxn>
                  <a:cxn ang="0">
                    <a:pos x="T10" y="T11"/>
                  </a:cxn>
                  <a:cxn ang="0">
                    <a:pos x="T12" y="T13"/>
                  </a:cxn>
                </a:cxnLst>
                <a:rect l="0" t="0" r="r" b="b"/>
                <a:pathLst>
                  <a:path w="30" h="22">
                    <a:moveTo>
                      <a:pt x="12" y="20"/>
                    </a:moveTo>
                    <a:cubicBezTo>
                      <a:pt x="24" y="12"/>
                      <a:pt x="24" y="12"/>
                      <a:pt x="24" y="12"/>
                    </a:cubicBezTo>
                    <a:cubicBezTo>
                      <a:pt x="28" y="10"/>
                      <a:pt x="30" y="6"/>
                      <a:pt x="28" y="3"/>
                    </a:cubicBezTo>
                    <a:cubicBezTo>
                      <a:pt x="26" y="0"/>
                      <a:pt x="22" y="0"/>
                      <a:pt x="18" y="2"/>
                    </a:cubicBezTo>
                    <a:cubicBezTo>
                      <a:pt x="6" y="9"/>
                      <a:pt x="6" y="9"/>
                      <a:pt x="6" y="9"/>
                    </a:cubicBezTo>
                    <a:cubicBezTo>
                      <a:pt x="2" y="11"/>
                      <a:pt x="0" y="15"/>
                      <a:pt x="2" y="18"/>
                    </a:cubicBezTo>
                    <a:cubicBezTo>
                      <a:pt x="3" y="21"/>
                      <a:pt x="8" y="22"/>
                      <a:pt x="12"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4"/>
              <p:cNvSpPr/>
              <p:nvPr/>
            </p:nvSpPr>
            <p:spPr bwMode="auto">
              <a:xfrm>
                <a:off x="457200" y="41275"/>
                <a:ext cx="84138" cy="111125"/>
              </a:xfrm>
              <a:custGeom>
                <a:avLst/>
                <a:gdLst>
                  <a:gd name="T0" fmla="*/ 18 w 22"/>
                  <a:gd name="T1" fmla="*/ 1 h 29"/>
                  <a:gd name="T2" fmla="*/ 9 w 22"/>
                  <a:gd name="T3" fmla="*/ 5 h 29"/>
                  <a:gd name="T4" fmla="*/ 2 w 22"/>
                  <a:gd name="T5" fmla="*/ 18 h 29"/>
                  <a:gd name="T6" fmla="*/ 3 w 22"/>
                  <a:gd name="T7" fmla="*/ 28 h 29"/>
                  <a:gd name="T8" fmla="*/ 12 w 22"/>
                  <a:gd name="T9" fmla="*/ 24 h 29"/>
                  <a:gd name="T10" fmla="*/ 19 w 22"/>
                  <a:gd name="T11" fmla="*/ 11 h 29"/>
                  <a:gd name="T12" fmla="*/ 18 w 22"/>
                  <a:gd name="T13" fmla="*/ 1 h 29"/>
                </a:gdLst>
                <a:ahLst/>
                <a:cxnLst>
                  <a:cxn ang="0">
                    <a:pos x="T0" y="T1"/>
                  </a:cxn>
                  <a:cxn ang="0">
                    <a:pos x="T2" y="T3"/>
                  </a:cxn>
                  <a:cxn ang="0">
                    <a:pos x="T4" y="T5"/>
                  </a:cxn>
                  <a:cxn ang="0">
                    <a:pos x="T6" y="T7"/>
                  </a:cxn>
                  <a:cxn ang="0">
                    <a:pos x="T8" y="T9"/>
                  </a:cxn>
                  <a:cxn ang="0">
                    <a:pos x="T10" y="T11"/>
                  </a:cxn>
                  <a:cxn ang="0">
                    <a:pos x="T12" y="T13"/>
                  </a:cxn>
                </a:cxnLst>
                <a:rect l="0" t="0" r="r" b="b"/>
                <a:pathLst>
                  <a:path w="22" h="29">
                    <a:moveTo>
                      <a:pt x="18" y="1"/>
                    </a:moveTo>
                    <a:cubicBezTo>
                      <a:pt x="15" y="0"/>
                      <a:pt x="11" y="1"/>
                      <a:pt x="9" y="5"/>
                    </a:cubicBezTo>
                    <a:cubicBezTo>
                      <a:pt x="2" y="18"/>
                      <a:pt x="2" y="18"/>
                      <a:pt x="2" y="18"/>
                    </a:cubicBezTo>
                    <a:cubicBezTo>
                      <a:pt x="0" y="21"/>
                      <a:pt x="0" y="26"/>
                      <a:pt x="3" y="28"/>
                    </a:cubicBezTo>
                    <a:cubicBezTo>
                      <a:pt x="6" y="29"/>
                      <a:pt x="10" y="27"/>
                      <a:pt x="12" y="24"/>
                    </a:cubicBezTo>
                    <a:cubicBezTo>
                      <a:pt x="19" y="11"/>
                      <a:pt x="19" y="11"/>
                      <a:pt x="19" y="11"/>
                    </a:cubicBezTo>
                    <a:cubicBezTo>
                      <a:pt x="22" y="8"/>
                      <a:pt x="21" y="3"/>
                      <a:pt x="1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Tree>
  </p:cSld>
  <p:clrMapOvr>
    <a:masterClrMapping/>
  </p:clrMapOvr>
  <mc:AlternateContent xmlns:mc="http://schemas.openxmlformats.org/markup-compatibility/2006">
    <mc:Choice xmlns:p14="http://schemas.microsoft.com/office/powerpoint/2010/main" Requires="p14">
      <p:transition spd="slow" p14:dur="1500" advTm="3000">
        <p:pull/>
      </p:transition>
    </mc:Choice>
    <mc:Fallback>
      <p:transition spd="slow" advTm="300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2655678"/>
            <a:ext cx="5562601" cy="3023234"/>
            <a:chOff x="0" y="2655678"/>
            <a:chExt cx="5562601" cy="3023234"/>
          </a:xfrm>
        </p:grpSpPr>
        <p:cxnSp>
          <p:nvCxnSpPr>
            <p:cNvPr id="3" name="直接连接符 2"/>
            <p:cNvCxnSpPr/>
            <p:nvPr/>
          </p:nvCxnSpPr>
          <p:spPr>
            <a:xfrm>
              <a:off x="0" y="3421742"/>
              <a:ext cx="4165600"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六边形 3"/>
            <p:cNvSpPr/>
            <p:nvPr/>
          </p:nvSpPr>
          <p:spPr>
            <a:xfrm rot="16200000">
              <a:off x="1711569" y="3108973"/>
              <a:ext cx="742461" cy="640053"/>
            </a:xfrm>
            <a:prstGeom prst="hexag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六边形 4"/>
            <p:cNvSpPr/>
            <p:nvPr/>
          </p:nvSpPr>
          <p:spPr>
            <a:xfrm rot="16200000">
              <a:off x="4059937" y="2761341"/>
              <a:ext cx="1532128" cy="1320801"/>
            </a:xfrm>
            <a:prstGeom prst="hexag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970269" y="4699063"/>
              <a:ext cx="2257799" cy="979849"/>
              <a:chOff x="1085626" y="4715360"/>
              <a:chExt cx="2257799" cy="979849"/>
            </a:xfrm>
          </p:grpSpPr>
          <p:sp>
            <p:nvSpPr>
              <p:cNvPr id="7" name="文本框 6"/>
              <p:cNvSpPr txBox="1"/>
              <p:nvPr/>
            </p:nvSpPr>
            <p:spPr>
              <a:xfrm>
                <a:off x="1321227" y="4715360"/>
                <a:ext cx="1786597" cy="338554"/>
              </a:xfrm>
              <a:prstGeom prst="rect">
                <a:avLst/>
              </a:prstGeom>
              <a:noFill/>
            </p:spPr>
            <p:txBody>
              <a:bodyPr wrap="square" rtlCol="0">
                <a:spAutoFit/>
              </a:bodyPr>
              <a:lstStyle/>
              <a:p>
                <a:pPr algn="ctr"/>
                <a:r>
                  <a:rPr lang="zh-CN" altLang="en-US" sz="1600" b="1" dirty="0">
                    <a:latin typeface="AXIS Std M" panose="020B0600000000000000" pitchFamily="34" charset="-128"/>
                    <a:ea typeface="AXIS Std M" panose="020B0600000000000000" pitchFamily="34" charset="-128"/>
                    <a:cs typeface="Open Sans" panose="020B0606030504020204" pitchFamily="34" charset="0"/>
                  </a:rPr>
                  <a:t>标题</a:t>
                </a:r>
                <a:r>
                  <a:rPr lang="en-US" altLang="zh-CN" sz="1600" b="1" dirty="0">
                    <a:latin typeface="AXIS Std M" panose="020B0600000000000000" pitchFamily="34" charset="-128"/>
                    <a:ea typeface="AXIS Std M" panose="020B0600000000000000" pitchFamily="34" charset="-128"/>
                    <a:cs typeface="Open Sans" panose="020B0606030504020204" pitchFamily="34" charset="0"/>
                  </a:rPr>
                  <a:t> 04</a:t>
                </a:r>
                <a:endParaRPr lang="zh-CN" altLang="en-US" sz="1600" b="1" dirty="0">
                  <a:latin typeface="AXIS Std M" panose="020B0600000000000000" pitchFamily="34" charset="-128"/>
                  <a:ea typeface="AXIS Std M" panose="020B0600000000000000" pitchFamily="34" charset="-128"/>
                  <a:cs typeface="Open Sans" panose="020B0606030504020204" pitchFamily="34" charset="0"/>
                </a:endParaRPr>
              </a:p>
            </p:txBody>
          </p:sp>
          <p:sp>
            <p:nvSpPr>
              <p:cNvPr id="8" name="矩形 7"/>
              <p:cNvSpPr/>
              <p:nvPr/>
            </p:nvSpPr>
            <p:spPr>
              <a:xfrm>
                <a:off x="1085626" y="5085811"/>
                <a:ext cx="2257799" cy="609398"/>
              </a:xfrm>
              <a:prstGeom prst="rect">
                <a:avLst/>
              </a:prstGeom>
            </p:spPr>
            <p:txBody>
              <a:bodyPr wrap="square">
                <a:spAutoFit/>
              </a:bodyPr>
              <a:lstStyle/>
              <a:p>
                <a:pPr algn="ctr">
                  <a:lnSpc>
                    <a:spcPct val="120000"/>
                  </a:lnSpc>
                </a:pPr>
                <a:r>
                  <a:rPr lang="en-US" altLang="zh-CN"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Lorem ipsum dolor sit, </a:t>
                </a:r>
                <a:r>
                  <a:rPr lang="en-US" altLang="zh-CN" sz="1400" dirty="0" err="1">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consectetur</a:t>
                </a:r>
                <a:r>
                  <a:rPr lang="en-US" altLang="zh-CN"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a:t>
                </a:r>
                <a:r>
                  <a:rPr lang="en-US" altLang="zh-CN" sz="1400" dirty="0" err="1">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adipisicing</a:t>
                </a:r>
                <a:r>
                  <a:rPr lang="en-US" altLang="zh-CN"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t>
                </a:r>
                <a:endParaRPr lang="zh-CN" altLang="en-US" sz="1400" dirty="0">
                  <a:solidFill>
                    <a:schemeClr val="tx1">
                      <a:lumMod val="75000"/>
                      <a:lumOff val="25000"/>
                    </a:schemeClr>
                  </a:solidFill>
                  <a:latin typeface="Open Sans" panose="020B0606030504020204" pitchFamily="34" charset="0"/>
                  <a:cs typeface="Open Sans" panose="020B0606030504020204" pitchFamily="34" charset="0"/>
                </a:endParaRPr>
              </a:p>
            </p:txBody>
          </p:sp>
        </p:grpSp>
        <p:sp>
          <p:nvSpPr>
            <p:cNvPr id="9" name="Freeform 103"/>
            <p:cNvSpPr>
              <a:spLocks noEditPoints="1"/>
            </p:cNvSpPr>
            <p:nvPr/>
          </p:nvSpPr>
          <p:spPr bwMode="auto">
            <a:xfrm>
              <a:off x="1931018" y="3279844"/>
              <a:ext cx="301281" cy="283796"/>
            </a:xfrm>
            <a:custGeom>
              <a:avLst/>
              <a:gdLst>
                <a:gd name="T0" fmla="*/ 126 w 132"/>
                <a:gd name="T1" fmla="*/ 80 h 124"/>
                <a:gd name="T2" fmla="*/ 121 w 132"/>
                <a:gd name="T3" fmla="*/ 70 h 124"/>
                <a:gd name="T4" fmla="*/ 118 w 132"/>
                <a:gd name="T5" fmla="*/ 43 h 124"/>
                <a:gd name="T6" fmla="*/ 34 w 132"/>
                <a:gd name="T7" fmla="*/ 25 h 124"/>
                <a:gd name="T8" fmla="*/ 11 w 132"/>
                <a:gd name="T9" fmla="*/ 69 h 124"/>
                <a:gd name="T10" fmla="*/ 10 w 132"/>
                <a:gd name="T11" fmla="*/ 79 h 124"/>
                <a:gd name="T12" fmla="*/ 0 w 132"/>
                <a:gd name="T13" fmla="*/ 74 h 124"/>
                <a:gd name="T14" fmla="*/ 9 w 132"/>
                <a:gd name="T15" fmla="*/ 42 h 124"/>
                <a:gd name="T16" fmla="*/ 99 w 132"/>
                <a:gd name="T17" fmla="*/ 19 h 124"/>
                <a:gd name="T18" fmla="*/ 128 w 132"/>
                <a:gd name="T19" fmla="*/ 68 h 124"/>
                <a:gd name="T20" fmla="*/ 31 w 132"/>
                <a:gd name="T21" fmla="*/ 17 h 124"/>
                <a:gd name="T22" fmla="*/ 36 w 132"/>
                <a:gd name="T23" fmla="*/ 12 h 124"/>
                <a:gd name="T24" fmla="*/ 38 w 132"/>
                <a:gd name="T25" fmla="*/ 12 h 124"/>
                <a:gd name="T26" fmla="*/ 48 w 132"/>
                <a:gd name="T27" fmla="*/ 1 h 124"/>
                <a:gd name="T28" fmla="*/ 53 w 132"/>
                <a:gd name="T29" fmla="*/ 4 h 124"/>
                <a:gd name="T30" fmla="*/ 42 w 132"/>
                <a:gd name="T31" fmla="*/ 15 h 124"/>
                <a:gd name="T32" fmla="*/ 40 w 132"/>
                <a:gd name="T33" fmla="*/ 15 h 124"/>
                <a:gd name="T34" fmla="*/ 40 w 132"/>
                <a:gd name="T35" fmla="*/ 17 h 124"/>
                <a:gd name="T36" fmla="*/ 42 w 132"/>
                <a:gd name="T37" fmla="*/ 10 h 124"/>
                <a:gd name="T38" fmla="*/ 44 w 132"/>
                <a:gd name="T39" fmla="*/ 11 h 124"/>
                <a:gd name="T40" fmla="*/ 50 w 132"/>
                <a:gd name="T41" fmla="*/ 5 h 124"/>
                <a:gd name="T42" fmla="*/ 48 w 132"/>
                <a:gd name="T43" fmla="*/ 3 h 124"/>
                <a:gd name="T44" fmla="*/ 42 w 132"/>
                <a:gd name="T45" fmla="*/ 10 h 124"/>
                <a:gd name="T46" fmla="*/ 109 w 132"/>
                <a:gd name="T47" fmla="*/ 124 h 124"/>
                <a:gd name="T48" fmla="*/ 9 w 132"/>
                <a:gd name="T49" fmla="*/ 104 h 124"/>
                <a:gd name="T50" fmla="*/ 117 w 132"/>
                <a:gd name="T51" fmla="*/ 51 h 124"/>
                <a:gd name="T52" fmla="*/ 75 w 132"/>
                <a:gd name="T53" fmla="*/ 88 h 124"/>
                <a:gd name="T54" fmla="*/ 73 w 132"/>
                <a:gd name="T55" fmla="*/ 83 h 124"/>
                <a:gd name="T56" fmla="*/ 69 w 132"/>
                <a:gd name="T57" fmla="*/ 78 h 124"/>
                <a:gd name="T58" fmla="*/ 65 w 132"/>
                <a:gd name="T59" fmla="*/ 74 h 124"/>
                <a:gd name="T60" fmla="*/ 68 w 132"/>
                <a:gd name="T61" fmla="*/ 71 h 124"/>
                <a:gd name="T62" fmla="*/ 74 w 132"/>
                <a:gd name="T63" fmla="*/ 64 h 124"/>
                <a:gd name="T64" fmla="*/ 68 w 132"/>
                <a:gd name="T65" fmla="*/ 57 h 124"/>
                <a:gd name="T66" fmla="*/ 63 w 132"/>
                <a:gd name="T67" fmla="*/ 62 h 124"/>
                <a:gd name="T68" fmla="*/ 56 w 132"/>
                <a:gd name="T69" fmla="*/ 80 h 124"/>
                <a:gd name="T70" fmla="*/ 62 w 132"/>
                <a:gd name="T71" fmla="*/ 86 h 124"/>
                <a:gd name="T72" fmla="*/ 61 w 132"/>
                <a:gd name="T73" fmla="*/ 92 h 124"/>
                <a:gd name="T74" fmla="*/ 55 w 132"/>
                <a:gd name="T75" fmla="*/ 99 h 124"/>
                <a:gd name="T76" fmla="*/ 58 w 132"/>
                <a:gd name="T77" fmla="*/ 100 h 124"/>
                <a:gd name="T78" fmla="*/ 63 w 132"/>
                <a:gd name="T79" fmla="*/ 106 h 124"/>
                <a:gd name="T80" fmla="*/ 67 w 132"/>
                <a:gd name="T81" fmla="*/ 100 h 124"/>
                <a:gd name="T82" fmla="*/ 94 w 132"/>
                <a:gd name="T83" fmla="*/ 30 h 124"/>
                <a:gd name="T84" fmla="*/ 19 w 132"/>
                <a:gd name="T85" fmla="*/ 45 h 124"/>
                <a:gd name="T86" fmla="*/ 114 w 132"/>
                <a:gd name="T87" fmla="*/ 46 h 124"/>
                <a:gd name="T88" fmla="*/ 94 w 132"/>
                <a:gd name="T89" fmla="*/ 3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2" h="124">
                  <a:moveTo>
                    <a:pt x="132" y="74"/>
                  </a:moveTo>
                  <a:cubicBezTo>
                    <a:pt x="132" y="77"/>
                    <a:pt x="129" y="80"/>
                    <a:pt x="126" y="80"/>
                  </a:cubicBezTo>
                  <a:cubicBezTo>
                    <a:pt x="125" y="80"/>
                    <a:pt x="124" y="80"/>
                    <a:pt x="123" y="79"/>
                  </a:cubicBezTo>
                  <a:cubicBezTo>
                    <a:pt x="121" y="70"/>
                    <a:pt x="121" y="70"/>
                    <a:pt x="121" y="70"/>
                  </a:cubicBezTo>
                  <a:cubicBezTo>
                    <a:pt x="121" y="69"/>
                    <a:pt x="122" y="69"/>
                    <a:pt x="122" y="69"/>
                  </a:cubicBezTo>
                  <a:cubicBezTo>
                    <a:pt x="118" y="43"/>
                    <a:pt x="118" y="43"/>
                    <a:pt x="118" y="43"/>
                  </a:cubicBezTo>
                  <a:cubicBezTo>
                    <a:pt x="117" y="34"/>
                    <a:pt x="108" y="25"/>
                    <a:pt x="99" y="25"/>
                  </a:cubicBezTo>
                  <a:cubicBezTo>
                    <a:pt x="34" y="25"/>
                    <a:pt x="34" y="25"/>
                    <a:pt x="34" y="25"/>
                  </a:cubicBezTo>
                  <a:cubicBezTo>
                    <a:pt x="25" y="25"/>
                    <a:pt x="16" y="34"/>
                    <a:pt x="15" y="43"/>
                  </a:cubicBezTo>
                  <a:cubicBezTo>
                    <a:pt x="11" y="69"/>
                    <a:pt x="11" y="69"/>
                    <a:pt x="11" y="69"/>
                  </a:cubicBezTo>
                  <a:cubicBezTo>
                    <a:pt x="11" y="70"/>
                    <a:pt x="11" y="70"/>
                    <a:pt x="11" y="70"/>
                  </a:cubicBezTo>
                  <a:cubicBezTo>
                    <a:pt x="10" y="79"/>
                    <a:pt x="10" y="79"/>
                    <a:pt x="10" y="79"/>
                  </a:cubicBezTo>
                  <a:cubicBezTo>
                    <a:pt x="9" y="80"/>
                    <a:pt x="8" y="80"/>
                    <a:pt x="7" y="80"/>
                  </a:cubicBezTo>
                  <a:cubicBezTo>
                    <a:pt x="3" y="80"/>
                    <a:pt x="0" y="77"/>
                    <a:pt x="0" y="74"/>
                  </a:cubicBezTo>
                  <a:cubicBezTo>
                    <a:pt x="0" y="71"/>
                    <a:pt x="2" y="68"/>
                    <a:pt x="5" y="68"/>
                  </a:cubicBezTo>
                  <a:cubicBezTo>
                    <a:pt x="9" y="42"/>
                    <a:pt x="9" y="42"/>
                    <a:pt x="9" y="42"/>
                  </a:cubicBezTo>
                  <a:cubicBezTo>
                    <a:pt x="10" y="30"/>
                    <a:pt x="22" y="19"/>
                    <a:pt x="34" y="19"/>
                  </a:cubicBezTo>
                  <a:cubicBezTo>
                    <a:pt x="99" y="19"/>
                    <a:pt x="99" y="19"/>
                    <a:pt x="99" y="19"/>
                  </a:cubicBezTo>
                  <a:cubicBezTo>
                    <a:pt x="111" y="19"/>
                    <a:pt x="122" y="30"/>
                    <a:pt x="124" y="42"/>
                  </a:cubicBezTo>
                  <a:cubicBezTo>
                    <a:pt x="128" y="68"/>
                    <a:pt x="128" y="68"/>
                    <a:pt x="128" y="68"/>
                  </a:cubicBezTo>
                  <a:cubicBezTo>
                    <a:pt x="130" y="69"/>
                    <a:pt x="132" y="71"/>
                    <a:pt x="132" y="74"/>
                  </a:cubicBezTo>
                  <a:close/>
                  <a:moveTo>
                    <a:pt x="31" y="17"/>
                  </a:moveTo>
                  <a:cubicBezTo>
                    <a:pt x="31" y="17"/>
                    <a:pt x="31" y="17"/>
                    <a:pt x="31" y="17"/>
                  </a:cubicBezTo>
                  <a:cubicBezTo>
                    <a:pt x="31" y="14"/>
                    <a:pt x="33" y="12"/>
                    <a:pt x="36" y="12"/>
                  </a:cubicBezTo>
                  <a:cubicBezTo>
                    <a:pt x="37" y="12"/>
                    <a:pt x="38" y="13"/>
                    <a:pt x="38" y="13"/>
                  </a:cubicBezTo>
                  <a:cubicBezTo>
                    <a:pt x="38" y="12"/>
                    <a:pt x="38" y="12"/>
                    <a:pt x="38" y="12"/>
                  </a:cubicBezTo>
                  <a:cubicBezTo>
                    <a:pt x="37" y="11"/>
                    <a:pt x="37" y="10"/>
                    <a:pt x="38" y="10"/>
                  </a:cubicBezTo>
                  <a:cubicBezTo>
                    <a:pt x="48" y="1"/>
                    <a:pt x="48" y="1"/>
                    <a:pt x="48" y="1"/>
                  </a:cubicBezTo>
                  <a:cubicBezTo>
                    <a:pt x="49" y="0"/>
                    <a:pt x="50" y="0"/>
                    <a:pt x="51" y="1"/>
                  </a:cubicBezTo>
                  <a:cubicBezTo>
                    <a:pt x="53" y="4"/>
                    <a:pt x="53" y="4"/>
                    <a:pt x="53" y="4"/>
                  </a:cubicBezTo>
                  <a:cubicBezTo>
                    <a:pt x="54" y="5"/>
                    <a:pt x="54" y="6"/>
                    <a:pt x="53" y="6"/>
                  </a:cubicBezTo>
                  <a:cubicBezTo>
                    <a:pt x="42" y="15"/>
                    <a:pt x="42" y="15"/>
                    <a:pt x="42" y="15"/>
                  </a:cubicBezTo>
                  <a:cubicBezTo>
                    <a:pt x="42" y="16"/>
                    <a:pt x="41" y="16"/>
                    <a:pt x="40" y="15"/>
                  </a:cubicBezTo>
                  <a:cubicBezTo>
                    <a:pt x="40" y="15"/>
                    <a:pt x="40" y="15"/>
                    <a:pt x="40" y="15"/>
                  </a:cubicBezTo>
                  <a:cubicBezTo>
                    <a:pt x="40" y="15"/>
                    <a:pt x="40" y="16"/>
                    <a:pt x="40" y="17"/>
                  </a:cubicBezTo>
                  <a:cubicBezTo>
                    <a:pt x="40" y="17"/>
                    <a:pt x="40" y="17"/>
                    <a:pt x="40" y="17"/>
                  </a:cubicBezTo>
                  <a:lnTo>
                    <a:pt x="31" y="17"/>
                  </a:lnTo>
                  <a:close/>
                  <a:moveTo>
                    <a:pt x="42" y="10"/>
                  </a:moveTo>
                  <a:cubicBezTo>
                    <a:pt x="42" y="11"/>
                    <a:pt x="42" y="11"/>
                    <a:pt x="42" y="11"/>
                  </a:cubicBezTo>
                  <a:cubicBezTo>
                    <a:pt x="43" y="12"/>
                    <a:pt x="43" y="12"/>
                    <a:pt x="44" y="11"/>
                  </a:cubicBezTo>
                  <a:cubicBezTo>
                    <a:pt x="50" y="6"/>
                    <a:pt x="50" y="6"/>
                    <a:pt x="50" y="6"/>
                  </a:cubicBezTo>
                  <a:cubicBezTo>
                    <a:pt x="51" y="5"/>
                    <a:pt x="51" y="5"/>
                    <a:pt x="50" y="5"/>
                  </a:cubicBezTo>
                  <a:cubicBezTo>
                    <a:pt x="50" y="4"/>
                    <a:pt x="50" y="4"/>
                    <a:pt x="50" y="4"/>
                  </a:cubicBezTo>
                  <a:cubicBezTo>
                    <a:pt x="49" y="3"/>
                    <a:pt x="49" y="3"/>
                    <a:pt x="48" y="3"/>
                  </a:cubicBezTo>
                  <a:cubicBezTo>
                    <a:pt x="42" y="9"/>
                    <a:pt x="42" y="9"/>
                    <a:pt x="42" y="9"/>
                  </a:cubicBezTo>
                  <a:cubicBezTo>
                    <a:pt x="41" y="9"/>
                    <a:pt x="41" y="10"/>
                    <a:pt x="42" y="10"/>
                  </a:cubicBezTo>
                  <a:close/>
                  <a:moveTo>
                    <a:pt x="124" y="104"/>
                  </a:moveTo>
                  <a:cubicBezTo>
                    <a:pt x="126" y="115"/>
                    <a:pt x="119" y="124"/>
                    <a:pt x="109" y="124"/>
                  </a:cubicBezTo>
                  <a:cubicBezTo>
                    <a:pt x="23" y="124"/>
                    <a:pt x="23" y="124"/>
                    <a:pt x="23" y="124"/>
                  </a:cubicBezTo>
                  <a:cubicBezTo>
                    <a:pt x="14" y="124"/>
                    <a:pt x="7" y="115"/>
                    <a:pt x="9" y="104"/>
                  </a:cubicBezTo>
                  <a:cubicBezTo>
                    <a:pt x="16" y="51"/>
                    <a:pt x="16" y="51"/>
                    <a:pt x="16" y="51"/>
                  </a:cubicBezTo>
                  <a:cubicBezTo>
                    <a:pt x="117" y="51"/>
                    <a:pt x="117" y="51"/>
                    <a:pt x="117" y="51"/>
                  </a:cubicBezTo>
                  <a:lnTo>
                    <a:pt x="124" y="104"/>
                  </a:lnTo>
                  <a:close/>
                  <a:moveTo>
                    <a:pt x="75" y="88"/>
                  </a:moveTo>
                  <a:cubicBezTo>
                    <a:pt x="75" y="87"/>
                    <a:pt x="75" y="86"/>
                    <a:pt x="74" y="85"/>
                  </a:cubicBezTo>
                  <a:cubicBezTo>
                    <a:pt x="74" y="85"/>
                    <a:pt x="74" y="84"/>
                    <a:pt x="73" y="83"/>
                  </a:cubicBezTo>
                  <a:cubicBezTo>
                    <a:pt x="73" y="82"/>
                    <a:pt x="72" y="81"/>
                    <a:pt x="72" y="81"/>
                  </a:cubicBezTo>
                  <a:cubicBezTo>
                    <a:pt x="71" y="80"/>
                    <a:pt x="70" y="79"/>
                    <a:pt x="69" y="78"/>
                  </a:cubicBezTo>
                  <a:cubicBezTo>
                    <a:pt x="67" y="77"/>
                    <a:pt x="67" y="77"/>
                    <a:pt x="67" y="77"/>
                  </a:cubicBezTo>
                  <a:cubicBezTo>
                    <a:pt x="66" y="76"/>
                    <a:pt x="65" y="75"/>
                    <a:pt x="65" y="74"/>
                  </a:cubicBezTo>
                  <a:cubicBezTo>
                    <a:pt x="65" y="73"/>
                    <a:pt x="65" y="72"/>
                    <a:pt x="66" y="72"/>
                  </a:cubicBezTo>
                  <a:cubicBezTo>
                    <a:pt x="66" y="72"/>
                    <a:pt x="67" y="71"/>
                    <a:pt x="68" y="71"/>
                  </a:cubicBezTo>
                  <a:cubicBezTo>
                    <a:pt x="70" y="71"/>
                    <a:pt x="72" y="73"/>
                    <a:pt x="74" y="75"/>
                  </a:cubicBezTo>
                  <a:cubicBezTo>
                    <a:pt x="74" y="64"/>
                    <a:pt x="74" y="64"/>
                    <a:pt x="74" y="64"/>
                  </a:cubicBezTo>
                  <a:cubicBezTo>
                    <a:pt x="72" y="63"/>
                    <a:pt x="70" y="62"/>
                    <a:pt x="68" y="62"/>
                  </a:cubicBezTo>
                  <a:cubicBezTo>
                    <a:pt x="68" y="57"/>
                    <a:pt x="68" y="57"/>
                    <a:pt x="68" y="57"/>
                  </a:cubicBezTo>
                  <a:cubicBezTo>
                    <a:pt x="63" y="57"/>
                    <a:pt x="63" y="57"/>
                    <a:pt x="63" y="57"/>
                  </a:cubicBezTo>
                  <a:cubicBezTo>
                    <a:pt x="63" y="62"/>
                    <a:pt x="63" y="62"/>
                    <a:pt x="63" y="62"/>
                  </a:cubicBezTo>
                  <a:cubicBezTo>
                    <a:pt x="58" y="65"/>
                    <a:pt x="55" y="69"/>
                    <a:pt x="55" y="74"/>
                  </a:cubicBezTo>
                  <a:cubicBezTo>
                    <a:pt x="55" y="76"/>
                    <a:pt x="55" y="78"/>
                    <a:pt x="56" y="80"/>
                  </a:cubicBezTo>
                  <a:cubicBezTo>
                    <a:pt x="57" y="81"/>
                    <a:pt x="58" y="83"/>
                    <a:pt x="60" y="85"/>
                  </a:cubicBezTo>
                  <a:cubicBezTo>
                    <a:pt x="62" y="86"/>
                    <a:pt x="62" y="86"/>
                    <a:pt x="62" y="86"/>
                  </a:cubicBezTo>
                  <a:cubicBezTo>
                    <a:pt x="64" y="87"/>
                    <a:pt x="64" y="88"/>
                    <a:pt x="64" y="89"/>
                  </a:cubicBezTo>
                  <a:cubicBezTo>
                    <a:pt x="64" y="91"/>
                    <a:pt x="63" y="92"/>
                    <a:pt x="61" y="92"/>
                  </a:cubicBezTo>
                  <a:cubicBezTo>
                    <a:pt x="59" y="92"/>
                    <a:pt x="57" y="90"/>
                    <a:pt x="55" y="87"/>
                  </a:cubicBezTo>
                  <a:cubicBezTo>
                    <a:pt x="55" y="99"/>
                    <a:pt x="55" y="99"/>
                    <a:pt x="55" y="99"/>
                  </a:cubicBezTo>
                  <a:cubicBezTo>
                    <a:pt x="56" y="100"/>
                    <a:pt x="56" y="100"/>
                    <a:pt x="57" y="100"/>
                  </a:cubicBezTo>
                  <a:cubicBezTo>
                    <a:pt x="57" y="100"/>
                    <a:pt x="58" y="100"/>
                    <a:pt x="58" y="100"/>
                  </a:cubicBezTo>
                  <a:cubicBezTo>
                    <a:pt x="59" y="101"/>
                    <a:pt x="61" y="101"/>
                    <a:pt x="63" y="101"/>
                  </a:cubicBezTo>
                  <a:cubicBezTo>
                    <a:pt x="63" y="106"/>
                    <a:pt x="63" y="106"/>
                    <a:pt x="63" y="106"/>
                  </a:cubicBezTo>
                  <a:cubicBezTo>
                    <a:pt x="67" y="106"/>
                    <a:pt x="67" y="106"/>
                    <a:pt x="67" y="106"/>
                  </a:cubicBezTo>
                  <a:cubicBezTo>
                    <a:pt x="67" y="100"/>
                    <a:pt x="67" y="100"/>
                    <a:pt x="67" y="100"/>
                  </a:cubicBezTo>
                  <a:cubicBezTo>
                    <a:pt x="72" y="98"/>
                    <a:pt x="75" y="94"/>
                    <a:pt x="75" y="88"/>
                  </a:cubicBezTo>
                  <a:close/>
                  <a:moveTo>
                    <a:pt x="94" y="30"/>
                  </a:moveTo>
                  <a:cubicBezTo>
                    <a:pt x="38" y="30"/>
                    <a:pt x="38" y="30"/>
                    <a:pt x="38" y="30"/>
                  </a:cubicBezTo>
                  <a:cubicBezTo>
                    <a:pt x="29" y="30"/>
                    <a:pt x="21" y="37"/>
                    <a:pt x="19" y="45"/>
                  </a:cubicBezTo>
                  <a:cubicBezTo>
                    <a:pt x="19" y="46"/>
                    <a:pt x="19" y="46"/>
                    <a:pt x="19" y="46"/>
                  </a:cubicBezTo>
                  <a:cubicBezTo>
                    <a:pt x="114" y="46"/>
                    <a:pt x="114" y="46"/>
                    <a:pt x="114" y="46"/>
                  </a:cubicBezTo>
                  <a:cubicBezTo>
                    <a:pt x="113" y="45"/>
                    <a:pt x="113" y="45"/>
                    <a:pt x="113" y="45"/>
                  </a:cubicBezTo>
                  <a:cubicBezTo>
                    <a:pt x="112" y="37"/>
                    <a:pt x="103" y="30"/>
                    <a:pt x="94" y="3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0" name="Freeform 39"/>
            <p:cNvSpPr>
              <a:spLocks noEditPoints="1"/>
            </p:cNvSpPr>
            <p:nvPr/>
          </p:nvSpPr>
          <p:spPr bwMode="auto">
            <a:xfrm>
              <a:off x="4564354" y="2942756"/>
              <a:ext cx="693445" cy="957971"/>
            </a:xfrm>
            <a:custGeom>
              <a:avLst/>
              <a:gdLst>
                <a:gd name="T0" fmla="*/ 220 w 715"/>
                <a:gd name="T1" fmla="*/ 0 h 990"/>
                <a:gd name="T2" fmla="*/ 220 w 715"/>
                <a:gd name="T3" fmla="*/ 210 h 990"/>
                <a:gd name="T4" fmla="*/ 593 w 715"/>
                <a:gd name="T5" fmla="*/ 403 h 990"/>
                <a:gd name="T6" fmla="*/ 599 w 715"/>
                <a:gd name="T7" fmla="*/ 328 h 990"/>
                <a:gd name="T8" fmla="*/ 546 w 715"/>
                <a:gd name="T9" fmla="*/ 313 h 990"/>
                <a:gd name="T10" fmla="*/ 492 w 715"/>
                <a:gd name="T11" fmla="*/ 328 h 990"/>
                <a:gd name="T12" fmla="*/ 498 w 715"/>
                <a:gd name="T13" fmla="*/ 366 h 990"/>
                <a:gd name="T14" fmla="*/ 402 w 715"/>
                <a:gd name="T15" fmla="*/ 347 h 990"/>
                <a:gd name="T16" fmla="*/ 321 w 715"/>
                <a:gd name="T17" fmla="*/ 256 h 990"/>
                <a:gd name="T18" fmla="*/ 228 w 715"/>
                <a:gd name="T19" fmla="*/ 226 h 990"/>
                <a:gd name="T20" fmla="*/ 218 w 715"/>
                <a:gd name="T21" fmla="*/ 498 h 990"/>
                <a:gd name="T22" fmla="*/ 209 w 715"/>
                <a:gd name="T23" fmla="*/ 226 h 990"/>
                <a:gd name="T24" fmla="*/ 111 w 715"/>
                <a:gd name="T25" fmla="*/ 565 h 990"/>
                <a:gd name="T26" fmla="*/ 135 w 715"/>
                <a:gd name="T27" fmla="*/ 571 h 990"/>
                <a:gd name="T28" fmla="*/ 97 w 715"/>
                <a:gd name="T29" fmla="*/ 938 h 990"/>
                <a:gd name="T30" fmla="*/ 142 w 715"/>
                <a:gd name="T31" fmla="*/ 990 h 990"/>
                <a:gd name="T32" fmla="*/ 225 w 715"/>
                <a:gd name="T33" fmla="*/ 582 h 990"/>
                <a:gd name="T34" fmla="*/ 326 w 715"/>
                <a:gd name="T35" fmla="*/ 990 h 990"/>
                <a:gd name="T36" fmla="*/ 371 w 715"/>
                <a:gd name="T37" fmla="*/ 936 h 990"/>
                <a:gd name="T38" fmla="*/ 314 w 715"/>
                <a:gd name="T39" fmla="*/ 570 h 990"/>
                <a:gd name="T40" fmla="*/ 347 w 715"/>
                <a:gd name="T41" fmla="*/ 399 h 990"/>
                <a:gd name="T42" fmla="*/ 442 w 715"/>
                <a:gd name="T43" fmla="*/ 460 h 990"/>
                <a:gd name="T44" fmla="*/ 382 w 715"/>
                <a:gd name="T45" fmla="*/ 625 h 990"/>
                <a:gd name="T46" fmla="*/ 715 w 715"/>
                <a:gd name="T47" fmla="*/ 625 h 990"/>
                <a:gd name="T48" fmla="*/ 139 w 715"/>
                <a:gd name="T49" fmla="*/ 493 h 990"/>
                <a:gd name="T50" fmla="*/ 147 w 715"/>
                <a:gd name="T51" fmla="*/ 326 h 990"/>
                <a:gd name="T52" fmla="*/ 556 w 715"/>
                <a:gd name="T53" fmla="*/ 677 h 990"/>
                <a:gd name="T54" fmla="*/ 539 w 715"/>
                <a:gd name="T55" fmla="*/ 708 h 990"/>
                <a:gd name="T56" fmla="*/ 496 w 715"/>
                <a:gd name="T57" fmla="*/ 665 h 990"/>
                <a:gd name="T58" fmla="*/ 543 w 715"/>
                <a:gd name="T59" fmla="*/ 658 h 990"/>
                <a:gd name="T60" fmla="*/ 545 w 715"/>
                <a:gd name="T61" fmla="*/ 595 h 990"/>
                <a:gd name="T62" fmla="*/ 541 w 715"/>
                <a:gd name="T63" fmla="*/ 498 h 990"/>
                <a:gd name="T64" fmla="*/ 558 w 715"/>
                <a:gd name="T65" fmla="*/ 469 h 990"/>
                <a:gd name="T66" fmla="*/ 594 w 715"/>
                <a:gd name="T67" fmla="*/ 507 h 990"/>
                <a:gd name="T68" fmla="*/ 552 w 715"/>
                <a:gd name="T69" fmla="*/ 517 h 990"/>
                <a:gd name="T70" fmla="*/ 557 w 715"/>
                <a:gd name="T71" fmla="*/ 575 h 990"/>
                <a:gd name="T72" fmla="*/ 556 w 715"/>
                <a:gd name="T73" fmla="*/ 677 h 9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15" h="990">
                  <a:moveTo>
                    <a:pt x="120" y="105"/>
                  </a:moveTo>
                  <a:cubicBezTo>
                    <a:pt x="120" y="47"/>
                    <a:pt x="165" y="0"/>
                    <a:pt x="220" y="0"/>
                  </a:cubicBezTo>
                  <a:cubicBezTo>
                    <a:pt x="275" y="0"/>
                    <a:pt x="319" y="47"/>
                    <a:pt x="319" y="105"/>
                  </a:cubicBezTo>
                  <a:cubicBezTo>
                    <a:pt x="319" y="163"/>
                    <a:pt x="275" y="210"/>
                    <a:pt x="220" y="210"/>
                  </a:cubicBezTo>
                  <a:cubicBezTo>
                    <a:pt x="165" y="210"/>
                    <a:pt x="120" y="163"/>
                    <a:pt x="120" y="105"/>
                  </a:cubicBezTo>
                  <a:close/>
                  <a:moveTo>
                    <a:pt x="593" y="403"/>
                  </a:moveTo>
                  <a:cubicBezTo>
                    <a:pt x="589" y="377"/>
                    <a:pt x="591" y="343"/>
                    <a:pt x="619" y="329"/>
                  </a:cubicBezTo>
                  <a:cubicBezTo>
                    <a:pt x="619" y="329"/>
                    <a:pt x="615" y="317"/>
                    <a:pt x="599" y="328"/>
                  </a:cubicBezTo>
                  <a:cubicBezTo>
                    <a:pt x="583" y="338"/>
                    <a:pt x="572" y="336"/>
                    <a:pt x="567" y="329"/>
                  </a:cubicBezTo>
                  <a:cubicBezTo>
                    <a:pt x="564" y="326"/>
                    <a:pt x="556" y="313"/>
                    <a:pt x="546" y="313"/>
                  </a:cubicBezTo>
                  <a:cubicBezTo>
                    <a:pt x="536" y="312"/>
                    <a:pt x="527" y="326"/>
                    <a:pt x="524" y="329"/>
                  </a:cubicBezTo>
                  <a:cubicBezTo>
                    <a:pt x="519" y="336"/>
                    <a:pt x="509" y="338"/>
                    <a:pt x="492" y="328"/>
                  </a:cubicBezTo>
                  <a:cubicBezTo>
                    <a:pt x="476" y="317"/>
                    <a:pt x="473" y="329"/>
                    <a:pt x="473" y="329"/>
                  </a:cubicBezTo>
                  <a:cubicBezTo>
                    <a:pt x="488" y="337"/>
                    <a:pt x="495" y="351"/>
                    <a:pt x="498" y="366"/>
                  </a:cubicBezTo>
                  <a:cubicBezTo>
                    <a:pt x="500" y="374"/>
                    <a:pt x="448" y="386"/>
                    <a:pt x="440" y="386"/>
                  </a:cubicBezTo>
                  <a:cubicBezTo>
                    <a:pt x="418" y="385"/>
                    <a:pt x="411" y="365"/>
                    <a:pt x="402" y="347"/>
                  </a:cubicBezTo>
                  <a:cubicBezTo>
                    <a:pt x="394" y="333"/>
                    <a:pt x="386" y="320"/>
                    <a:pt x="377" y="308"/>
                  </a:cubicBezTo>
                  <a:cubicBezTo>
                    <a:pt x="361" y="288"/>
                    <a:pt x="342" y="270"/>
                    <a:pt x="321" y="256"/>
                  </a:cubicBezTo>
                  <a:cubicBezTo>
                    <a:pt x="305" y="245"/>
                    <a:pt x="287" y="237"/>
                    <a:pt x="268" y="232"/>
                  </a:cubicBezTo>
                  <a:cubicBezTo>
                    <a:pt x="266" y="231"/>
                    <a:pt x="228" y="225"/>
                    <a:pt x="228" y="226"/>
                  </a:cubicBezTo>
                  <a:cubicBezTo>
                    <a:pt x="228" y="226"/>
                    <a:pt x="249" y="460"/>
                    <a:pt x="249" y="460"/>
                  </a:cubicBezTo>
                  <a:cubicBezTo>
                    <a:pt x="218" y="498"/>
                    <a:pt x="218" y="498"/>
                    <a:pt x="218" y="498"/>
                  </a:cubicBezTo>
                  <a:cubicBezTo>
                    <a:pt x="183" y="460"/>
                    <a:pt x="183" y="460"/>
                    <a:pt x="183" y="460"/>
                  </a:cubicBezTo>
                  <a:cubicBezTo>
                    <a:pt x="183" y="460"/>
                    <a:pt x="210" y="226"/>
                    <a:pt x="209" y="226"/>
                  </a:cubicBezTo>
                  <a:cubicBezTo>
                    <a:pt x="182" y="225"/>
                    <a:pt x="92" y="234"/>
                    <a:pt x="30" y="369"/>
                  </a:cubicBezTo>
                  <a:cubicBezTo>
                    <a:pt x="0" y="432"/>
                    <a:pt x="66" y="534"/>
                    <a:pt x="111" y="565"/>
                  </a:cubicBezTo>
                  <a:cubicBezTo>
                    <a:pt x="117" y="570"/>
                    <a:pt x="124" y="572"/>
                    <a:pt x="131" y="572"/>
                  </a:cubicBezTo>
                  <a:cubicBezTo>
                    <a:pt x="132" y="572"/>
                    <a:pt x="134" y="571"/>
                    <a:pt x="135" y="571"/>
                  </a:cubicBezTo>
                  <a:cubicBezTo>
                    <a:pt x="134" y="583"/>
                    <a:pt x="134" y="583"/>
                    <a:pt x="134" y="583"/>
                  </a:cubicBezTo>
                  <a:cubicBezTo>
                    <a:pt x="97" y="938"/>
                    <a:pt x="97" y="938"/>
                    <a:pt x="97" y="938"/>
                  </a:cubicBezTo>
                  <a:cubicBezTo>
                    <a:pt x="95" y="964"/>
                    <a:pt x="112" y="987"/>
                    <a:pt x="137" y="989"/>
                  </a:cubicBezTo>
                  <a:cubicBezTo>
                    <a:pt x="138" y="990"/>
                    <a:pt x="140" y="990"/>
                    <a:pt x="142" y="990"/>
                  </a:cubicBezTo>
                  <a:cubicBezTo>
                    <a:pt x="164" y="990"/>
                    <a:pt x="184" y="972"/>
                    <a:pt x="186" y="948"/>
                  </a:cubicBezTo>
                  <a:cubicBezTo>
                    <a:pt x="225" y="582"/>
                    <a:pt x="225" y="582"/>
                    <a:pt x="225" y="582"/>
                  </a:cubicBezTo>
                  <a:cubicBezTo>
                    <a:pt x="282" y="951"/>
                    <a:pt x="282" y="951"/>
                    <a:pt x="282" y="951"/>
                  </a:cubicBezTo>
                  <a:cubicBezTo>
                    <a:pt x="286" y="973"/>
                    <a:pt x="305" y="990"/>
                    <a:pt x="326" y="990"/>
                  </a:cubicBezTo>
                  <a:cubicBezTo>
                    <a:pt x="329" y="990"/>
                    <a:pt x="331" y="989"/>
                    <a:pt x="334" y="989"/>
                  </a:cubicBezTo>
                  <a:cubicBezTo>
                    <a:pt x="358" y="985"/>
                    <a:pt x="375" y="961"/>
                    <a:pt x="371" y="936"/>
                  </a:cubicBezTo>
                  <a:cubicBezTo>
                    <a:pt x="313" y="571"/>
                    <a:pt x="313" y="571"/>
                    <a:pt x="313" y="571"/>
                  </a:cubicBezTo>
                  <a:cubicBezTo>
                    <a:pt x="313" y="571"/>
                    <a:pt x="314" y="571"/>
                    <a:pt x="314" y="570"/>
                  </a:cubicBezTo>
                  <a:cubicBezTo>
                    <a:pt x="295" y="328"/>
                    <a:pt x="295" y="328"/>
                    <a:pt x="295" y="328"/>
                  </a:cubicBezTo>
                  <a:cubicBezTo>
                    <a:pt x="313" y="343"/>
                    <a:pt x="331" y="365"/>
                    <a:pt x="347" y="399"/>
                  </a:cubicBezTo>
                  <a:cubicBezTo>
                    <a:pt x="360" y="428"/>
                    <a:pt x="384" y="448"/>
                    <a:pt x="413" y="457"/>
                  </a:cubicBezTo>
                  <a:cubicBezTo>
                    <a:pt x="422" y="459"/>
                    <a:pt x="432" y="460"/>
                    <a:pt x="442" y="460"/>
                  </a:cubicBezTo>
                  <a:cubicBezTo>
                    <a:pt x="443" y="460"/>
                    <a:pt x="445" y="460"/>
                    <a:pt x="446" y="460"/>
                  </a:cubicBezTo>
                  <a:cubicBezTo>
                    <a:pt x="410" y="508"/>
                    <a:pt x="382" y="572"/>
                    <a:pt x="382" y="625"/>
                  </a:cubicBezTo>
                  <a:cubicBezTo>
                    <a:pt x="382" y="723"/>
                    <a:pt x="457" y="802"/>
                    <a:pt x="548" y="802"/>
                  </a:cubicBezTo>
                  <a:cubicBezTo>
                    <a:pt x="640" y="802"/>
                    <a:pt x="715" y="723"/>
                    <a:pt x="715" y="625"/>
                  </a:cubicBezTo>
                  <a:cubicBezTo>
                    <a:pt x="715" y="548"/>
                    <a:pt x="654" y="441"/>
                    <a:pt x="593" y="403"/>
                  </a:cubicBezTo>
                  <a:close/>
                  <a:moveTo>
                    <a:pt x="139" y="493"/>
                  </a:moveTo>
                  <a:cubicBezTo>
                    <a:pt x="113" y="466"/>
                    <a:pt x="89" y="416"/>
                    <a:pt x="94" y="402"/>
                  </a:cubicBezTo>
                  <a:cubicBezTo>
                    <a:pt x="111" y="364"/>
                    <a:pt x="130" y="341"/>
                    <a:pt x="147" y="326"/>
                  </a:cubicBezTo>
                  <a:lnTo>
                    <a:pt x="139" y="493"/>
                  </a:lnTo>
                  <a:close/>
                  <a:moveTo>
                    <a:pt x="556" y="677"/>
                  </a:moveTo>
                  <a:cubicBezTo>
                    <a:pt x="556" y="708"/>
                    <a:pt x="556" y="708"/>
                    <a:pt x="556" y="708"/>
                  </a:cubicBezTo>
                  <a:cubicBezTo>
                    <a:pt x="539" y="708"/>
                    <a:pt x="539" y="708"/>
                    <a:pt x="539" y="708"/>
                  </a:cubicBezTo>
                  <a:cubicBezTo>
                    <a:pt x="539" y="678"/>
                    <a:pt x="539" y="678"/>
                    <a:pt x="539" y="678"/>
                  </a:cubicBezTo>
                  <a:cubicBezTo>
                    <a:pt x="523" y="678"/>
                    <a:pt x="506" y="673"/>
                    <a:pt x="496" y="665"/>
                  </a:cubicBezTo>
                  <a:cubicBezTo>
                    <a:pt x="503" y="646"/>
                    <a:pt x="503" y="646"/>
                    <a:pt x="503" y="646"/>
                  </a:cubicBezTo>
                  <a:cubicBezTo>
                    <a:pt x="513" y="653"/>
                    <a:pt x="527" y="658"/>
                    <a:pt x="543" y="658"/>
                  </a:cubicBezTo>
                  <a:cubicBezTo>
                    <a:pt x="563" y="658"/>
                    <a:pt x="576" y="646"/>
                    <a:pt x="576" y="630"/>
                  </a:cubicBezTo>
                  <a:cubicBezTo>
                    <a:pt x="576" y="614"/>
                    <a:pt x="565" y="604"/>
                    <a:pt x="545" y="595"/>
                  </a:cubicBezTo>
                  <a:cubicBezTo>
                    <a:pt x="516" y="584"/>
                    <a:pt x="499" y="570"/>
                    <a:pt x="499" y="545"/>
                  </a:cubicBezTo>
                  <a:cubicBezTo>
                    <a:pt x="499" y="521"/>
                    <a:pt x="515" y="503"/>
                    <a:pt x="541" y="498"/>
                  </a:cubicBezTo>
                  <a:cubicBezTo>
                    <a:pt x="541" y="469"/>
                    <a:pt x="541" y="469"/>
                    <a:pt x="541" y="469"/>
                  </a:cubicBezTo>
                  <a:cubicBezTo>
                    <a:pt x="558" y="469"/>
                    <a:pt x="558" y="469"/>
                    <a:pt x="558" y="469"/>
                  </a:cubicBezTo>
                  <a:cubicBezTo>
                    <a:pt x="558" y="497"/>
                    <a:pt x="558" y="497"/>
                    <a:pt x="558" y="497"/>
                  </a:cubicBezTo>
                  <a:cubicBezTo>
                    <a:pt x="575" y="498"/>
                    <a:pt x="586" y="502"/>
                    <a:pt x="594" y="507"/>
                  </a:cubicBezTo>
                  <a:cubicBezTo>
                    <a:pt x="587" y="526"/>
                    <a:pt x="587" y="526"/>
                    <a:pt x="587" y="526"/>
                  </a:cubicBezTo>
                  <a:cubicBezTo>
                    <a:pt x="581" y="523"/>
                    <a:pt x="570" y="517"/>
                    <a:pt x="552" y="517"/>
                  </a:cubicBezTo>
                  <a:cubicBezTo>
                    <a:pt x="531" y="517"/>
                    <a:pt x="523" y="530"/>
                    <a:pt x="523" y="542"/>
                  </a:cubicBezTo>
                  <a:cubicBezTo>
                    <a:pt x="523" y="557"/>
                    <a:pt x="533" y="564"/>
                    <a:pt x="557" y="575"/>
                  </a:cubicBezTo>
                  <a:cubicBezTo>
                    <a:pt x="586" y="587"/>
                    <a:pt x="600" y="602"/>
                    <a:pt x="600" y="628"/>
                  </a:cubicBezTo>
                  <a:cubicBezTo>
                    <a:pt x="600" y="651"/>
                    <a:pt x="585" y="672"/>
                    <a:pt x="556" y="677"/>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1" name="矩形 10"/>
            <p:cNvSpPr/>
            <p:nvPr/>
          </p:nvSpPr>
          <p:spPr>
            <a:xfrm>
              <a:off x="4089401" y="4778682"/>
              <a:ext cx="1473200" cy="681990"/>
            </a:xfrm>
            <a:prstGeom prst="rect">
              <a:avLst/>
            </a:prstGeom>
            <a:solidFill>
              <a:srgbClr val="282828"/>
            </a:solidFill>
          </p:spPr>
          <p:txBody>
            <a:bodyPr wrap="square">
              <a:spAutoFit/>
            </a:bodyPr>
            <a:lstStyle/>
            <a:p>
              <a:pPr lvl="0" algn="ctr">
                <a:lnSpc>
                  <a:spcPct val="120000"/>
                </a:lnSpc>
              </a:pPr>
              <a:r>
                <a:rPr lang="en-US" altLang="zh-CN" sz="3200" dirty="0">
                  <a:solidFill>
                    <a:schemeClr val="bg1"/>
                  </a:solidFill>
                  <a:latin typeface="AXIS Std M" panose="020B0600000000000000" pitchFamily="34" charset="-128"/>
                  <a:ea typeface="AXIS Std M" panose="020B0600000000000000" pitchFamily="34" charset="-128"/>
                </a:rPr>
                <a:t>2021</a:t>
              </a:r>
              <a:endParaRPr lang="zh-CN" altLang="en-US" sz="3200" dirty="0">
                <a:solidFill>
                  <a:schemeClr val="bg1"/>
                </a:solidFill>
                <a:latin typeface="AXIS Std M" panose="020B0600000000000000" pitchFamily="34" charset="-128"/>
                <a:ea typeface="AXIS Std M" panose="020B0600000000000000" pitchFamily="34" charset="-128"/>
              </a:endParaRPr>
            </a:p>
          </p:txBody>
        </p:sp>
      </p:grpSp>
      <p:sp>
        <p:nvSpPr>
          <p:cNvPr id="12" name="文本框 11" descr="e7d195523061f1c0214d268728035a112e1f1a63855fa0d5B3BC3571FB2346650E40B27C71D4ADB669896543E409C0762562804D99F14164E036E91A4D200FB459B9C67F1066513BDCC2663F2655ED5A2F3E64E50905ECC13FD08E412A2449DFC0DEA4732AF4E76A12DAA23714D9A24C7EAC7F7CD8FF94AEC7D4E9162B55FEA74E289784371BE33B"/>
          <p:cNvSpPr txBox="1"/>
          <p:nvPr/>
        </p:nvSpPr>
        <p:spPr>
          <a:xfrm>
            <a:off x="6858150" y="1992743"/>
            <a:ext cx="5333850" cy="769441"/>
          </a:xfrm>
          <a:prstGeom prst="rect">
            <a:avLst/>
          </a:prstGeom>
          <a:noFill/>
        </p:spPr>
        <p:txBody>
          <a:bodyPr wrap="square" rtlCol="0">
            <a:spAutoFit/>
          </a:bodyPr>
          <a:lstStyle/>
          <a:p>
            <a:r>
              <a:rPr lang="zh-CN" altLang="en-US" sz="4400" dirty="0">
                <a:solidFill>
                  <a:srgbClr val="282828"/>
                </a:solidFill>
                <a:latin typeface="+mn-ea"/>
              </a:rPr>
              <a:t>我们的服务</a:t>
            </a:r>
            <a:endParaRPr lang="en-US" altLang="zh-CN" sz="4400" dirty="0">
              <a:solidFill>
                <a:srgbClr val="282828"/>
              </a:solidFill>
              <a:latin typeface="+mn-ea"/>
            </a:endParaRPr>
          </a:p>
        </p:txBody>
      </p:sp>
      <p:sp>
        <p:nvSpPr>
          <p:cNvPr id="13" name="矩形 12"/>
          <p:cNvSpPr/>
          <p:nvPr/>
        </p:nvSpPr>
        <p:spPr>
          <a:xfrm>
            <a:off x="6914368" y="3012480"/>
            <a:ext cx="4782332" cy="1384995"/>
          </a:xfrm>
          <a:prstGeom prst="rect">
            <a:avLst/>
          </a:prstGeom>
        </p:spPr>
        <p:txBody>
          <a:bodyPr wrap="square">
            <a:spAutoFit/>
          </a:bodyPr>
          <a:lstStyle/>
          <a:p>
            <a:pPr>
              <a:lnSpc>
                <a:spcPct val="120000"/>
              </a:lnSpc>
            </a:pPr>
            <a:r>
              <a:rPr lang="en-US" altLang="zh-CN"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Lorem ipsum dolor sit amet, consectetur adipisicing elit, sed do eiusmod tempor incididunt ut labore et dolore magna aliqua. Ut enim ad minim veniam, quis nostrud exercitation ullamcol aboris nisi ut aliquip ex commodo consequat. </a:t>
            </a:r>
            <a:endParaRPr lang="zh-CN" altLang="en-US"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7" name="图片 16"/>
          <p:cNvPicPr>
            <a:picLocks noChangeAspect="1"/>
          </p:cNvPicPr>
          <p:nvPr/>
        </p:nvPicPr>
        <p:blipFill>
          <a:blip r:embed="rId1">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val="0"/>
              </a:ext>
            </a:extLst>
          </a:blip>
          <a:srcRect l="2609" t="26745" r="2406" b="18085"/>
          <a:stretch>
            <a:fillRect/>
          </a:stretch>
        </p:blipFill>
        <p:spPr>
          <a:xfrm>
            <a:off x="6985150" y="4448482"/>
            <a:ext cx="4711550" cy="1825318"/>
          </a:xfrm>
          <a:custGeom>
            <a:avLst/>
            <a:gdLst>
              <a:gd name="connsiteX0" fmla="*/ 0 w 4711550"/>
              <a:gd name="connsiteY0" fmla="*/ 0 h 1825318"/>
              <a:gd name="connsiteX1" fmla="*/ 4711550 w 4711550"/>
              <a:gd name="connsiteY1" fmla="*/ 0 h 1825318"/>
              <a:gd name="connsiteX2" fmla="*/ 4711550 w 4711550"/>
              <a:gd name="connsiteY2" fmla="*/ 1825318 h 1825318"/>
              <a:gd name="connsiteX3" fmla="*/ 0 w 4711550"/>
              <a:gd name="connsiteY3" fmla="*/ 1825318 h 1825318"/>
            </a:gdLst>
            <a:ahLst/>
            <a:cxnLst>
              <a:cxn ang="0">
                <a:pos x="connsiteX0" y="connsiteY0"/>
              </a:cxn>
              <a:cxn ang="0">
                <a:pos x="connsiteX1" y="connsiteY1"/>
              </a:cxn>
              <a:cxn ang="0">
                <a:pos x="connsiteX2" y="connsiteY2"/>
              </a:cxn>
              <a:cxn ang="0">
                <a:pos x="connsiteX3" y="connsiteY3"/>
              </a:cxn>
            </a:cxnLst>
            <a:rect l="l" t="t" r="r" b="b"/>
            <a:pathLst>
              <a:path w="4711550" h="1825318">
                <a:moveTo>
                  <a:pt x="0" y="0"/>
                </a:moveTo>
                <a:lnTo>
                  <a:pt x="4711550" y="0"/>
                </a:lnTo>
                <a:lnTo>
                  <a:pt x="4711550" y="1825318"/>
                </a:lnTo>
                <a:lnTo>
                  <a:pt x="0" y="1825318"/>
                </a:lnTo>
                <a:close/>
              </a:path>
            </a:pathLst>
          </a:custGeom>
        </p:spPr>
      </p:pic>
      <p:cxnSp>
        <p:nvCxnSpPr>
          <p:cNvPr id="14" name="直接连接符 13"/>
          <p:cNvCxnSpPr/>
          <p:nvPr/>
        </p:nvCxnSpPr>
        <p:spPr>
          <a:xfrm>
            <a:off x="6985150" y="2841869"/>
            <a:ext cx="477032"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advTm="3000">
        <p:pull/>
      </p:transition>
    </mc:Choice>
    <mc:Fallback>
      <p:transition spd="slow" advTm="300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3390900" y="1831975"/>
            <a:ext cx="5410200" cy="31940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组合 16"/>
          <p:cNvGrpSpPr/>
          <p:nvPr/>
        </p:nvGrpSpPr>
        <p:grpSpPr>
          <a:xfrm>
            <a:off x="4598194" y="2419350"/>
            <a:ext cx="3124573" cy="2019300"/>
            <a:chOff x="4487863" y="2425700"/>
            <a:chExt cx="3124573" cy="2019300"/>
          </a:xfrm>
        </p:grpSpPr>
        <p:sp>
          <p:nvSpPr>
            <p:cNvPr id="12" name="任意多边形 11"/>
            <p:cNvSpPr/>
            <p:nvPr/>
          </p:nvSpPr>
          <p:spPr>
            <a:xfrm>
              <a:off x="4673600" y="2425700"/>
              <a:ext cx="2578100" cy="0"/>
            </a:xfrm>
            <a:custGeom>
              <a:avLst/>
              <a:gdLst>
                <a:gd name="connsiteX0" fmla="*/ 0 w 2578100"/>
                <a:gd name="connsiteY0" fmla="*/ 0 h 0"/>
                <a:gd name="connsiteX1" fmla="*/ 2578100 w 2578100"/>
                <a:gd name="connsiteY1" fmla="*/ 0 h 0"/>
              </a:gdLst>
              <a:ahLst/>
              <a:cxnLst>
                <a:cxn ang="0">
                  <a:pos x="connsiteX0" y="connsiteY0"/>
                </a:cxn>
                <a:cxn ang="0">
                  <a:pos x="connsiteX1" y="connsiteY1"/>
                </a:cxn>
              </a:cxnLst>
              <a:rect l="l" t="t" r="r" b="b"/>
              <a:pathLst>
                <a:path w="2578100">
                  <a:moveTo>
                    <a:pt x="0" y="0"/>
                  </a:moveTo>
                  <a:lnTo>
                    <a:pt x="2578100" y="0"/>
                  </a:lnTo>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endParaRPr>
            </a:p>
          </p:txBody>
        </p:sp>
        <p:sp>
          <p:nvSpPr>
            <p:cNvPr id="13" name="文本框 13"/>
            <p:cNvSpPr txBox="1">
              <a:spLocks noChangeArrowheads="1"/>
            </p:cNvSpPr>
            <p:nvPr/>
          </p:nvSpPr>
          <p:spPr bwMode="auto">
            <a:xfrm>
              <a:off x="4487863" y="2536825"/>
              <a:ext cx="3124573"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buFont typeface="Arial" panose="020B0604020202020204" pitchFamily="34" charset="0"/>
                <a:buNone/>
              </a:pPr>
              <a:r>
                <a:rPr lang="en-US" altLang="zh-CN" sz="6600" dirty="0">
                  <a:solidFill>
                    <a:schemeClr val="bg1"/>
                  </a:solidFill>
                  <a:latin typeface="Century Gothic" panose="020B0502020202020204" pitchFamily="34" charset="0"/>
                  <a:ea typeface="SimSun-ExtB" panose="02010609060101010101" pitchFamily="49" charset="-122"/>
                </a:rPr>
                <a:t>PART04</a:t>
              </a:r>
              <a:endParaRPr lang="zh-CN" altLang="en-US" sz="6600" dirty="0">
                <a:solidFill>
                  <a:schemeClr val="bg1"/>
                </a:solidFill>
                <a:latin typeface="Century Gothic" panose="020B0502020202020204" pitchFamily="34" charset="0"/>
                <a:ea typeface="SimSun-ExtB" panose="02010609060101010101" pitchFamily="49" charset="-122"/>
              </a:endParaRPr>
            </a:p>
          </p:txBody>
        </p:sp>
        <p:sp>
          <p:nvSpPr>
            <p:cNvPr id="14" name="任意多边形 13"/>
            <p:cNvSpPr/>
            <p:nvPr/>
          </p:nvSpPr>
          <p:spPr>
            <a:xfrm>
              <a:off x="4686300" y="4445000"/>
              <a:ext cx="2578100" cy="0"/>
            </a:xfrm>
            <a:custGeom>
              <a:avLst/>
              <a:gdLst>
                <a:gd name="connsiteX0" fmla="*/ 0 w 2578100"/>
                <a:gd name="connsiteY0" fmla="*/ 0 h 0"/>
                <a:gd name="connsiteX1" fmla="*/ 2578100 w 2578100"/>
                <a:gd name="connsiteY1" fmla="*/ 0 h 0"/>
              </a:gdLst>
              <a:ahLst/>
              <a:cxnLst>
                <a:cxn ang="0">
                  <a:pos x="connsiteX0" y="connsiteY0"/>
                </a:cxn>
                <a:cxn ang="0">
                  <a:pos x="connsiteX1" y="connsiteY1"/>
                </a:cxn>
              </a:cxnLst>
              <a:rect l="l" t="t" r="r" b="b"/>
              <a:pathLst>
                <a:path w="2578100">
                  <a:moveTo>
                    <a:pt x="0" y="0"/>
                  </a:moveTo>
                  <a:lnTo>
                    <a:pt x="2578100" y="0"/>
                  </a:lnTo>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endParaRPr>
            </a:p>
          </p:txBody>
        </p:sp>
        <p:sp>
          <p:nvSpPr>
            <p:cNvPr id="15" name="文本框 66"/>
            <p:cNvSpPr txBox="1">
              <a:spLocks noChangeArrowheads="1"/>
            </p:cNvSpPr>
            <p:nvPr/>
          </p:nvSpPr>
          <p:spPr bwMode="auto">
            <a:xfrm>
              <a:off x="4979988" y="3749675"/>
              <a:ext cx="1941512"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lnSpc>
                  <a:spcPts val="900"/>
                </a:lnSpc>
                <a:buFont typeface="Arial" panose="020B0604020202020204" pitchFamily="34" charset="0"/>
                <a:buNone/>
              </a:pPr>
              <a:r>
                <a:rPr lang="en-US" altLang="zh-CN" sz="600">
                  <a:solidFill>
                    <a:schemeClr val="bg1"/>
                  </a:solidFill>
                  <a:latin typeface="Helvetica" panose="020B0604020202020204" pitchFamily="34" charset="0"/>
                  <a:ea typeface="微软雅黑" panose="020B0503020204020204" pitchFamily="34" charset="-122"/>
                </a:rPr>
                <a:t>this is a sample text. insert your desired text here. Again. this is a dummy text. enter your own text here. this is a sample text. </a:t>
              </a:r>
              <a:endParaRPr lang="zh-CN" altLang="en-US" sz="600">
                <a:solidFill>
                  <a:schemeClr val="bg1"/>
                </a:solidFill>
                <a:latin typeface="Helvetica" panose="020B0604020202020204" pitchFamily="34" charset="0"/>
                <a:ea typeface="微软雅黑" panose="020B0503020204020204" pitchFamily="34" charset="-122"/>
              </a:endParaRPr>
            </a:p>
          </p:txBody>
        </p:sp>
        <p:sp>
          <p:nvSpPr>
            <p:cNvPr id="16" name="文本框 66"/>
            <p:cNvSpPr txBox="1">
              <a:spLocks noChangeArrowheads="1"/>
            </p:cNvSpPr>
            <p:nvPr/>
          </p:nvSpPr>
          <p:spPr bwMode="auto">
            <a:xfrm>
              <a:off x="4745038" y="3497263"/>
              <a:ext cx="254428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buFont typeface="Arial" panose="020B0604020202020204" pitchFamily="34" charset="0"/>
                <a:buNone/>
              </a:pPr>
              <a:r>
                <a:rPr lang="zh-CN" altLang="en-US" sz="1100" spc="1200" dirty="0">
                  <a:solidFill>
                    <a:schemeClr val="bg1"/>
                  </a:solidFill>
                  <a:latin typeface="Helvetica" panose="020B0604020202020204" pitchFamily="34" charset="0"/>
                  <a:ea typeface="SimSun-ExtB" panose="02010609060101010101" pitchFamily="49" charset="-122"/>
                </a:rPr>
                <a:t>输入你的标题内容</a:t>
              </a:r>
              <a:endParaRPr lang="zh-CN" altLang="en-US" sz="1100" spc="1200" dirty="0">
                <a:solidFill>
                  <a:schemeClr val="bg1"/>
                </a:solidFill>
                <a:latin typeface="Helvetica" panose="020B0604020202020204" pitchFamily="34" charset="0"/>
                <a:ea typeface="SimSun-ExtB" panose="02010609060101010101" pitchFamily="49"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3000">
        <p:pull/>
      </p:transition>
    </mc:Choice>
    <mc:Fallback>
      <p:transition spd="slow" advTm="300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4" name="图表 133"/>
          <p:cNvGraphicFramePr/>
          <p:nvPr/>
        </p:nvGraphicFramePr>
        <p:xfrm>
          <a:off x="556829" y="1971644"/>
          <a:ext cx="5997388" cy="3208476"/>
        </p:xfrm>
        <a:graphic>
          <a:graphicData uri="http://schemas.openxmlformats.org/drawingml/2006/chart">
            <c:chart xmlns:c="http://schemas.openxmlformats.org/drawingml/2006/chart" xmlns:r="http://schemas.openxmlformats.org/officeDocument/2006/relationships" r:id="rId1"/>
          </a:graphicData>
        </a:graphic>
      </p:graphicFrame>
      <p:sp>
        <p:nvSpPr>
          <p:cNvPr id="135" name="矩形 47"/>
          <p:cNvSpPr>
            <a:spLocks noChangeArrowheads="1"/>
          </p:cNvSpPr>
          <p:nvPr/>
        </p:nvSpPr>
        <p:spPr bwMode="auto">
          <a:xfrm>
            <a:off x="7644986" y="3443050"/>
            <a:ext cx="4092672"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sz="1400" dirty="0">
                <a:latin typeface="Century Gothic" panose="020B0502020202020204" pitchFamily="34" charset="0"/>
                <a:cs typeface="Arial" panose="020B0604020202020204" pitchFamily="34" charset="0"/>
                <a:sym typeface="Calibri" panose="020F0502020204030204" pitchFamily="34" charset="0"/>
              </a:rPr>
              <a:t>This is a sample text. Insert your desired text here. Again, this is a dummy text, enter your own text here.</a:t>
            </a:r>
            <a:endParaRPr lang="en-US" sz="1400" dirty="0">
              <a:latin typeface="Century Gothic" panose="020B0502020202020204" pitchFamily="34" charset="0"/>
              <a:cs typeface="Arial" panose="020B0604020202020204" pitchFamily="34" charset="0"/>
              <a:sym typeface="Calibri" panose="020F0502020204030204" pitchFamily="34" charset="0"/>
            </a:endParaRPr>
          </a:p>
          <a:p>
            <a:pPr algn="r"/>
            <a:endParaRPr lang="en-US" altLang="zh-CN" sz="1400" dirty="0">
              <a:latin typeface="Century Gothic" panose="020B0502020202020204" pitchFamily="34" charset="0"/>
              <a:cs typeface="Arial" panose="020B0604020202020204" pitchFamily="34" charset="0"/>
              <a:sym typeface="Calibri" panose="020F0502020204030204" pitchFamily="34" charset="0"/>
            </a:endParaRPr>
          </a:p>
          <a:p>
            <a:pPr algn="r"/>
            <a:r>
              <a:rPr lang="en-US" altLang="zh-CN" sz="1400" dirty="0">
                <a:latin typeface="Century Gothic" panose="020B0502020202020204" pitchFamily="34" charset="0"/>
                <a:cs typeface="Arial" panose="020B0604020202020204" pitchFamily="34" charset="0"/>
                <a:sym typeface="Calibri" panose="020F0502020204030204" pitchFamily="34" charset="0"/>
              </a:rPr>
              <a:t>This is a sample text. Insert your desired text here. Again, this is a dummy text, enter your own text here.</a:t>
            </a:r>
            <a:endParaRPr lang="zh-CN" altLang="en-US" sz="1400" dirty="0">
              <a:latin typeface="Century Gothic" panose="020B0502020202020204" pitchFamily="34" charset="0"/>
              <a:cs typeface="Arial" panose="020B0604020202020204" pitchFamily="34" charset="0"/>
              <a:sym typeface="宋体" panose="02010600030101010101" pitchFamily="2" charset="-122"/>
            </a:endParaRPr>
          </a:p>
        </p:txBody>
      </p:sp>
      <p:sp>
        <p:nvSpPr>
          <p:cNvPr id="137" name="文本框 136" descr="e7d195523061f1c0214d268728035a112e1f1a63855fa0d5B3BC3571FB2346650E40B27C71D4ADB669896543E409C0762562804D99F14164E036E91A4D200FB459B9C67F1066513BDCC2663F2655ED5A2F3E64E50905ECC13FD08E412A2449DFC0DEA4732AF4E76A12DAA23714D9A24C7EAC7F7CD8FF94AEC7D4E9162B55FEA74E289784371BE33B"/>
          <p:cNvSpPr txBox="1"/>
          <p:nvPr/>
        </p:nvSpPr>
        <p:spPr>
          <a:xfrm>
            <a:off x="6403808" y="2463844"/>
            <a:ext cx="5333850" cy="852413"/>
          </a:xfrm>
          <a:prstGeom prst="rect">
            <a:avLst/>
          </a:prstGeom>
          <a:noFill/>
        </p:spPr>
        <p:txBody>
          <a:bodyPr wrap="square" rtlCol="0">
            <a:spAutoFit/>
          </a:bodyPr>
          <a:lstStyle/>
          <a:p>
            <a:pPr algn="r">
              <a:lnSpc>
                <a:spcPct val="120000"/>
              </a:lnSpc>
            </a:pPr>
            <a:r>
              <a:rPr lang="zh-CN" altLang="en-US" sz="4400" dirty="0">
                <a:solidFill>
                  <a:srgbClr val="282828"/>
                </a:solidFill>
                <a:latin typeface="+mn-ea"/>
              </a:rPr>
              <a:t>我们的服务</a:t>
            </a:r>
            <a:endParaRPr lang="en-US" altLang="zh-CN" sz="4400" dirty="0">
              <a:solidFill>
                <a:srgbClr val="282828"/>
              </a:solidFill>
              <a:latin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Tm="3000">
        <p:pull/>
      </p:transition>
    </mc:Choice>
    <mc:Fallback>
      <p:transition spd="slow" advTm="300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4"/>
                                        </p:tgtEl>
                                        <p:attrNameLst>
                                          <p:attrName>style.visibility</p:attrName>
                                        </p:attrNameLst>
                                      </p:cBhvr>
                                      <p:to>
                                        <p:strVal val="visible"/>
                                      </p:to>
                                    </p:set>
                                    <p:animEffect transition="in" filter="wipe(left)">
                                      <p:cBhvr>
                                        <p:cTn id="7" dur="500"/>
                                        <p:tgtEl>
                                          <p:spTgt spid="13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5"/>
                                        </p:tgtEl>
                                        <p:attrNameLst>
                                          <p:attrName>style.visibility</p:attrName>
                                        </p:attrNameLst>
                                      </p:cBhvr>
                                      <p:to>
                                        <p:strVal val="visible"/>
                                      </p:to>
                                    </p:set>
                                    <p:animEffect transition="in" filter="fade">
                                      <p:cBhvr>
                                        <p:cTn id="11" dur="1000"/>
                                        <p:tgtEl>
                                          <p:spTgt spid="135"/>
                                        </p:tgtEl>
                                      </p:cBhvr>
                                    </p:animEffect>
                                    <p:anim calcmode="lin" valueType="num">
                                      <p:cBhvr>
                                        <p:cTn id="12" dur="1000" fill="hold"/>
                                        <p:tgtEl>
                                          <p:spTgt spid="135"/>
                                        </p:tgtEl>
                                        <p:attrNameLst>
                                          <p:attrName>ppt_x</p:attrName>
                                        </p:attrNameLst>
                                      </p:cBhvr>
                                      <p:tavLst>
                                        <p:tav tm="0">
                                          <p:val>
                                            <p:strVal val="#ppt_x"/>
                                          </p:val>
                                        </p:tav>
                                        <p:tav tm="100000">
                                          <p:val>
                                            <p:strVal val="#ppt_x"/>
                                          </p:val>
                                        </p:tav>
                                      </p:tavLst>
                                    </p:anim>
                                    <p:anim calcmode="lin" valueType="num">
                                      <p:cBhvr>
                                        <p:cTn id="13" dur="1000" fill="hold"/>
                                        <p:tgtEl>
                                          <p:spTgt spid="135"/>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37"/>
                                        </p:tgtEl>
                                        <p:attrNameLst>
                                          <p:attrName>style.visibility</p:attrName>
                                        </p:attrNameLst>
                                      </p:cBhvr>
                                      <p:to>
                                        <p:strVal val="visible"/>
                                      </p:to>
                                    </p:set>
                                    <p:animEffect transition="in" filter="fade">
                                      <p:cBhvr>
                                        <p:cTn id="16" dur="1000"/>
                                        <p:tgtEl>
                                          <p:spTgt spid="137"/>
                                        </p:tgtEl>
                                      </p:cBhvr>
                                    </p:animEffect>
                                    <p:anim calcmode="lin" valueType="num">
                                      <p:cBhvr>
                                        <p:cTn id="17" dur="1000" fill="hold"/>
                                        <p:tgtEl>
                                          <p:spTgt spid="137"/>
                                        </p:tgtEl>
                                        <p:attrNameLst>
                                          <p:attrName>ppt_x</p:attrName>
                                        </p:attrNameLst>
                                      </p:cBhvr>
                                      <p:tavLst>
                                        <p:tav tm="0">
                                          <p:val>
                                            <p:strVal val="#ppt_x"/>
                                          </p:val>
                                        </p:tav>
                                        <p:tav tm="100000">
                                          <p:val>
                                            <p:strVal val="#ppt_x"/>
                                          </p:val>
                                        </p:tav>
                                      </p:tavLst>
                                    </p:anim>
                                    <p:anim calcmode="lin" valueType="num">
                                      <p:cBhvr>
                                        <p:cTn id="18" dur="1000" fill="hold"/>
                                        <p:tgtEl>
                                          <p:spTgt spid="1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4" grpId="0">
        <p:bldAsOne/>
      </p:bldGraphic>
      <p:bldP spid="135" grpId="0"/>
      <p:bldP spid="13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297949" y="1443695"/>
            <a:ext cx="1192703" cy="34980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1">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val="0"/>
              </a:ext>
            </a:extLst>
          </a:blip>
          <a:srcRect b="9106"/>
          <a:stretch>
            <a:fillRect/>
          </a:stretch>
        </p:blipFill>
        <p:spPr>
          <a:xfrm>
            <a:off x="1517316" y="1206649"/>
            <a:ext cx="6551888" cy="3972105"/>
          </a:xfrm>
          <a:custGeom>
            <a:avLst/>
            <a:gdLst>
              <a:gd name="connsiteX0" fmla="*/ 0 w 6551888"/>
              <a:gd name="connsiteY0" fmla="*/ 0 h 3972105"/>
              <a:gd name="connsiteX1" fmla="*/ 6551888 w 6551888"/>
              <a:gd name="connsiteY1" fmla="*/ 0 h 3972105"/>
              <a:gd name="connsiteX2" fmla="*/ 6551888 w 6551888"/>
              <a:gd name="connsiteY2" fmla="*/ 3972105 h 3972105"/>
              <a:gd name="connsiteX3" fmla="*/ 0 w 6551888"/>
              <a:gd name="connsiteY3" fmla="*/ 3972105 h 3972105"/>
            </a:gdLst>
            <a:ahLst/>
            <a:cxnLst>
              <a:cxn ang="0">
                <a:pos x="connsiteX0" y="connsiteY0"/>
              </a:cxn>
              <a:cxn ang="0">
                <a:pos x="connsiteX1" y="connsiteY1"/>
              </a:cxn>
              <a:cxn ang="0">
                <a:pos x="connsiteX2" y="connsiteY2"/>
              </a:cxn>
              <a:cxn ang="0">
                <a:pos x="connsiteX3" y="connsiteY3"/>
              </a:cxn>
            </a:cxnLst>
            <a:rect l="l" t="t" r="r" b="b"/>
            <a:pathLst>
              <a:path w="6551888" h="3972105">
                <a:moveTo>
                  <a:pt x="0" y="0"/>
                </a:moveTo>
                <a:lnTo>
                  <a:pt x="6551888" y="0"/>
                </a:lnTo>
                <a:lnTo>
                  <a:pt x="6551888" y="3972105"/>
                </a:lnTo>
                <a:lnTo>
                  <a:pt x="0" y="3972105"/>
                </a:lnTo>
                <a:close/>
              </a:path>
            </a:pathLst>
          </a:custGeom>
        </p:spPr>
      </p:pic>
      <p:sp>
        <p:nvSpPr>
          <p:cNvPr id="3" name="矩形 2"/>
          <p:cNvSpPr/>
          <p:nvPr/>
        </p:nvSpPr>
        <p:spPr>
          <a:xfrm>
            <a:off x="7071954" y="2401049"/>
            <a:ext cx="3726611" cy="22428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7"/>
          <p:cNvSpPr>
            <a:spLocks noChangeArrowheads="1"/>
          </p:cNvSpPr>
          <p:nvPr/>
        </p:nvSpPr>
        <p:spPr bwMode="auto">
          <a:xfrm>
            <a:off x="8377260" y="2937707"/>
            <a:ext cx="2113249"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400" dirty="0">
                <a:solidFill>
                  <a:schemeClr val="bg1"/>
                </a:solidFill>
                <a:latin typeface="Century Gothic" panose="020B0502020202020204" pitchFamily="34" charset="0"/>
                <a:cs typeface="Arial" panose="020B0604020202020204" pitchFamily="34" charset="0"/>
                <a:sym typeface="Calibri" panose="020F0502020204030204" pitchFamily="34" charset="0"/>
              </a:rPr>
              <a:t>This is a sample text. Insert your desired text here. Again, this is a dummy text, enter your own text here.</a:t>
            </a:r>
            <a:endParaRPr lang="en-US" sz="1400" dirty="0">
              <a:solidFill>
                <a:schemeClr val="bg1"/>
              </a:solidFill>
              <a:latin typeface="Century Gothic" panose="020B0502020202020204" pitchFamily="34" charset="0"/>
              <a:cs typeface="Arial" panose="020B0604020202020204" pitchFamily="34" charset="0"/>
              <a:sym typeface="Calibri" panose="020F0502020204030204" pitchFamily="34" charset="0"/>
            </a:endParaRPr>
          </a:p>
        </p:txBody>
      </p:sp>
      <p:cxnSp>
        <p:nvCxnSpPr>
          <p:cNvPr id="6" name="直接连接符 5"/>
          <p:cNvCxnSpPr/>
          <p:nvPr/>
        </p:nvCxnSpPr>
        <p:spPr>
          <a:xfrm>
            <a:off x="3569180" y="4941707"/>
            <a:ext cx="0" cy="743740"/>
          </a:xfrm>
          <a:prstGeom prst="line">
            <a:avLst/>
          </a:prstGeom>
          <a:ln w="12700">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7" name="矩形 47"/>
          <p:cNvSpPr>
            <a:spLocks noChangeArrowheads="1"/>
          </p:cNvSpPr>
          <p:nvPr/>
        </p:nvSpPr>
        <p:spPr bwMode="auto">
          <a:xfrm>
            <a:off x="3830129" y="5576706"/>
            <a:ext cx="536641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400" dirty="0">
                <a:latin typeface="Century Gothic" panose="020B0502020202020204" pitchFamily="34" charset="0"/>
                <a:cs typeface="Arial" panose="020B0604020202020204" pitchFamily="34" charset="0"/>
                <a:sym typeface="Calibri" panose="020F0502020204030204" pitchFamily="34" charset="0"/>
              </a:rPr>
              <a:t>This is a sample text. Insert your desired text here. Again, this is a dummy text, enter your own text here.</a:t>
            </a:r>
            <a:endParaRPr lang="en-US" sz="1400" dirty="0">
              <a:latin typeface="Century Gothic" panose="020B0502020202020204" pitchFamily="34" charset="0"/>
              <a:cs typeface="Arial" panose="020B0604020202020204" pitchFamily="34" charset="0"/>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Tm="3000">
        <p:pull/>
      </p:transition>
    </mc:Choice>
    <mc:Fallback>
      <p:transition spd="slow" advTm="300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0-#ppt_w/2"/>
                                          </p:val>
                                        </p:tav>
                                        <p:tav tm="100000">
                                          <p:val>
                                            <p:strVal val="#ppt_x"/>
                                          </p:val>
                                        </p:tav>
                                      </p:tavLst>
                                    </p:anim>
                                    <p:anim calcmode="lin" valueType="num">
                                      <p:cBhvr additive="base">
                                        <p:cTn id="24" dur="500" fill="hold"/>
                                        <p:tgtEl>
                                          <p:spTgt spid="6"/>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0-#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050507" y="1047750"/>
            <a:ext cx="3848893" cy="438150"/>
            <a:chOff x="4714875" y="666750"/>
            <a:chExt cx="2657475" cy="485778"/>
          </a:xfrm>
        </p:grpSpPr>
        <p:cxnSp>
          <p:nvCxnSpPr>
            <p:cNvPr id="3" name="直接连接符 2"/>
            <p:cNvCxnSpPr/>
            <p:nvPr/>
          </p:nvCxnSpPr>
          <p:spPr>
            <a:xfrm>
              <a:off x="4714875" y="666750"/>
              <a:ext cx="26574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4714876" y="666750"/>
              <a:ext cx="0" cy="4857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7372350" y="666750"/>
              <a:ext cx="0" cy="4857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4714875" y="1152528"/>
              <a:ext cx="35004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7022306" y="1152528"/>
              <a:ext cx="35004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文本框 7"/>
          <p:cNvSpPr txBox="1"/>
          <p:nvPr/>
        </p:nvSpPr>
        <p:spPr>
          <a:xfrm>
            <a:off x="4324069" y="1233267"/>
            <a:ext cx="3301768" cy="387798"/>
          </a:xfrm>
          <a:prstGeom prst="rect">
            <a:avLst/>
          </a:prstGeom>
          <a:noFill/>
        </p:spPr>
        <p:txBody>
          <a:bodyPr wrap="square" rtlCol="0">
            <a:spAutoFit/>
          </a:bodyPr>
          <a:lstStyle/>
          <a:p>
            <a:pPr algn="ctr">
              <a:lnSpc>
                <a:spcPct val="120000"/>
              </a:lnSpc>
            </a:pPr>
            <a:r>
              <a:rPr lang="zh-CN" altLang="en-US" sz="1600" spc="600" dirty="0"/>
              <a:t>输入你的标题</a:t>
            </a:r>
            <a:endParaRPr lang="zh-CN" altLang="en-US" sz="1600" spc="600" dirty="0"/>
          </a:p>
        </p:txBody>
      </p:sp>
      <p:sp>
        <p:nvSpPr>
          <p:cNvPr id="9" name="文本框 8"/>
          <p:cNvSpPr txBox="1"/>
          <p:nvPr/>
        </p:nvSpPr>
        <p:spPr>
          <a:xfrm>
            <a:off x="1392706" y="1759534"/>
            <a:ext cx="9406588" cy="338554"/>
          </a:xfrm>
          <a:prstGeom prst="rect">
            <a:avLst/>
          </a:prstGeom>
          <a:noFill/>
        </p:spPr>
        <p:txBody>
          <a:bodyPr wrap="square" rtlCol="0">
            <a:spAutoFit/>
          </a:bodyPr>
          <a:lstStyle/>
          <a:p>
            <a:pPr algn="ctr"/>
            <a:r>
              <a:rPr lang="en-US" altLang="zh-CN" sz="1600">
                <a:latin typeface="Century Gothic" panose="020B0502020202020204" pitchFamily="34" charset="0"/>
                <a:cs typeface="Arial" panose="020B0604020202020204" pitchFamily="34" charset="0"/>
              </a:rPr>
              <a:t>CLICK HERE TO ADD YOUR TEXT OR COPY YOUR TEXT AND PASTE IT HERE</a:t>
            </a:r>
            <a:endParaRPr lang="zh-CN" altLang="en-US" sz="1600">
              <a:latin typeface="Century Gothic" panose="020B0502020202020204" pitchFamily="34" charset="0"/>
              <a:cs typeface="Arial" panose="020B0604020202020204" pitchFamily="34" charset="0"/>
            </a:endParaRPr>
          </a:p>
        </p:txBody>
      </p:sp>
      <p:sp>
        <p:nvSpPr>
          <p:cNvPr id="10" name="矩形 47"/>
          <p:cNvSpPr>
            <a:spLocks noChangeArrowheads="1"/>
          </p:cNvSpPr>
          <p:nvPr/>
        </p:nvSpPr>
        <p:spPr bwMode="auto">
          <a:xfrm>
            <a:off x="2925565" y="2218548"/>
            <a:ext cx="634087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400" dirty="0">
                <a:latin typeface="Century Gothic" panose="020B0502020202020204" pitchFamily="34" charset="0"/>
                <a:cs typeface="Arial" panose="020B0604020202020204" pitchFamily="34" charset="0"/>
                <a:sym typeface="Calibri" panose="020F0502020204030204" pitchFamily="34" charset="0"/>
              </a:rPr>
              <a:t>This is a sample text. Insert your desired text here</a:t>
            </a:r>
            <a:r>
              <a:rPr lang="en-US" sz="1400">
                <a:latin typeface="Century Gothic" panose="020B0502020202020204" pitchFamily="34" charset="0"/>
                <a:cs typeface="Arial" panose="020B0604020202020204" pitchFamily="34" charset="0"/>
                <a:sym typeface="Calibri" panose="020F0502020204030204" pitchFamily="34" charset="0"/>
              </a:rPr>
              <a:t>. </a:t>
            </a:r>
            <a:endParaRPr lang="en-US" sz="1400">
              <a:latin typeface="Century Gothic" panose="020B0502020202020204" pitchFamily="34" charset="0"/>
              <a:cs typeface="Arial" panose="020B0604020202020204" pitchFamily="34" charset="0"/>
              <a:sym typeface="Calibri" panose="020F0502020204030204" pitchFamily="34" charset="0"/>
            </a:endParaRPr>
          </a:p>
          <a:p>
            <a:pPr algn="ctr"/>
            <a:r>
              <a:rPr lang="en-US" sz="1400">
                <a:latin typeface="Century Gothic" panose="020B0502020202020204" pitchFamily="34" charset="0"/>
                <a:cs typeface="Arial" panose="020B0604020202020204" pitchFamily="34" charset="0"/>
                <a:sym typeface="Calibri" panose="020F0502020204030204" pitchFamily="34" charset="0"/>
              </a:rPr>
              <a:t>Again</a:t>
            </a:r>
            <a:r>
              <a:rPr lang="en-US" sz="1400" dirty="0">
                <a:latin typeface="Century Gothic" panose="020B0502020202020204" pitchFamily="34" charset="0"/>
                <a:cs typeface="Arial" panose="020B0604020202020204" pitchFamily="34" charset="0"/>
                <a:sym typeface="Calibri" panose="020F0502020204030204" pitchFamily="34" charset="0"/>
              </a:rPr>
              <a:t>, this is a dummy text, enter your own text </a:t>
            </a:r>
            <a:r>
              <a:rPr lang="en-US" sz="1400">
                <a:latin typeface="Century Gothic" panose="020B0502020202020204" pitchFamily="34" charset="0"/>
                <a:cs typeface="Arial" panose="020B0604020202020204" pitchFamily="34" charset="0"/>
                <a:sym typeface="Calibri" panose="020F0502020204030204" pitchFamily="34" charset="0"/>
              </a:rPr>
              <a:t>here.</a:t>
            </a:r>
            <a:endParaRPr lang="en-US" sz="1400" dirty="0">
              <a:latin typeface="Century Gothic" panose="020B0502020202020204" pitchFamily="34" charset="0"/>
              <a:cs typeface="Arial" panose="020B0604020202020204" pitchFamily="34" charset="0"/>
              <a:sym typeface="Calibri" panose="020F0502020204030204" pitchFamily="34" charset="0"/>
            </a:endParaRPr>
          </a:p>
        </p:txBody>
      </p:sp>
      <p:sp>
        <p:nvSpPr>
          <p:cNvPr id="11" name="矩形 10"/>
          <p:cNvSpPr/>
          <p:nvPr/>
        </p:nvSpPr>
        <p:spPr>
          <a:xfrm>
            <a:off x="6556769" y="4143718"/>
            <a:ext cx="2138135" cy="1447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矩形 11"/>
          <p:cNvSpPr/>
          <p:nvPr/>
        </p:nvSpPr>
        <p:spPr>
          <a:xfrm>
            <a:off x="1986130" y="3803891"/>
            <a:ext cx="3333750" cy="1447800"/>
          </a:xfrm>
          <a:prstGeom prst="rect">
            <a:avLst/>
          </a:prstGeom>
          <a:noFill/>
          <a:ln>
            <a:solidFill>
              <a:srgbClr val="E6C3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 name="矩形 12"/>
          <p:cNvSpPr/>
          <p:nvPr/>
        </p:nvSpPr>
        <p:spPr>
          <a:xfrm>
            <a:off x="8492374" y="4390813"/>
            <a:ext cx="1123950" cy="5416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矩形 13"/>
          <p:cNvSpPr/>
          <p:nvPr/>
        </p:nvSpPr>
        <p:spPr>
          <a:xfrm>
            <a:off x="8672555" y="5034493"/>
            <a:ext cx="1887537" cy="369332"/>
          </a:xfrm>
          <a:prstGeom prst="rect">
            <a:avLst/>
          </a:prstGeom>
        </p:spPr>
        <p:txBody>
          <a:bodyPr wrap="square">
            <a:spAutoFit/>
          </a:bodyPr>
          <a:lstStyle/>
          <a:p>
            <a:pPr algn="ctr" latinLnBrk="1"/>
            <a:r>
              <a:rPr lang="en-US" altLang="zh-CN">
                <a:latin typeface="Century Gothic" panose="020B0502020202020204" pitchFamily="34" charset="0"/>
                <a:cs typeface="Arial" panose="020B0604020202020204" pitchFamily="34" charset="0"/>
              </a:rPr>
              <a:t>Elva-Design</a:t>
            </a:r>
            <a:endParaRPr lang="en-US" altLang="zh-CN">
              <a:latin typeface="Century Gothic" panose="020B0502020202020204" pitchFamily="34" charset="0"/>
              <a:cs typeface="Arial" panose="020B0604020202020204" pitchFamily="34" charset="0"/>
            </a:endParaRPr>
          </a:p>
        </p:txBody>
      </p:sp>
      <p:sp>
        <p:nvSpPr>
          <p:cNvPr id="15" name="矩形 14"/>
          <p:cNvSpPr/>
          <p:nvPr/>
        </p:nvSpPr>
        <p:spPr>
          <a:xfrm>
            <a:off x="2114414" y="3710326"/>
            <a:ext cx="2727264" cy="1447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矩形 15"/>
          <p:cNvSpPr/>
          <p:nvPr/>
        </p:nvSpPr>
        <p:spPr>
          <a:xfrm>
            <a:off x="2242698" y="3612065"/>
            <a:ext cx="2727264" cy="1447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17" name="图片 16"/>
          <p:cNvPicPr>
            <a:picLocks noChangeAspect="1"/>
          </p:cNvPicPr>
          <p:nvPr/>
        </p:nvPicPr>
        <p:blipFill>
          <a:blip r:embed="rId1" cstate="print">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val="0"/>
              </a:ext>
            </a:extLst>
          </a:blip>
          <a:stretch>
            <a:fillRect/>
          </a:stretch>
        </p:blipFill>
        <p:spPr>
          <a:xfrm>
            <a:off x="2367016" y="3441282"/>
            <a:ext cx="2170800" cy="1447200"/>
          </a:xfrm>
          <a:prstGeom prst="rect">
            <a:avLst/>
          </a:prstGeom>
        </p:spPr>
      </p:pic>
      <p:pic>
        <p:nvPicPr>
          <p:cNvPr id="21" name="图片 20"/>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4064" b="13346"/>
          <a:stretch>
            <a:fillRect/>
          </a:stretch>
        </p:blipFill>
        <p:spPr>
          <a:xfrm>
            <a:off x="3886804" y="3201071"/>
            <a:ext cx="4418395" cy="2661905"/>
          </a:xfrm>
          <a:custGeom>
            <a:avLst/>
            <a:gdLst>
              <a:gd name="connsiteX0" fmla="*/ 0 w 4418395"/>
              <a:gd name="connsiteY0" fmla="*/ 0 h 2661905"/>
              <a:gd name="connsiteX1" fmla="*/ 4418395 w 4418395"/>
              <a:gd name="connsiteY1" fmla="*/ 0 h 2661905"/>
              <a:gd name="connsiteX2" fmla="*/ 4418395 w 4418395"/>
              <a:gd name="connsiteY2" fmla="*/ 2661905 h 2661905"/>
              <a:gd name="connsiteX3" fmla="*/ 0 w 4418395"/>
              <a:gd name="connsiteY3" fmla="*/ 2661905 h 2661905"/>
            </a:gdLst>
            <a:ahLst/>
            <a:cxnLst>
              <a:cxn ang="0">
                <a:pos x="connsiteX0" y="connsiteY0"/>
              </a:cxn>
              <a:cxn ang="0">
                <a:pos x="connsiteX1" y="connsiteY1"/>
              </a:cxn>
              <a:cxn ang="0">
                <a:pos x="connsiteX2" y="connsiteY2"/>
              </a:cxn>
              <a:cxn ang="0">
                <a:pos x="connsiteX3" y="connsiteY3"/>
              </a:cxn>
            </a:cxnLst>
            <a:rect l="l" t="t" r="r" b="b"/>
            <a:pathLst>
              <a:path w="4418395" h="2661905">
                <a:moveTo>
                  <a:pt x="0" y="0"/>
                </a:moveTo>
                <a:lnTo>
                  <a:pt x="4418395" y="0"/>
                </a:lnTo>
                <a:lnTo>
                  <a:pt x="4418395" y="2661905"/>
                </a:lnTo>
                <a:lnTo>
                  <a:pt x="0" y="2661905"/>
                </a:lnTo>
                <a:close/>
              </a:path>
            </a:pathLst>
          </a:custGeom>
        </p:spPr>
      </p:pic>
    </p:spTree>
  </p:cSld>
  <p:clrMapOvr>
    <a:masterClrMapping/>
  </p:clrMapOvr>
  <mc:AlternateContent xmlns:mc="http://schemas.openxmlformats.org/markup-compatibility/2006">
    <mc:Choice xmlns:p14="http://schemas.microsoft.com/office/powerpoint/2010/main" Requires="p14">
      <p:transition spd="slow" p14:dur="1500" advTm="3000">
        <p:pull/>
      </p:transition>
    </mc:Choice>
    <mc:Fallback>
      <p:transition spd="slow" advTm="300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000"/>
                                        <p:tgtEl>
                                          <p:spTgt spid="13"/>
                                        </p:tgtEl>
                                      </p:cBhvr>
                                    </p:animEffect>
                                    <p:anim calcmode="lin" valueType="num">
                                      <p:cBhvr>
                                        <p:cTn id="38" dur="1000" fill="hold"/>
                                        <p:tgtEl>
                                          <p:spTgt spid="13"/>
                                        </p:tgtEl>
                                        <p:attrNameLst>
                                          <p:attrName>ppt_x</p:attrName>
                                        </p:attrNameLst>
                                      </p:cBhvr>
                                      <p:tavLst>
                                        <p:tav tm="0">
                                          <p:val>
                                            <p:strVal val="#ppt_x"/>
                                          </p:val>
                                        </p:tav>
                                        <p:tav tm="100000">
                                          <p:val>
                                            <p:strVal val="#ppt_x"/>
                                          </p:val>
                                        </p:tav>
                                      </p:tavLst>
                                    </p:anim>
                                    <p:anim calcmode="lin" valueType="num">
                                      <p:cBhvr>
                                        <p:cTn id="39" dur="1000" fill="hold"/>
                                        <p:tgtEl>
                                          <p:spTgt spid="13"/>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1000"/>
                                        <p:tgtEl>
                                          <p:spTgt spid="15"/>
                                        </p:tgtEl>
                                      </p:cBhvr>
                                    </p:animEffect>
                                    <p:anim calcmode="lin" valueType="num">
                                      <p:cBhvr>
                                        <p:cTn id="48" dur="1000" fill="hold"/>
                                        <p:tgtEl>
                                          <p:spTgt spid="15"/>
                                        </p:tgtEl>
                                        <p:attrNameLst>
                                          <p:attrName>ppt_x</p:attrName>
                                        </p:attrNameLst>
                                      </p:cBhvr>
                                      <p:tavLst>
                                        <p:tav tm="0">
                                          <p:val>
                                            <p:strVal val="#ppt_x"/>
                                          </p:val>
                                        </p:tav>
                                        <p:tav tm="100000">
                                          <p:val>
                                            <p:strVal val="#ppt_x"/>
                                          </p:val>
                                        </p:tav>
                                      </p:tavLst>
                                    </p:anim>
                                    <p:anim calcmode="lin" valueType="num">
                                      <p:cBhvr>
                                        <p:cTn id="49" dur="1000" fill="hold"/>
                                        <p:tgtEl>
                                          <p:spTgt spid="1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1000" fill="hold"/>
                                        <p:tgtEl>
                                          <p:spTgt spid="16"/>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animBg="1"/>
      <p:bldP spid="12" grpId="0" animBg="1"/>
      <p:bldP spid="13" grpId="0" animBg="1"/>
      <p:bldP spid="14" grpId="0"/>
      <p:bldP spid="15"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淘宝网chenying0907出品 13"/>
          <p:cNvSpPr/>
          <p:nvPr/>
        </p:nvSpPr>
        <p:spPr>
          <a:xfrm>
            <a:off x="2463800" y="1200150"/>
            <a:ext cx="2667000" cy="4457700"/>
          </a:xfrm>
          <a:custGeom>
            <a:avLst/>
            <a:gdLst>
              <a:gd name="connsiteX0" fmla="*/ 0 w 2667000"/>
              <a:gd name="connsiteY0" fmla="*/ 0 h 4724400"/>
              <a:gd name="connsiteX1" fmla="*/ 2667000 w 2667000"/>
              <a:gd name="connsiteY1" fmla="*/ 0 h 4724400"/>
              <a:gd name="connsiteX2" fmla="*/ 2667000 w 2667000"/>
              <a:gd name="connsiteY2" fmla="*/ 1473200 h 4724400"/>
              <a:gd name="connsiteX3" fmla="*/ 2311400 w 2667000"/>
              <a:gd name="connsiteY3" fmla="*/ 1473200 h 4724400"/>
              <a:gd name="connsiteX4" fmla="*/ 2311400 w 2667000"/>
              <a:gd name="connsiteY4" fmla="*/ 3251200 h 4724400"/>
              <a:gd name="connsiteX5" fmla="*/ 2667000 w 2667000"/>
              <a:gd name="connsiteY5" fmla="*/ 3251200 h 4724400"/>
              <a:gd name="connsiteX6" fmla="*/ 2667000 w 2667000"/>
              <a:gd name="connsiteY6" fmla="*/ 4724400 h 4724400"/>
              <a:gd name="connsiteX7" fmla="*/ 0 w 2667000"/>
              <a:gd name="connsiteY7" fmla="*/ 4724400 h 4724400"/>
              <a:gd name="connsiteX0-1" fmla="*/ 2311400 w 2667000"/>
              <a:gd name="connsiteY0-2" fmla="*/ 3251200 h 4724400"/>
              <a:gd name="connsiteX1-3" fmla="*/ 2667000 w 2667000"/>
              <a:gd name="connsiteY1-4" fmla="*/ 3251200 h 4724400"/>
              <a:gd name="connsiteX2-5" fmla="*/ 2667000 w 2667000"/>
              <a:gd name="connsiteY2-6" fmla="*/ 4724400 h 4724400"/>
              <a:gd name="connsiteX3-7" fmla="*/ 0 w 2667000"/>
              <a:gd name="connsiteY3-8" fmla="*/ 4724400 h 4724400"/>
              <a:gd name="connsiteX4-9" fmla="*/ 0 w 2667000"/>
              <a:gd name="connsiteY4-10" fmla="*/ 0 h 4724400"/>
              <a:gd name="connsiteX5-11" fmla="*/ 2667000 w 2667000"/>
              <a:gd name="connsiteY5-12" fmla="*/ 0 h 4724400"/>
              <a:gd name="connsiteX6-13" fmla="*/ 2667000 w 2667000"/>
              <a:gd name="connsiteY6-14" fmla="*/ 1473200 h 4724400"/>
              <a:gd name="connsiteX7-15" fmla="*/ 2311400 w 2667000"/>
              <a:gd name="connsiteY7-16" fmla="*/ 1473200 h 4724400"/>
              <a:gd name="connsiteX8" fmla="*/ 2402840 w 2667000"/>
              <a:gd name="connsiteY8" fmla="*/ 3342640 h 4724400"/>
              <a:gd name="connsiteX0-17" fmla="*/ 2667000 w 2667000"/>
              <a:gd name="connsiteY0-18" fmla="*/ 3251200 h 4724400"/>
              <a:gd name="connsiteX1-19" fmla="*/ 2667000 w 2667000"/>
              <a:gd name="connsiteY1-20" fmla="*/ 4724400 h 4724400"/>
              <a:gd name="connsiteX2-21" fmla="*/ 0 w 2667000"/>
              <a:gd name="connsiteY2-22" fmla="*/ 4724400 h 4724400"/>
              <a:gd name="connsiteX3-23" fmla="*/ 0 w 2667000"/>
              <a:gd name="connsiteY3-24" fmla="*/ 0 h 4724400"/>
              <a:gd name="connsiteX4-25" fmla="*/ 2667000 w 2667000"/>
              <a:gd name="connsiteY4-26" fmla="*/ 0 h 4724400"/>
              <a:gd name="connsiteX5-27" fmla="*/ 2667000 w 2667000"/>
              <a:gd name="connsiteY5-28" fmla="*/ 1473200 h 4724400"/>
              <a:gd name="connsiteX6-29" fmla="*/ 2311400 w 2667000"/>
              <a:gd name="connsiteY6-30" fmla="*/ 1473200 h 4724400"/>
              <a:gd name="connsiteX7-31" fmla="*/ 2402840 w 2667000"/>
              <a:gd name="connsiteY7-32" fmla="*/ 3342640 h 4724400"/>
              <a:gd name="connsiteX0-33" fmla="*/ 2667000 w 2667000"/>
              <a:gd name="connsiteY0-34" fmla="*/ 3251200 h 4724400"/>
              <a:gd name="connsiteX1-35" fmla="*/ 2667000 w 2667000"/>
              <a:gd name="connsiteY1-36" fmla="*/ 4724400 h 4724400"/>
              <a:gd name="connsiteX2-37" fmla="*/ 0 w 2667000"/>
              <a:gd name="connsiteY2-38" fmla="*/ 4724400 h 4724400"/>
              <a:gd name="connsiteX3-39" fmla="*/ 0 w 2667000"/>
              <a:gd name="connsiteY3-40" fmla="*/ 0 h 4724400"/>
              <a:gd name="connsiteX4-41" fmla="*/ 2667000 w 2667000"/>
              <a:gd name="connsiteY4-42" fmla="*/ 0 h 4724400"/>
              <a:gd name="connsiteX5-43" fmla="*/ 2667000 w 2667000"/>
              <a:gd name="connsiteY5-44" fmla="*/ 1473200 h 4724400"/>
              <a:gd name="connsiteX6-45" fmla="*/ 2311400 w 2667000"/>
              <a:gd name="connsiteY6-46" fmla="*/ 1473200 h 4724400"/>
              <a:gd name="connsiteX0-47" fmla="*/ 2667000 w 2667000"/>
              <a:gd name="connsiteY0-48" fmla="*/ 3251200 h 4724400"/>
              <a:gd name="connsiteX1-49" fmla="*/ 2667000 w 2667000"/>
              <a:gd name="connsiteY1-50" fmla="*/ 4724400 h 4724400"/>
              <a:gd name="connsiteX2-51" fmla="*/ 0 w 2667000"/>
              <a:gd name="connsiteY2-52" fmla="*/ 4724400 h 4724400"/>
              <a:gd name="connsiteX3-53" fmla="*/ 0 w 2667000"/>
              <a:gd name="connsiteY3-54" fmla="*/ 0 h 4724400"/>
              <a:gd name="connsiteX4-55" fmla="*/ 2667000 w 2667000"/>
              <a:gd name="connsiteY4-56" fmla="*/ 0 h 4724400"/>
              <a:gd name="connsiteX5-57" fmla="*/ 2667000 w 2667000"/>
              <a:gd name="connsiteY5-58" fmla="*/ 1473200 h 47244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667000" h="4724400">
                <a:moveTo>
                  <a:pt x="2667000" y="3251200"/>
                </a:moveTo>
                <a:lnTo>
                  <a:pt x="2667000" y="4724400"/>
                </a:lnTo>
                <a:lnTo>
                  <a:pt x="0" y="4724400"/>
                </a:lnTo>
                <a:lnTo>
                  <a:pt x="0" y="0"/>
                </a:lnTo>
                <a:lnTo>
                  <a:pt x="2667000" y="0"/>
                </a:lnTo>
                <a:lnTo>
                  <a:pt x="2667000" y="1473200"/>
                </a:ln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淘宝网chenying0907出品 4"/>
          <p:cNvSpPr/>
          <p:nvPr/>
        </p:nvSpPr>
        <p:spPr>
          <a:xfrm>
            <a:off x="2108200" y="1473200"/>
            <a:ext cx="711200" cy="391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淘宝网chenying0907出品 3"/>
          <p:cNvSpPr/>
          <p:nvPr/>
        </p:nvSpPr>
        <p:spPr>
          <a:xfrm>
            <a:off x="3961249" y="2728436"/>
            <a:ext cx="2339103" cy="523220"/>
          </a:xfrm>
          <a:prstGeom prst="rect">
            <a:avLst/>
          </a:prstGeom>
        </p:spPr>
        <p:txBody>
          <a:bodyPr wrap="none">
            <a:spAutoFit/>
          </a:bodyPr>
          <a:lstStyle/>
          <a:p>
            <a:pPr algn="ctr"/>
            <a:r>
              <a:rPr lang="zh-CN" altLang="en-US" sz="2800" b="1" dirty="0"/>
              <a:t>点击添加标题</a:t>
            </a:r>
            <a:endParaRPr lang="zh-CN" altLang="en-US" sz="2800" b="1" dirty="0"/>
          </a:p>
        </p:txBody>
      </p:sp>
      <p:sp>
        <p:nvSpPr>
          <p:cNvPr id="8" name="淘宝网chenying0907出品 8"/>
          <p:cNvSpPr/>
          <p:nvPr/>
        </p:nvSpPr>
        <p:spPr>
          <a:xfrm>
            <a:off x="4266621" y="3190101"/>
            <a:ext cx="1728358" cy="276999"/>
          </a:xfrm>
          <a:prstGeom prst="rect">
            <a:avLst/>
          </a:prstGeom>
        </p:spPr>
        <p:txBody>
          <a:bodyPr wrap="none">
            <a:spAutoFit/>
          </a:bodyPr>
          <a:lstStyle/>
          <a:p>
            <a:pPr algn="ctr"/>
            <a:r>
              <a:rPr lang="en-US" altLang="zh-CN" sz="1200" dirty="0"/>
              <a:t>THE GRACEFUL FIGURE</a:t>
            </a:r>
            <a:endParaRPr lang="zh-CN" altLang="en-US" sz="1200" dirty="0"/>
          </a:p>
        </p:txBody>
      </p:sp>
      <p:cxnSp>
        <p:nvCxnSpPr>
          <p:cNvPr id="9" name="淘宝网chenying0907出品 10"/>
          <p:cNvCxnSpPr/>
          <p:nvPr/>
        </p:nvCxnSpPr>
        <p:spPr>
          <a:xfrm>
            <a:off x="4637243" y="3517900"/>
            <a:ext cx="98711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淘宝网chenying0907出品 16"/>
          <p:cNvSpPr/>
          <p:nvPr/>
        </p:nvSpPr>
        <p:spPr>
          <a:xfrm>
            <a:off x="4205709" y="3744099"/>
            <a:ext cx="1850186" cy="369332"/>
          </a:xfrm>
          <a:prstGeom prst="rect">
            <a:avLst/>
          </a:prstGeom>
        </p:spPr>
        <p:txBody>
          <a:bodyPr wrap="none">
            <a:spAutoFit/>
          </a:bodyPr>
          <a:lstStyle/>
          <a:p>
            <a:pPr algn="ctr"/>
            <a:r>
              <a:rPr lang="en-US" altLang="zh-CN" b="1" dirty="0"/>
              <a:t>FASHION STYLE</a:t>
            </a:r>
            <a:endParaRPr lang="zh-CN" altLang="en-US" b="1" dirty="0"/>
          </a:p>
        </p:txBody>
      </p:sp>
      <p:pic>
        <p:nvPicPr>
          <p:cNvPr id="14" name="图片 13"/>
          <p:cNvPicPr>
            <a:picLocks noChangeAspect="1"/>
          </p:cNvPicPr>
          <p:nvPr/>
        </p:nvPicPr>
        <p:blipFill rotWithShape="1">
          <a:blip r:embed="rId1" cstate="print">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val="0"/>
              </a:ext>
            </a:extLst>
          </a:blip>
          <a:srcRect r="4875" b="4859"/>
          <a:stretch>
            <a:fillRect/>
          </a:stretch>
        </p:blipFill>
        <p:spPr>
          <a:xfrm>
            <a:off x="1484767" y="1645161"/>
            <a:ext cx="2375744" cy="3567678"/>
          </a:xfrm>
          <a:prstGeom prst="rect">
            <a:avLst/>
          </a:prstGeom>
        </p:spPr>
      </p:pic>
      <p:grpSp>
        <p:nvGrpSpPr>
          <p:cNvPr id="29" name="组合 28"/>
          <p:cNvGrpSpPr/>
          <p:nvPr/>
        </p:nvGrpSpPr>
        <p:grpSpPr>
          <a:xfrm>
            <a:off x="6771711" y="1460321"/>
            <a:ext cx="4483131" cy="3958975"/>
            <a:chOff x="6771711" y="1473200"/>
            <a:chExt cx="4483131" cy="3958975"/>
          </a:xfrm>
        </p:grpSpPr>
        <p:sp>
          <p:nvSpPr>
            <p:cNvPr id="15" name="文本框 14"/>
            <p:cNvSpPr txBox="1"/>
            <p:nvPr/>
          </p:nvSpPr>
          <p:spPr>
            <a:xfrm>
              <a:off x="6771711" y="1473200"/>
              <a:ext cx="2308486" cy="646331"/>
            </a:xfrm>
            <a:prstGeom prst="rect">
              <a:avLst/>
            </a:prstGeom>
            <a:noFill/>
          </p:spPr>
          <p:txBody>
            <a:bodyPr wrap="square" rtlCol="0">
              <a:spAutoFit/>
            </a:bodyPr>
            <a:lstStyle/>
            <a:p>
              <a:r>
                <a:rPr lang="zh-CN" altLang="en-US" sz="3600" dirty="0">
                  <a:solidFill>
                    <a:schemeClr val="tx1">
                      <a:lumMod val="85000"/>
                      <a:lumOff val="15000"/>
                    </a:schemeClr>
                  </a:solidFill>
                  <a:latin typeface="AXIS Std R" panose="020B0500000000000000" pitchFamily="34" charset="-128"/>
                  <a:ea typeface="AXIS Std R" panose="020B0500000000000000" pitchFamily="34" charset="-128"/>
                  <a:cs typeface="Open Sans" panose="020B0606030504020204" pitchFamily="34" charset="0"/>
                </a:rPr>
                <a:t>目录</a:t>
              </a:r>
              <a:endParaRPr lang="zh-CN" altLang="en-US" sz="3600" dirty="0">
                <a:solidFill>
                  <a:schemeClr val="tx1">
                    <a:lumMod val="85000"/>
                    <a:lumOff val="15000"/>
                  </a:schemeClr>
                </a:solidFill>
                <a:latin typeface="AXIS Std R" panose="020B0500000000000000" pitchFamily="34" charset="-128"/>
                <a:ea typeface="AXIS Std R" panose="020B0500000000000000" pitchFamily="34" charset="-128"/>
                <a:cs typeface="Open Sans" panose="020B0606030504020204" pitchFamily="34" charset="0"/>
              </a:endParaRPr>
            </a:p>
          </p:txBody>
        </p:sp>
        <p:grpSp>
          <p:nvGrpSpPr>
            <p:cNvPr id="16" name="组合 15"/>
            <p:cNvGrpSpPr/>
            <p:nvPr/>
          </p:nvGrpSpPr>
          <p:grpSpPr>
            <a:xfrm>
              <a:off x="6905552" y="2397226"/>
              <a:ext cx="4349290" cy="3034949"/>
              <a:chOff x="6953250" y="1685477"/>
              <a:chExt cx="4008412" cy="3684743"/>
            </a:xfrm>
          </p:grpSpPr>
          <p:grpSp>
            <p:nvGrpSpPr>
              <p:cNvPr id="17" name="组合 16"/>
              <p:cNvGrpSpPr/>
              <p:nvPr/>
            </p:nvGrpSpPr>
            <p:grpSpPr>
              <a:xfrm>
                <a:off x="6953250" y="1685477"/>
                <a:ext cx="4008412" cy="560509"/>
                <a:chOff x="6953250" y="1312257"/>
                <a:chExt cx="4008412" cy="560509"/>
              </a:xfrm>
            </p:grpSpPr>
            <p:sp>
              <p:nvSpPr>
                <p:cNvPr id="27" name="矩形 26"/>
                <p:cNvSpPr/>
                <p:nvPr/>
              </p:nvSpPr>
              <p:spPr>
                <a:xfrm>
                  <a:off x="6953250" y="1332172"/>
                  <a:ext cx="514350" cy="514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mn-ea"/>
                    </a:rPr>
                    <a:t>01</a:t>
                  </a:r>
                  <a:endParaRPr lang="zh-CN" altLang="en-US" sz="2400" dirty="0">
                    <a:latin typeface="+mn-ea"/>
                  </a:endParaRPr>
                </a:p>
              </p:txBody>
            </p:sp>
            <p:sp>
              <p:nvSpPr>
                <p:cNvPr id="28" name="文本框 27"/>
                <p:cNvSpPr txBox="1"/>
                <p:nvPr/>
              </p:nvSpPr>
              <p:spPr>
                <a:xfrm>
                  <a:off x="7551712" y="1312257"/>
                  <a:ext cx="3409950" cy="560509"/>
                </a:xfrm>
                <a:prstGeom prst="rect">
                  <a:avLst/>
                </a:prstGeom>
                <a:noFill/>
              </p:spPr>
              <p:txBody>
                <a:bodyPr wrap="square" rtlCol="0">
                  <a:spAutoFit/>
                </a:bodyPr>
                <a:lstStyle/>
                <a:p>
                  <a:r>
                    <a:rPr lang="zh-CN" altLang="en-US" sz="2400" dirty="0">
                      <a:latin typeface="+mj-ea"/>
                      <a:ea typeface="+mj-ea"/>
                    </a:rPr>
                    <a:t>点击添加标题</a:t>
                  </a:r>
                  <a:endParaRPr lang="zh-CN" altLang="en-US" sz="2400" dirty="0">
                    <a:latin typeface="+mj-ea"/>
                    <a:ea typeface="+mj-ea"/>
                  </a:endParaRPr>
                </a:p>
              </p:txBody>
            </p:sp>
          </p:grpSp>
          <p:grpSp>
            <p:nvGrpSpPr>
              <p:cNvPr id="18" name="组合 17"/>
              <p:cNvGrpSpPr/>
              <p:nvPr/>
            </p:nvGrpSpPr>
            <p:grpSpPr>
              <a:xfrm>
                <a:off x="6953250" y="2726888"/>
                <a:ext cx="4008412" cy="560509"/>
                <a:chOff x="6953250" y="1312257"/>
                <a:chExt cx="4008412" cy="560509"/>
              </a:xfrm>
            </p:grpSpPr>
            <p:sp>
              <p:nvSpPr>
                <p:cNvPr id="25" name="矩形 24"/>
                <p:cNvSpPr/>
                <p:nvPr/>
              </p:nvSpPr>
              <p:spPr>
                <a:xfrm>
                  <a:off x="6953250" y="1332172"/>
                  <a:ext cx="514350" cy="514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mn-ea"/>
                    </a:rPr>
                    <a:t>02</a:t>
                  </a:r>
                  <a:endParaRPr lang="zh-CN" altLang="en-US" sz="2400" dirty="0">
                    <a:latin typeface="+mn-ea"/>
                  </a:endParaRPr>
                </a:p>
              </p:txBody>
            </p:sp>
            <p:sp>
              <p:nvSpPr>
                <p:cNvPr id="26" name="文本框 25"/>
                <p:cNvSpPr txBox="1"/>
                <p:nvPr/>
              </p:nvSpPr>
              <p:spPr>
                <a:xfrm>
                  <a:off x="7551712" y="1312257"/>
                  <a:ext cx="3409950" cy="560509"/>
                </a:xfrm>
                <a:prstGeom prst="rect">
                  <a:avLst/>
                </a:prstGeom>
                <a:noFill/>
              </p:spPr>
              <p:txBody>
                <a:bodyPr wrap="square" rtlCol="0">
                  <a:spAutoFit/>
                </a:bodyPr>
                <a:lstStyle/>
                <a:p>
                  <a:r>
                    <a:rPr lang="zh-CN" altLang="en-US" sz="2400" dirty="0">
                      <a:latin typeface="+mj-ea"/>
                      <a:ea typeface="+mj-ea"/>
                    </a:rPr>
                    <a:t>点击添加标题</a:t>
                  </a:r>
                  <a:endParaRPr lang="zh-CN" altLang="en-US" sz="2400" dirty="0">
                    <a:latin typeface="+mj-ea"/>
                    <a:ea typeface="+mj-ea"/>
                  </a:endParaRPr>
                </a:p>
              </p:txBody>
            </p:sp>
          </p:grpSp>
          <p:grpSp>
            <p:nvGrpSpPr>
              <p:cNvPr id="19" name="组合 18"/>
              <p:cNvGrpSpPr/>
              <p:nvPr/>
            </p:nvGrpSpPr>
            <p:grpSpPr>
              <a:xfrm>
                <a:off x="6953250" y="3768299"/>
                <a:ext cx="4008412" cy="560509"/>
                <a:chOff x="6953250" y="1312257"/>
                <a:chExt cx="4008412" cy="560509"/>
              </a:xfrm>
            </p:grpSpPr>
            <p:sp>
              <p:nvSpPr>
                <p:cNvPr id="23" name="矩形 22"/>
                <p:cNvSpPr/>
                <p:nvPr/>
              </p:nvSpPr>
              <p:spPr>
                <a:xfrm>
                  <a:off x="6953250" y="1332172"/>
                  <a:ext cx="514350" cy="514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mn-ea"/>
                    </a:rPr>
                    <a:t>03</a:t>
                  </a:r>
                  <a:endParaRPr lang="zh-CN" altLang="en-US" sz="2400" dirty="0">
                    <a:latin typeface="+mn-ea"/>
                  </a:endParaRPr>
                </a:p>
              </p:txBody>
            </p:sp>
            <p:sp>
              <p:nvSpPr>
                <p:cNvPr id="24" name="文本框 23"/>
                <p:cNvSpPr txBox="1"/>
                <p:nvPr/>
              </p:nvSpPr>
              <p:spPr>
                <a:xfrm>
                  <a:off x="7551712" y="1312257"/>
                  <a:ext cx="3409950" cy="560509"/>
                </a:xfrm>
                <a:prstGeom prst="rect">
                  <a:avLst/>
                </a:prstGeom>
                <a:noFill/>
              </p:spPr>
              <p:txBody>
                <a:bodyPr wrap="square" rtlCol="0">
                  <a:spAutoFit/>
                </a:bodyPr>
                <a:lstStyle/>
                <a:p>
                  <a:r>
                    <a:rPr lang="zh-CN" altLang="en-US" sz="2400" dirty="0">
                      <a:latin typeface="+mj-ea"/>
                      <a:ea typeface="+mj-ea"/>
                    </a:rPr>
                    <a:t>点击添加标题</a:t>
                  </a:r>
                  <a:endParaRPr lang="zh-CN" altLang="en-US" sz="2400" dirty="0">
                    <a:latin typeface="+mj-ea"/>
                    <a:ea typeface="+mj-ea"/>
                  </a:endParaRPr>
                </a:p>
              </p:txBody>
            </p:sp>
          </p:grpSp>
          <p:grpSp>
            <p:nvGrpSpPr>
              <p:cNvPr id="20" name="组合 19"/>
              <p:cNvGrpSpPr/>
              <p:nvPr/>
            </p:nvGrpSpPr>
            <p:grpSpPr>
              <a:xfrm>
                <a:off x="6953250" y="4809711"/>
                <a:ext cx="4008412" cy="560509"/>
                <a:chOff x="6953250" y="1312257"/>
                <a:chExt cx="4008412" cy="560509"/>
              </a:xfrm>
            </p:grpSpPr>
            <p:sp>
              <p:nvSpPr>
                <p:cNvPr id="21" name="矩形 20"/>
                <p:cNvSpPr/>
                <p:nvPr/>
              </p:nvSpPr>
              <p:spPr>
                <a:xfrm>
                  <a:off x="6953250" y="1332172"/>
                  <a:ext cx="514350" cy="514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mn-ea"/>
                    </a:rPr>
                    <a:t>04</a:t>
                  </a:r>
                  <a:endParaRPr lang="zh-CN" altLang="en-US" sz="2400" dirty="0">
                    <a:latin typeface="+mn-ea"/>
                  </a:endParaRPr>
                </a:p>
              </p:txBody>
            </p:sp>
            <p:sp>
              <p:nvSpPr>
                <p:cNvPr id="22" name="文本框 21"/>
                <p:cNvSpPr txBox="1"/>
                <p:nvPr/>
              </p:nvSpPr>
              <p:spPr>
                <a:xfrm>
                  <a:off x="7551712" y="1312257"/>
                  <a:ext cx="3409950" cy="560509"/>
                </a:xfrm>
                <a:prstGeom prst="rect">
                  <a:avLst/>
                </a:prstGeom>
                <a:noFill/>
              </p:spPr>
              <p:txBody>
                <a:bodyPr wrap="square" rtlCol="0">
                  <a:spAutoFit/>
                </a:bodyPr>
                <a:lstStyle/>
                <a:p>
                  <a:r>
                    <a:rPr lang="zh-CN" altLang="en-US" sz="2400" dirty="0">
                      <a:latin typeface="+mj-ea"/>
                      <a:ea typeface="+mj-ea"/>
                    </a:rPr>
                    <a:t>点击添加标题</a:t>
                  </a:r>
                  <a:endParaRPr lang="zh-CN" altLang="en-US" sz="2400" dirty="0">
                    <a:latin typeface="+mj-ea"/>
                    <a:ea typeface="+mj-ea"/>
                  </a:endParaRPr>
                </a:p>
              </p:txBody>
            </p:sp>
          </p:grpSp>
        </p:grpSp>
      </p:grpSp>
      <p:sp>
        <p:nvSpPr>
          <p:cNvPr id="11" name="淘宝网chenying0907出品 22"/>
          <p:cNvSpPr/>
          <p:nvPr/>
        </p:nvSpPr>
        <p:spPr>
          <a:xfrm>
            <a:off x="1326261" y="2830732"/>
            <a:ext cx="196606" cy="1196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pull/>
      </p:transition>
    </mc:Choice>
    <mc:Fallback>
      <p:transition spd="slow" advTm="300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500"/>
                                        <p:tgtEl>
                                          <p:spTgt spid="5"/>
                                        </p:tgtEl>
                                      </p:cBhvr>
                                    </p:animEffect>
                                  </p:childTnLst>
                                </p:cTn>
                              </p:par>
                              <p:par>
                                <p:cTn id="8" presetID="16" presetClass="entr" presetSubtype="42"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outHorizontal)">
                                      <p:cBhvr>
                                        <p:cTn id="10" dur="500"/>
                                        <p:tgtEl>
                                          <p:spTgt spid="11"/>
                                        </p:tgtEl>
                                      </p:cBhvr>
                                    </p:animEffect>
                                  </p:childTnLst>
                                </p:cTn>
                              </p:par>
                              <p:par>
                                <p:cTn id="11" presetID="16" presetClass="entr" presetSubtype="37" fill="hold" grpId="0" nodeType="withEffect">
                                  <p:stCondLst>
                                    <p:cond delay="250"/>
                                  </p:stCondLst>
                                  <p:childTnLst>
                                    <p:set>
                                      <p:cBhvr>
                                        <p:cTn id="12" dur="1" fill="hold">
                                          <p:stCondLst>
                                            <p:cond delay="0"/>
                                          </p:stCondLst>
                                        </p:cTn>
                                        <p:tgtEl>
                                          <p:spTgt spid="7"/>
                                        </p:tgtEl>
                                        <p:attrNameLst>
                                          <p:attrName>style.visibility</p:attrName>
                                        </p:attrNameLst>
                                      </p:cBhvr>
                                      <p:to>
                                        <p:strVal val="visible"/>
                                      </p:to>
                                    </p:set>
                                    <p:animEffect transition="in" filter="barn(outVertical)">
                                      <p:cBhvr>
                                        <p:cTn id="13" dur="500"/>
                                        <p:tgtEl>
                                          <p:spTgt spid="7"/>
                                        </p:tgtEl>
                                      </p:cBhvr>
                                    </p:animEffect>
                                  </p:childTnLst>
                                </p:cTn>
                              </p:par>
                              <p:par>
                                <p:cTn id="14" presetID="16" presetClass="entr" presetSubtype="37" fill="hold" grpId="0" nodeType="withEffect">
                                  <p:stCondLst>
                                    <p:cond delay="500"/>
                                  </p:stCondLst>
                                  <p:childTnLst>
                                    <p:set>
                                      <p:cBhvr>
                                        <p:cTn id="15" dur="1" fill="hold">
                                          <p:stCondLst>
                                            <p:cond delay="0"/>
                                          </p:stCondLst>
                                        </p:cTn>
                                        <p:tgtEl>
                                          <p:spTgt spid="8"/>
                                        </p:tgtEl>
                                        <p:attrNameLst>
                                          <p:attrName>style.visibility</p:attrName>
                                        </p:attrNameLst>
                                      </p:cBhvr>
                                      <p:to>
                                        <p:strVal val="visible"/>
                                      </p:to>
                                    </p:set>
                                    <p:animEffect transition="in" filter="barn(outVertical)">
                                      <p:cBhvr>
                                        <p:cTn id="16" dur="500"/>
                                        <p:tgtEl>
                                          <p:spTgt spid="8"/>
                                        </p:tgtEl>
                                      </p:cBhvr>
                                    </p:animEffect>
                                  </p:childTnLst>
                                </p:cTn>
                              </p:par>
                              <p:par>
                                <p:cTn id="17" presetID="16" presetClass="entr" presetSubtype="37" fill="hold" nodeType="withEffect">
                                  <p:stCondLst>
                                    <p:cond delay="75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500"/>
                                        <p:tgtEl>
                                          <p:spTgt spid="9"/>
                                        </p:tgtEl>
                                      </p:cBhvr>
                                    </p:animEffect>
                                  </p:childTnLst>
                                </p:cTn>
                              </p:par>
                              <p:par>
                                <p:cTn id="20" presetID="16" presetClass="entr" presetSubtype="37" fill="hold" grpId="0" nodeType="withEffect">
                                  <p:stCondLst>
                                    <p:cond delay="1000"/>
                                  </p:stCondLst>
                                  <p:childTnLst>
                                    <p:set>
                                      <p:cBhvr>
                                        <p:cTn id="21" dur="1" fill="hold">
                                          <p:stCondLst>
                                            <p:cond delay="0"/>
                                          </p:stCondLst>
                                        </p:cTn>
                                        <p:tgtEl>
                                          <p:spTgt spid="10"/>
                                        </p:tgtEl>
                                        <p:attrNameLst>
                                          <p:attrName>style.visibility</p:attrName>
                                        </p:attrNameLst>
                                      </p:cBhvr>
                                      <p:to>
                                        <p:strVal val="visible"/>
                                      </p:to>
                                    </p:set>
                                    <p:animEffect transition="in" filter="barn(outVertical)">
                                      <p:cBhvr>
                                        <p:cTn id="22" dur="500"/>
                                        <p:tgtEl>
                                          <p:spTgt spid="10"/>
                                        </p:tgtEl>
                                      </p:cBhvr>
                                    </p:animEffect>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29"/>
                                        </p:tgtEl>
                                        <p:attrNameLst>
                                          <p:attrName>style.visibility</p:attrName>
                                        </p:attrNameLst>
                                      </p:cBhvr>
                                      <p:to>
                                        <p:strVal val="visible"/>
                                      </p:to>
                                    </p:set>
                                    <p:anim calcmode="lin" valueType="num">
                                      <p:cBhvr additive="base">
                                        <p:cTn id="26" dur="500" fill="hold"/>
                                        <p:tgtEl>
                                          <p:spTgt spid="29"/>
                                        </p:tgtEl>
                                        <p:attrNameLst>
                                          <p:attrName>ppt_x</p:attrName>
                                        </p:attrNameLst>
                                      </p:cBhvr>
                                      <p:tavLst>
                                        <p:tav tm="0">
                                          <p:val>
                                            <p:strVal val="#ppt_x"/>
                                          </p:val>
                                        </p:tav>
                                        <p:tav tm="100000">
                                          <p:val>
                                            <p:strVal val="#ppt_x"/>
                                          </p:val>
                                        </p:tav>
                                      </p:tavLst>
                                    </p:anim>
                                    <p:anim calcmode="lin" valueType="num">
                                      <p:cBhvr additive="base">
                                        <p:cTn id="27"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p:bldP spid="10" grpId="0"/>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1">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val="0"/>
              </a:ext>
            </a:extLst>
          </a:blip>
          <a:stretch>
            <a:fillRect/>
          </a:stretch>
        </p:blipFill>
        <p:spPr>
          <a:xfrm>
            <a:off x="314325" y="335693"/>
            <a:ext cx="11029052" cy="6203842"/>
          </a:xfrm>
          <a:prstGeom prst="rect">
            <a:avLst/>
          </a:prstGeom>
        </p:spPr>
      </p:pic>
      <p:sp>
        <p:nvSpPr>
          <p:cNvPr id="5" name="矩形 4"/>
          <p:cNvSpPr/>
          <p:nvPr/>
        </p:nvSpPr>
        <p:spPr>
          <a:xfrm>
            <a:off x="257175" y="266700"/>
            <a:ext cx="11677650" cy="6324600"/>
          </a:xfrm>
          <a:prstGeom prst="rect">
            <a:avLst/>
          </a:prstGeom>
          <a:noFill/>
          <a:ln w="1174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5101061" y="2033367"/>
            <a:ext cx="7020233" cy="2791267"/>
            <a:chOff x="601632" y="1920316"/>
            <a:chExt cx="7020233" cy="2791267"/>
          </a:xfrm>
        </p:grpSpPr>
        <p:sp>
          <p:nvSpPr>
            <p:cNvPr id="7" name="文本框 6"/>
            <p:cNvSpPr txBox="1"/>
            <p:nvPr/>
          </p:nvSpPr>
          <p:spPr>
            <a:xfrm>
              <a:off x="601632" y="1920316"/>
              <a:ext cx="7020233" cy="1569660"/>
            </a:xfrm>
            <a:prstGeom prst="rect">
              <a:avLst/>
            </a:prstGeom>
            <a:noFill/>
          </p:spPr>
          <p:txBody>
            <a:bodyPr wrap="square" rtlCol="0">
              <a:spAutoFit/>
            </a:bodyPr>
            <a:lstStyle/>
            <a:p>
              <a:r>
                <a:rPr lang="en-US" altLang="zh-CN" sz="9600" spc="1500" dirty="0">
                  <a:latin typeface="Century Gothic" panose="020B0502020202020204" pitchFamily="34" charset="0"/>
                  <a:ea typeface="微软雅黑 Light" panose="020B0502040204020203" pitchFamily="34" charset="-122"/>
                </a:rPr>
                <a:t>TAHNKS</a:t>
              </a:r>
              <a:endParaRPr lang="zh-CN" altLang="en-US" sz="9600" spc="1500" dirty="0">
                <a:latin typeface="Century Gothic" panose="020B0502020202020204" pitchFamily="34" charset="0"/>
                <a:ea typeface="微软雅黑 Light" panose="020B0502040204020203" pitchFamily="34" charset="-122"/>
              </a:endParaRPr>
            </a:p>
          </p:txBody>
        </p:sp>
        <p:grpSp>
          <p:nvGrpSpPr>
            <p:cNvPr id="8" name="组合 7"/>
            <p:cNvGrpSpPr/>
            <p:nvPr/>
          </p:nvGrpSpPr>
          <p:grpSpPr>
            <a:xfrm>
              <a:off x="781628" y="3499241"/>
              <a:ext cx="6005170" cy="468782"/>
              <a:chOff x="730828" y="3499241"/>
              <a:chExt cx="6005170" cy="468782"/>
            </a:xfrm>
          </p:grpSpPr>
          <p:sp>
            <p:nvSpPr>
              <p:cNvPr id="10" name="矩形 9"/>
              <p:cNvSpPr/>
              <p:nvPr/>
            </p:nvSpPr>
            <p:spPr>
              <a:xfrm>
                <a:off x="754028" y="3499241"/>
                <a:ext cx="5815443" cy="4687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PA"/>
              <p:cNvSpPr txBox="1"/>
              <p:nvPr>
                <p:custDataLst>
                  <p:tags r:id="rId3"/>
                </p:custDataLst>
              </p:nvPr>
            </p:nvSpPr>
            <p:spPr>
              <a:xfrm>
                <a:off x="730828" y="3562605"/>
                <a:ext cx="6005170" cy="338554"/>
              </a:xfrm>
              <a:prstGeom prst="rect">
                <a:avLst/>
              </a:prstGeom>
              <a:noFill/>
            </p:spPr>
            <p:txBody>
              <a:bodyPr wrap="none" rtlCol="0">
                <a:spAutoFit/>
              </a:bodyPr>
              <a:lstStyle/>
              <a:p>
                <a:pPr algn="ctr"/>
                <a:r>
                  <a:rPr lang="zh-CN" altLang="en-US" sz="1600" spc="600" dirty="0">
                    <a:solidFill>
                      <a:schemeClr val="bg1"/>
                    </a:solidFill>
                    <a:latin typeface="+mn-ea"/>
                  </a:rPr>
                  <a:t>宣传画册 </a:t>
                </a:r>
                <a:r>
                  <a:rPr lang="en-US" altLang="zh-CN" sz="1600" spc="600" dirty="0">
                    <a:solidFill>
                      <a:schemeClr val="bg1"/>
                    </a:solidFill>
                    <a:latin typeface="+mn-ea"/>
                  </a:rPr>
                  <a:t>| </a:t>
                </a:r>
                <a:r>
                  <a:rPr lang="zh-CN" altLang="en-US" sz="1600" spc="600" dirty="0">
                    <a:solidFill>
                      <a:schemeClr val="bg1"/>
                    </a:solidFill>
                    <a:latin typeface="+mn-ea"/>
                  </a:rPr>
                  <a:t>时尚广告 </a:t>
                </a:r>
                <a:r>
                  <a:rPr lang="en-US" altLang="zh-CN" sz="1600" spc="600" dirty="0">
                    <a:solidFill>
                      <a:schemeClr val="bg1"/>
                    </a:solidFill>
                    <a:latin typeface="+mn-ea"/>
                  </a:rPr>
                  <a:t>| </a:t>
                </a:r>
                <a:r>
                  <a:rPr lang="zh-CN" altLang="en-US" sz="1600" spc="600" dirty="0">
                    <a:solidFill>
                      <a:schemeClr val="bg1"/>
                    </a:solidFill>
                    <a:latin typeface="+mn-ea"/>
                  </a:rPr>
                  <a:t>品牌宣传 </a:t>
                </a:r>
                <a:r>
                  <a:rPr lang="en-US" altLang="zh-CN" sz="1600" spc="600" dirty="0">
                    <a:solidFill>
                      <a:schemeClr val="bg1"/>
                    </a:solidFill>
                    <a:latin typeface="+mn-ea"/>
                  </a:rPr>
                  <a:t>| </a:t>
                </a:r>
                <a:r>
                  <a:rPr lang="zh-CN" altLang="en-US" sz="1600" spc="600" dirty="0">
                    <a:solidFill>
                      <a:schemeClr val="bg1"/>
                    </a:solidFill>
                    <a:latin typeface="+mn-ea"/>
                  </a:rPr>
                  <a:t>企业介绍</a:t>
                </a:r>
                <a:r>
                  <a:rPr lang="en-US" altLang="zh-CN" sz="1600" spc="600" dirty="0">
                    <a:solidFill>
                      <a:schemeClr val="bg1"/>
                    </a:solidFill>
                    <a:latin typeface="+mn-ea"/>
                  </a:rPr>
                  <a:t> </a:t>
                </a:r>
                <a:endParaRPr lang="zh-CN" altLang="en-US" sz="1600" spc="600" dirty="0">
                  <a:solidFill>
                    <a:schemeClr val="bg1"/>
                  </a:solidFill>
                  <a:latin typeface="+mn-ea"/>
                </a:endParaRPr>
              </a:p>
            </p:txBody>
          </p:sp>
        </p:grpSp>
        <p:sp>
          <p:nvSpPr>
            <p:cNvPr id="9" name="矩形 8"/>
            <p:cNvSpPr/>
            <p:nvPr/>
          </p:nvSpPr>
          <p:spPr>
            <a:xfrm>
              <a:off x="701471" y="4093400"/>
              <a:ext cx="6195075" cy="618183"/>
            </a:xfrm>
            <a:prstGeom prst="rect">
              <a:avLst/>
            </a:prstGeom>
          </p:spPr>
          <p:txBody>
            <a:bodyPr wrap="square">
              <a:spAutoFit/>
            </a:bodyPr>
            <a:lstStyle/>
            <a:p>
              <a:pPr>
                <a:lnSpc>
                  <a:spcPct val="150000"/>
                </a:lnSpc>
              </a:pPr>
              <a:r>
                <a:rPr lang="en-US" altLang="zh-CN" sz="1200" spc="300" noProof="1">
                  <a:latin typeface="+mj-ea"/>
                  <a:ea typeface="+mj-ea"/>
                </a:rPr>
                <a:t>Lorem Ipsum Dolor Sit Er Elit Lamet, Consec Cillium Adipisicing Pecu, Sed Do Eiusmod Tempor</a:t>
              </a:r>
              <a:endParaRPr lang="zh-CN" altLang="en-US" sz="1200" spc="300" dirty="0">
                <a:latin typeface="+mj-ea"/>
                <a:ea typeface="+mj-ea"/>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3000">
        <p:pull/>
      </p:transition>
    </mc:Choice>
    <mc:Fallback>
      <p:transition spd="slow" advTm="300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3390900" y="1831975"/>
            <a:ext cx="5410200" cy="31940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组合 16"/>
          <p:cNvGrpSpPr/>
          <p:nvPr/>
        </p:nvGrpSpPr>
        <p:grpSpPr>
          <a:xfrm>
            <a:off x="4598194" y="2419350"/>
            <a:ext cx="3124573" cy="2019300"/>
            <a:chOff x="4487863" y="2425700"/>
            <a:chExt cx="3124573" cy="2019300"/>
          </a:xfrm>
        </p:grpSpPr>
        <p:sp>
          <p:nvSpPr>
            <p:cNvPr id="12" name="任意多边形 11"/>
            <p:cNvSpPr/>
            <p:nvPr/>
          </p:nvSpPr>
          <p:spPr>
            <a:xfrm>
              <a:off x="4673600" y="2425700"/>
              <a:ext cx="2578100" cy="0"/>
            </a:xfrm>
            <a:custGeom>
              <a:avLst/>
              <a:gdLst>
                <a:gd name="connsiteX0" fmla="*/ 0 w 2578100"/>
                <a:gd name="connsiteY0" fmla="*/ 0 h 0"/>
                <a:gd name="connsiteX1" fmla="*/ 2578100 w 2578100"/>
                <a:gd name="connsiteY1" fmla="*/ 0 h 0"/>
              </a:gdLst>
              <a:ahLst/>
              <a:cxnLst>
                <a:cxn ang="0">
                  <a:pos x="connsiteX0" y="connsiteY0"/>
                </a:cxn>
                <a:cxn ang="0">
                  <a:pos x="connsiteX1" y="connsiteY1"/>
                </a:cxn>
              </a:cxnLst>
              <a:rect l="l" t="t" r="r" b="b"/>
              <a:pathLst>
                <a:path w="2578100">
                  <a:moveTo>
                    <a:pt x="0" y="0"/>
                  </a:moveTo>
                  <a:lnTo>
                    <a:pt x="2578100" y="0"/>
                  </a:lnTo>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endParaRPr>
            </a:p>
          </p:txBody>
        </p:sp>
        <p:sp>
          <p:nvSpPr>
            <p:cNvPr id="13" name="文本框 13"/>
            <p:cNvSpPr txBox="1">
              <a:spLocks noChangeArrowheads="1"/>
            </p:cNvSpPr>
            <p:nvPr/>
          </p:nvSpPr>
          <p:spPr bwMode="auto">
            <a:xfrm>
              <a:off x="4487863" y="2536825"/>
              <a:ext cx="3124573"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buFont typeface="Arial" panose="020B0604020202020204" pitchFamily="34" charset="0"/>
                <a:buNone/>
              </a:pPr>
              <a:r>
                <a:rPr lang="en-US" altLang="zh-CN" sz="6600" dirty="0">
                  <a:solidFill>
                    <a:schemeClr val="bg1"/>
                  </a:solidFill>
                  <a:latin typeface="Century Gothic" panose="020B0502020202020204" pitchFamily="34" charset="0"/>
                  <a:ea typeface="SimSun-ExtB" panose="02010609060101010101" pitchFamily="49" charset="-122"/>
                </a:rPr>
                <a:t>PART01</a:t>
              </a:r>
              <a:endParaRPr lang="zh-CN" altLang="en-US" sz="6600" dirty="0">
                <a:solidFill>
                  <a:schemeClr val="bg1"/>
                </a:solidFill>
                <a:latin typeface="Century Gothic" panose="020B0502020202020204" pitchFamily="34" charset="0"/>
                <a:ea typeface="SimSun-ExtB" panose="02010609060101010101" pitchFamily="49" charset="-122"/>
              </a:endParaRPr>
            </a:p>
          </p:txBody>
        </p:sp>
        <p:sp>
          <p:nvSpPr>
            <p:cNvPr id="14" name="任意多边形 13"/>
            <p:cNvSpPr/>
            <p:nvPr/>
          </p:nvSpPr>
          <p:spPr>
            <a:xfrm>
              <a:off x="4686300" y="4445000"/>
              <a:ext cx="2578100" cy="0"/>
            </a:xfrm>
            <a:custGeom>
              <a:avLst/>
              <a:gdLst>
                <a:gd name="connsiteX0" fmla="*/ 0 w 2578100"/>
                <a:gd name="connsiteY0" fmla="*/ 0 h 0"/>
                <a:gd name="connsiteX1" fmla="*/ 2578100 w 2578100"/>
                <a:gd name="connsiteY1" fmla="*/ 0 h 0"/>
              </a:gdLst>
              <a:ahLst/>
              <a:cxnLst>
                <a:cxn ang="0">
                  <a:pos x="connsiteX0" y="connsiteY0"/>
                </a:cxn>
                <a:cxn ang="0">
                  <a:pos x="connsiteX1" y="connsiteY1"/>
                </a:cxn>
              </a:cxnLst>
              <a:rect l="l" t="t" r="r" b="b"/>
              <a:pathLst>
                <a:path w="2578100">
                  <a:moveTo>
                    <a:pt x="0" y="0"/>
                  </a:moveTo>
                  <a:lnTo>
                    <a:pt x="2578100" y="0"/>
                  </a:lnTo>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endParaRPr>
            </a:p>
          </p:txBody>
        </p:sp>
        <p:sp>
          <p:nvSpPr>
            <p:cNvPr id="15" name="文本框 66"/>
            <p:cNvSpPr txBox="1">
              <a:spLocks noChangeArrowheads="1"/>
            </p:cNvSpPr>
            <p:nvPr/>
          </p:nvSpPr>
          <p:spPr bwMode="auto">
            <a:xfrm>
              <a:off x="4979988" y="3749675"/>
              <a:ext cx="1941512"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lnSpc>
                  <a:spcPts val="900"/>
                </a:lnSpc>
                <a:buFont typeface="Arial" panose="020B0604020202020204" pitchFamily="34" charset="0"/>
                <a:buNone/>
              </a:pPr>
              <a:r>
                <a:rPr lang="en-US" altLang="zh-CN" sz="600">
                  <a:solidFill>
                    <a:schemeClr val="bg1"/>
                  </a:solidFill>
                  <a:latin typeface="Helvetica" panose="020B0604020202020204" pitchFamily="34" charset="0"/>
                  <a:ea typeface="微软雅黑" panose="020B0503020204020204" pitchFamily="34" charset="-122"/>
                </a:rPr>
                <a:t>this is a sample text. insert your desired text here. Again. this is a dummy text. enter your own text here. this is a sample text. </a:t>
              </a:r>
              <a:endParaRPr lang="zh-CN" altLang="en-US" sz="600">
                <a:solidFill>
                  <a:schemeClr val="bg1"/>
                </a:solidFill>
                <a:latin typeface="Helvetica" panose="020B0604020202020204" pitchFamily="34" charset="0"/>
                <a:ea typeface="微软雅黑" panose="020B0503020204020204" pitchFamily="34" charset="-122"/>
              </a:endParaRPr>
            </a:p>
          </p:txBody>
        </p:sp>
        <p:sp>
          <p:nvSpPr>
            <p:cNvPr id="16" name="文本框 66"/>
            <p:cNvSpPr txBox="1">
              <a:spLocks noChangeArrowheads="1"/>
            </p:cNvSpPr>
            <p:nvPr/>
          </p:nvSpPr>
          <p:spPr bwMode="auto">
            <a:xfrm>
              <a:off x="4745038" y="3497263"/>
              <a:ext cx="254428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buFont typeface="Arial" panose="020B0604020202020204" pitchFamily="34" charset="0"/>
                <a:buNone/>
              </a:pPr>
              <a:r>
                <a:rPr lang="zh-CN" altLang="en-US" sz="1100" spc="1200" dirty="0">
                  <a:solidFill>
                    <a:schemeClr val="bg1"/>
                  </a:solidFill>
                  <a:latin typeface="Helvetica" panose="020B0604020202020204" pitchFamily="34" charset="0"/>
                  <a:ea typeface="SimSun-ExtB" panose="02010609060101010101" pitchFamily="49" charset="-122"/>
                </a:rPr>
                <a:t>输入你的标题内容</a:t>
              </a:r>
              <a:endParaRPr lang="zh-CN" altLang="en-US" sz="1100" spc="1200" dirty="0">
                <a:solidFill>
                  <a:schemeClr val="bg1"/>
                </a:solidFill>
                <a:latin typeface="Helvetica" panose="020B0604020202020204" pitchFamily="34" charset="0"/>
                <a:ea typeface="SimSun-ExtB" panose="02010609060101010101" pitchFamily="49"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3000">
        <p:pull/>
      </p:transition>
    </mc:Choice>
    <mc:Fallback>
      <p:transition spd="slow" advTm="300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p:cNvPicPr>
            <a:picLocks noChangeAspect="1"/>
          </p:cNvPicPr>
          <p:nvPr/>
        </p:nvPicPr>
        <p:blipFill>
          <a:blip r:embed="rId1" cstate="print">
            <a:grayscl/>
            <a:extLst>
              <a:ext uri="{28A0092B-C50C-407E-A947-70E740481C1C}">
                <a14:useLocalDpi xmlns:a14="http://schemas.microsoft.com/office/drawing/2010/main" val="0"/>
              </a:ext>
            </a:extLst>
          </a:blip>
          <a:srcRect l="15985" t="4654" r="31799" b="4654"/>
          <a:stretch>
            <a:fillRect/>
          </a:stretch>
        </p:blipFill>
        <p:spPr>
          <a:xfrm>
            <a:off x="1381288" y="1021121"/>
            <a:ext cx="2119921" cy="2455854"/>
          </a:xfrm>
          <a:custGeom>
            <a:avLst/>
            <a:gdLst>
              <a:gd name="connsiteX0" fmla="*/ 0 w 2119921"/>
              <a:gd name="connsiteY0" fmla="*/ 0 h 2455854"/>
              <a:gd name="connsiteX1" fmla="*/ 2119921 w 2119921"/>
              <a:gd name="connsiteY1" fmla="*/ 0 h 2455854"/>
              <a:gd name="connsiteX2" fmla="*/ 2119921 w 2119921"/>
              <a:gd name="connsiteY2" fmla="*/ 2455854 h 2455854"/>
              <a:gd name="connsiteX3" fmla="*/ 0 w 2119921"/>
              <a:gd name="connsiteY3" fmla="*/ 2455854 h 2455854"/>
            </a:gdLst>
            <a:ahLst/>
            <a:cxnLst>
              <a:cxn ang="0">
                <a:pos x="connsiteX0" y="connsiteY0"/>
              </a:cxn>
              <a:cxn ang="0">
                <a:pos x="connsiteX1" y="connsiteY1"/>
              </a:cxn>
              <a:cxn ang="0">
                <a:pos x="connsiteX2" y="connsiteY2"/>
              </a:cxn>
              <a:cxn ang="0">
                <a:pos x="connsiteX3" y="connsiteY3"/>
              </a:cxn>
            </a:cxnLst>
            <a:rect l="l" t="t" r="r" b="b"/>
            <a:pathLst>
              <a:path w="2119921" h="2455854">
                <a:moveTo>
                  <a:pt x="0" y="0"/>
                </a:moveTo>
                <a:lnTo>
                  <a:pt x="2119921" y="0"/>
                </a:lnTo>
                <a:lnTo>
                  <a:pt x="2119921" y="2455854"/>
                </a:lnTo>
                <a:lnTo>
                  <a:pt x="0" y="2455854"/>
                </a:lnTo>
                <a:close/>
              </a:path>
            </a:pathLst>
          </a:custGeom>
        </p:spPr>
      </p:pic>
      <p:pic>
        <p:nvPicPr>
          <p:cNvPr id="28" name="图片 27"/>
          <p:cNvPicPr>
            <a:picLocks noChangeAspect="1"/>
          </p:cNvPicPr>
          <p:nvPr/>
        </p:nvPicPr>
        <p:blipFill>
          <a:blip r:embed="rId2" cstate="print">
            <a:grayscl/>
            <a:extLst>
              <a:ext uri="{28A0092B-C50C-407E-A947-70E740481C1C}">
                <a14:useLocalDpi xmlns:a14="http://schemas.microsoft.com/office/drawing/2010/main" val="0"/>
              </a:ext>
            </a:extLst>
          </a:blip>
          <a:srcRect l="2930" t="3689" r="1753" b="2854"/>
          <a:stretch>
            <a:fillRect/>
          </a:stretch>
        </p:blipFill>
        <p:spPr>
          <a:xfrm>
            <a:off x="1381288" y="3738835"/>
            <a:ext cx="2987920" cy="1954042"/>
          </a:xfrm>
          <a:custGeom>
            <a:avLst/>
            <a:gdLst>
              <a:gd name="connsiteX0" fmla="*/ 0 w 2987920"/>
              <a:gd name="connsiteY0" fmla="*/ 0 h 1954042"/>
              <a:gd name="connsiteX1" fmla="*/ 2987920 w 2987920"/>
              <a:gd name="connsiteY1" fmla="*/ 0 h 1954042"/>
              <a:gd name="connsiteX2" fmla="*/ 2987920 w 2987920"/>
              <a:gd name="connsiteY2" fmla="*/ 1954042 h 1954042"/>
              <a:gd name="connsiteX3" fmla="*/ 0 w 2987920"/>
              <a:gd name="connsiteY3" fmla="*/ 1954042 h 1954042"/>
            </a:gdLst>
            <a:ahLst/>
            <a:cxnLst>
              <a:cxn ang="0">
                <a:pos x="connsiteX0" y="connsiteY0"/>
              </a:cxn>
              <a:cxn ang="0">
                <a:pos x="connsiteX1" y="connsiteY1"/>
              </a:cxn>
              <a:cxn ang="0">
                <a:pos x="connsiteX2" y="connsiteY2"/>
              </a:cxn>
              <a:cxn ang="0">
                <a:pos x="connsiteX3" y="connsiteY3"/>
              </a:cxn>
            </a:cxnLst>
            <a:rect l="l" t="t" r="r" b="b"/>
            <a:pathLst>
              <a:path w="2987920" h="1954042">
                <a:moveTo>
                  <a:pt x="0" y="0"/>
                </a:moveTo>
                <a:lnTo>
                  <a:pt x="2987920" y="0"/>
                </a:lnTo>
                <a:lnTo>
                  <a:pt x="2987920" y="1954042"/>
                </a:lnTo>
                <a:lnTo>
                  <a:pt x="0" y="1954042"/>
                </a:lnTo>
                <a:close/>
              </a:path>
            </a:pathLst>
          </a:custGeom>
        </p:spPr>
      </p:pic>
      <p:pic>
        <p:nvPicPr>
          <p:cNvPr id="29" name="图片 28"/>
          <p:cNvPicPr>
            <a:picLocks noChangeAspect="1"/>
          </p:cNvPicPr>
          <p:nvPr/>
        </p:nvPicPr>
        <p:blipFill>
          <a:blip r:embed="rId3">
            <a:grayscl/>
            <a:extLst>
              <a:ext uri="{28A0092B-C50C-407E-A947-70E740481C1C}">
                <a14:useLocalDpi xmlns:a14="http://schemas.microsoft.com/office/drawing/2010/main" val="0"/>
              </a:ext>
            </a:extLst>
          </a:blip>
          <a:srcRect l="1241" t="25589" b="26782"/>
          <a:stretch>
            <a:fillRect/>
          </a:stretch>
        </p:blipFill>
        <p:spPr>
          <a:xfrm>
            <a:off x="3805843" y="1021121"/>
            <a:ext cx="7634638" cy="2455854"/>
          </a:xfrm>
          <a:custGeom>
            <a:avLst/>
            <a:gdLst>
              <a:gd name="connsiteX0" fmla="*/ 0 w 7634638"/>
              <a:gd name="connsiteY0" fmla="*/ 0 h 2455854"/>
              <a:gd name="connsiteX1" fmla="*/ 7634638 w 7634638"/>
              <a:gd name="connsiteY1" fmla="*/ 0 h 2455854"/>
              <a:gd name="connsiteX2" fmla="*/ 7634638 w 7634638"/>
              <a:gd name="connsiteY2" fmla="*/ 2455854 h 2455854"/>
              <a:gd name="connsiteX3" fmla="*/ 0 w 7634638"/>
              <a:gd name="connsiteY3" fmla="*/ 2455854 h 2455854"/>
            </a:gdLst>
            <a:ahLst/>
            <a:cxnLst>
              <a:cxn ang="0">
                <a:pos x="connsiteX0" y="connsiteY0"/>
              </a:cxn>
              <a:cxn ang="0">
                <a:pos x="connsiteX1" y="connsiteY1"/>
              </a:cxn>
              <a:cxn ang="0">
                <a:pos x="connsiteX2" y="connsiteY2"/>
              </a:cxn>
              <a:cxn ang="0">
                <a:pos x="connsiteX3" y="connsiteY3"/>
              </a:cxn>
            </a:cxnLst>
            <a:rect l="l" t="t" r="r" b="b"/>
            <a:pathLst>
              <a:path w="7634638" h="2455854">
                <a:moveTo>
                  <a:pt x="0" y="0"/>
                </a:moveTo>
                <a:lnTo>
                  <a:pt x="7634638" y="0"/>
                </a:lnTo>
                <a:lnTo>
                  <a:pt x="7634638" y="2455854"/>
                </a:lnTo>
                <a:lnTo>
                  <a:pt x="0" y="2455854"/>
                </a:lnTo>
                <a:close/>
              </a:path>
            </a:pathLst>
          </a:custGeom>
        </p:spPr>
      </p:pic>
      <p:pic>
        <p:nvPicPr>
          <p:cNvPr id="30" name="图片 29"/>
          <p:cNvPicPr>
            <a:picLocks noChangeAspect="1"/>
          </p:cNvPicPr>
          <p:nvPr/>
        </p:nvPicPr>
        <p:blipFill>
          <a:blip r:embed="rId4" cstate="print">
            <a:grayscl/>
            <a:extLst>
              <a:ext uri="{28A0092B-C50C-407E-A947-70E740481C1C}">
                <a14:useLocalDpi xmlns:a14="http://schemas.microsoft.com/office/drawing/2010/main" val="0"/>
              </a:ext>
            </a:extLst>
          </a:blip>
          <a:srcRect t="5589" r="10305" b="6497"/>
          <a:stretch>
            <a:fillRect/>
          </a:stretch>
        </p:blipFill>
        <p:spPr>
          <a:xfrm>
            <a:off x="4640295" y="3738835"/>
            <a:ext cx="2988963" cy="1954042"/>
          </a:xfrm>
          <a:custGeom>
            <a:avLst/>
            <a:gdLst>
              <a:gd name="connsiteX0" fmla="*/ 0 w 2988963"/>
              <a:gd name="connsiteY0" fmla="*/ 0 h 1954042"/>
              <a:gd name="connsiteX1" fmla="*/ 2988963 w 2988963"/>
              <a:gd name="connsiteY1" fmla="*/ 0 h 1954042"/>
              <a:gd name="connsiteX2" fmla="*/ 2988963 w 2988963"/>
              <a:gd name="connsiteY2" fmla="*/ 1954042 h 1954042"/>
              <a:gd name="connsiteX3" fmla="*/ 0 w 2988963"/>
              <a:gd name="connsiteY3" fmla="*/ 1954042 h 1954042"/>
            </a:gdLst>
            <a:ahLst/>
            <a:cxnLst>
              <a:cxn ang="0">
                <a:pos x="connsiteX0" y="connsiteY0"/>
              </a:cxn>
              <a:cxn ang="0">
                <a:pos x="connsiteX1" y="connsiteY1"/>
              </a:cxn>
              <a:cxn ang="0">
                <a:pos x="connsiteX2" y="connsiteY2"/>
              </a:cxn>
              <a:cxn ang="0">
                <a:pos x="connsiteX3" y="connsiteY3"/>
              </a:cxn>
            </a:cxnLst>
            <a:rect l="l" t="t" r="r" b="b"/>
            <a:pathLst>
              <a:path w="2988963" h="1954042">
                <a:moveTo>
                  <a:pt x="0" y="0"/>
                </a:moveTo>
                <a:lnTo>
                  <a:pt x="2988963" y="0"/>
                </a:lnTo>
                <a:lnTo>
                  <a:pt x="2988963" y="1954042"/>
                </a:lnTo>
                <a:lnTo>
                  <a:pt x="0" y="1954042"/>
                </a:lnTo>
                <a:close/>
              </a:path>
            </a:pathLst>
          </a:custGeom>
        </p:spPr>
      </p:pic>
      <p:grpSp>
        <p:nvGrpSpPr>
          <p:cNvPr id="18" name="组合 17"/>
          <p:cNvGrpSpPr/>
          <p:nvPr/>
        </p:nvGrpSpPr>
        <p:grpSpPr>
          <a:xfrm>
            <a:off x="1869537" y="1357054"/>
            <a:ext cx="9687790" cy="4059237"/>
            <a:chOff x="1422400" y="1011238"/>
            <a:chExt cx="7370763" cy="3088390"/>
          </a:xfrm>
        </p:grpSpPr>
        <p:grpSp>
          <p:nvGrpSpPr>
            <p:cNvPr id="4" name="组合 7"/>
            <p:cNvGrpSpPr/>
            <p:nvPr/>
          </p:nvGrpSpPr>
          <p:grpSpPr bwMode="auto">
            <a:xfrm>
              <a:off x="5965825" y="2871788"/>
              <a:ext cx="2827338" cy="1227840"/>
              <a:chOff x="2872442" y="376804"/>
              <a:chExt cx="2825662" cy="1228314"/>
            </a:xfrm>
          </p:grpSpPr>
          <p:sp>
            <p:nvSpPr>
              <p:cNvPr id="5" name="文本框 66"/>
              <p:cNvSpPr txBox="1">
                <a:spLocks noChangeArrowheads="1"/>
              </p:cNvSpPr>
              <p:nvPr/>
            </p:nvSpPr>
            <p:spPr bwMode="auto">
              <a:xfrm>
                <a:off x="2883548" y="1367787"/>
                <a:ext cx="2814556" cy="237331"/>
              </a:xfrm>
              <a:prstGeom prst="rect">
                <a:avLst/>
              </a:prstGeom>
              <a:noFill/>
              <a:ln>
                <a:noFill/>
              </a:ln>
            </p:spPr>
            <p:txBody>
              <a:bodyPr>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eaLnBrk="1" hangingPunct="1">
                  <a:lnSpc>
                    <a:spcPts val="900"/>
                  </a:lnSpc>
                  <a:defRPr/>
                </a:pPr>
                <a:r>
                  <a:rPr lang="en-US" altLang="zh-CN" sz="600" dirty="0">
                    <a:latin typeface="Helvetica" panose="020B0604020202020204" pitchFamily="34" charset="0"/>
                    <a:ea typeface="微软雅黑" panose="020B0503020204020204" pitchFamily="34" charset="-122"/>
                    <a:cs typeface="Arial" panose="020B0604020202020204" pitchFamily="34" charset="0"/>
                  </a:rPr>
                  <a:t>this is a sample text. insert your desired text here. Again. this is a dummy text. enter your own text here. this is a sample text. </a:t>
                </a:r>
                <a:endParaRPr lang="zh-CN" altLang="en-US" sz="600" dirty="0">
                  <a:latin typeface="Helvetica" panose="020B0604020202020204" pitchFamily="34" charset="0"/>
                  <a:ea typeface="微软雅黑" panose="020B0503020204020204" pitchFamily="34" charset="-122"/>
                  <a:cs typeface="Arial" panose="020B0604020202020204" pitchFamily="34" charset="0"/>
                </a:endParaRPr>
              </a:p>
            </p:txBody>
          </p:sp>
          <p:sp>
            <p:nvSpPr>
              <p:cNvPr id="6" name="文本框 13"/>
              <p:cNvSpPr txBox="1">
                <a:spLocks noChangeArrowheads="1"/>
              </p:cNvSpPr>
              <p:nvPr/>
            </p:nvSpPr>
            <p:spPr bwMode="auto">
              <a:xfrm>
                <a:off x="2872442" y="376804"/>
                <a:ext cx="1202070" cy="445086"/>
              </a:xfrm>
              <a:prstGeom prst="rect">
                <a:avLst/>
              </a:prstGeom>
              <a:noFill/>
              <a:ln>
                <a:noFill/>
              </a:ln>
            </p:spPr>
            <p:txBody>
              <a:bodyPr wrap="none">
                <a:spAutoFit/>
              </a:bodyPr>
              <a:lstStyle>
                <a:defPPr>
                  <a:defRPr lang="zh-CN"/>
                </a:defPPr>
                <a:lvl1pPr eaLnBrk="1" hangingPunct="1">
                  <a:defRPr sz="9600">
                    <a:solidFill>
                      <a:schemeClr val="bg1"/>
                    </a:solidFill>
                    <a:latin typeface="Helvetica-Roman-SemiB" pitchFamily="2"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defRPr/>
                </a:pPr>
                <a:r>
                  <a:rPr lang="en-US" altLang="zh-CN" sz="3200" dirty="0">
                    <a:solidFill>
                      <a:schemeClr val="tx1"/>
                    </a:solidFill>
                  </a:rPr>
                  <a:t>PART01</a:t>
                </a:r>
                <a:endParaRPr lang="zh-CN" altLang="en-US" sz="3200" dirty="0">
                  <a:solidFill>
                    <a:schemeClr val="tx1"/>
                  </a:solidFill>
                </a:endParaRPr>
              </a:p>
            </p:txBody>
          </p:sp>
          <p:sp>
            <p:nvSpPr>
              <p:cNvPr id="7" name="文本框 66"/>
              <p:cNvSpPr txBox="1">
                <a:spLocks noChangeArrowheads="1"/>
              </p:cNvSpPr>
              <p:nvPr/>
            </p:nvSpPr>
            <p:spPr bwMode="auto">
              <a:xfrm>
                <a:off x="2875615" y="880235"/>
                <a:ext cx="1193537" cy="210831"/>
              </a:xfrm>
              <a:prstGeom prst="rect">
                <a:avLst/>
              </a:prstGeom>
              <a:noFill/>
              <a:ln>
                <a:noFill/>
              </a:ln>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defRPr/>
                </a:pPr>
                <a:r>
                  <a:rPr lang="zh-CN" altLang="en-US" sz="1200" spc="600" dirty="0">
                    <a:latin typeface="Helvetica" panose="020B0604020202020204" pitchFamily="34" charset="0"/>
                  </a:rPr>
                  <a:t>输入你的标题</a:t>
                </a:r>
                <a:endParaRPr lang="zh-CN" altLang="en-US" sz="1200" spc="600" dirty="0">
                  <a:latin typeface="Helvetica" panose="020B0604020202020204" pitchFamily="34" charset="0"/>
                </a:endParaRPr>
              </a:p>
            </p:txBody>
          </p:sp>
          <p:sp>
            <p:nvSpPr>
              <p:cNvPr id="8" name="任意多边形 7"/>
              <p:cNvSpPr/>
              <p:nvPr/>
            </p:nvSpPr>
            <p:spPr>
              <a:xfrm>
                <a:off x="2973982" y="1262971"/>
                <a:ext cx="287168" cy="0"/>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
          <p:nvSpPr>
            <p:cNvPr id="13" name="文本框 13"/>
            <p:cNvSpPr txBox="1">
              <a:spLocks noChangeArrowheads="1"/>
            </p:cNvSpPr>
            <p:nvPr/>
          </p:nvSpPr>
          <p:spPr bwMode="auto">
            <a:xfrm>
              <a:off x="1422400" y="1011238"/>
              <a:ext cx="3059033" cy="1100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Font typeface="Arial" panose="020B0604020202020204" pitchFamily="34" charset="0"/>
                <a:buNone/>
              </a:pPr>
              <a:r>
                <a:rPr lang="en-US" altLang="zh-CN" sz="8800" b="1" dirty="0">
                  <a:solidFill>
                    <a:schemeClr val="bg1"/>
                  </a:solidFill>
                  <a:latin typeface="Century Gothic" panose="020B0502020202020204" pitchFamily="34" charset="0"/>
                </a:rPr>
                <a:t>POWER</a:t>
              </a:r>
              <a:endParaRPr lang="zh-CN" altLang="en-US" sz="8800" b="1" dirty="0">
                <a:solidFill>
                  <a:schemeClr val="bg1"/>
                </a:solidFill>
                <a:latin typeface="Century Gothic" panose="020B0502020202020204" pitchFamily="34" charset="0"/>
              </a:endParaRPr>
            </a:p>
          </p:txBody>
        </p:sp>
        <p:sp>
          <p:nvSpPr>
            <p:cNvPr id="14" name="文本框 13"/>
            <p:cNvSpPr txBox="1">
              <a:spLocks noChangeArrowheads="1"/>
            </p:cNvSpPr>
            <p:nvPr/>
          </p:nvSpPr>
          <p:spPr bwMode="auto">
            <a:xfrm>
              <a:off x="2971800" y="1839913"/>
              <a:ext cx="2756570" cy="100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Font typeface="Arial" panose="020B0604020202020204" pitchFamily="34" charset="0"/>
                <a:buNone/>
              </a:pPr>
              <a:r>
                <a:rPr lang="en-US" altLang="zh-CN" sz="8000" b="1" dirty="0">
                  <a:solidFill>
                    <a:schemeClr val="bg1"/>
                  </a:solidFill>
                  <a:latin typeface="Century Gothic" panose="020B0502020202020204" pitchFamily="34" charset="0"/>
                </a:rPr>
                <a:t>POINTS</a:t>
              </a:r>
              <a:endParaRPr lang="zh-CN" altLang="en-US" sz="8000" b="1" dirty="0">
                <a:solidFill>
                  <a:schemeClr val="bg1"/>
                </a:solidFill>
                <a:latin typeface="Century Gothic" panose="020B0502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3000">
        <p:pull/>
      </p:transition>
    </mc:Choice>
    <mc:Fallback>
      <p:transition spd="slow" advTm="300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500" fill="hold"/>
                                        <p:tgtEl>
                                          <p:spTgt spid="29"/>
                                        </p:tgtEl>
                                        <p:attrNameLst>
                                          <p:attrName>ppt_x</p:attrName>
                                        </p:attrNameLst>
                                      </p:cBhvr>
                                      <p:tavLst>
                                        <p:tav tm="0">
                                          <p:val>
                                            <p:strVal val="0-#ppt_w/2"/>
                                          </p:val>
                                        </p:tav>
                                        <p:tav tm="100000">
                                          <p:val>
                                            <p:strVal val="#ppt_x"/>
                                          </p:val>
                                        </p:tav>
                                      </p:tavLst>
                                    </p:anim>
                                    <p:anim calcmode="lin" valueType="num">
                                      <p:cBhvr additive="base">
                                        <p:cTn id="16" dur="500" fill="hold"/>
                                        <p:tgtEl>
                                          <p:spTgt spid="29"/>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fill="hold"/>
                                        <p:tgtEl>
                                          <p:spTgt spid="30"/>
                                        </p:tgtEl>
                                        <p:attrNameLst>
                                          <p:attrName>ppt_x</p:attrName>
                                        </p:attrNameLst>
                                      </p:cBhvr>
                                      <p:tavLst>
                                        <p:tav tm="0">
                                          <p:val>
                                            <p:strVal val="0-#ppt_w/2"/>
                                          </p:val>
                                        </p:tav>
                                        <p:tav tm="100000">
                                          <p:val>
                                            <p:strVal val="#ppt_x"/>
                                          </p:val>
                                        </p:tav>
                                      </p:tavLst>
                                    </p:anim>
                                    <p:anim calcmode="lin" valueType="num">
                                      <p:cBhvr additive="base">
                                        <p:cTn id="20" dur="500" fill="hold"/>
                                        <p:tgtEl>
                                          <p:spTgt spid="30"/>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0-#ppt_w/2"/>
                                          </p:val>
                                        </p:tav>
                                        <p:tav tm="100000">
                                          <p:val>
                                            <p:strVal val="#ppt_x"/>
                                          </p:val>
                                        </p:tav>
                                      </p:tavLst>
                                    </p:anim>
                                    <p:anim calcmode="lin" valueType="num">
                                      <p:cBhvr additive="base">
                                        <p:cTn id="24"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1" cstate="print">
            <a:grayscl/>
            <a:extLst>
              <a:ext uri="{28A0092B-C50C-407E-A947-70E740481C1C}">
                <a14:useLocalDpi xmlns:a14="http://schemas.microsoft.com/office/drawing/2010/main" val="0"/>
              </a:ext>
            </a:extLst>
          </a:blip>
          <a:srcRect l="132" t="7086" b="7086"/>
          <a:stretch>
            <a:fillRect/>
          </a:stretch>
        </p:blipFill>
        <p:spPr>
          <a:xfrm>
            <a:off x="6157754" y="133350"/>
            <a:ext cx="5881846" cy="3348512"/>
          </a:xfrm>
          <a:custGeom>
            <a:avLst/>
            <a:gdLst>
              <a:gd name="connsiteX0" fmla="*/ 0 w 5881846"/>
              <a:gd name="connsiteY0" fmla="*/ 0 h 3348512"/>
              <a:gd name="connsiteX1" fmla="*/ 5881846 w 5881846"/>
              <a:gd name="connsiteY1" fmla="*/ 0 h 3348512"/>
              <a:gd name="connsiteX2" fmla="*/ 5881846 w 5881846"/>
              <a:gd name="connsiteY2" fmla="*/ 3348512 h 3348512"/>
              <a:gd name="connsiteX3" fmla="*/ 0 w 5881846"/>
              <a:gd name="connsiteY3" fmla="*/ 3348512 h 3348512"/>
            </a:gdLst>
            <a:ahLst/>
            <a:cxnLst>
              <a:cxn ang="0">
                <a:pos x="connsiteX0" y="connsiteY0"/>
              </a:cxn>
              <a:cxn ang="0">
                <a:pos x="connsiteX1" y="connsiteY1"/>
              </a:cxn>
              <a:cxn ang="0">
                <a:pos x="connsiteX2" y="connsiteY2"/>
              </a:cxn>
              <a:cxn ang="0">
                <a:pos x="connsiteX3" y="connsiteY3"/>
              </a:cxn>
            </a:cxnLst>
            <a:rect l="l" t="t" r="r" b="b"/>
            <a:pathLst>
              <a:path w="5881846" h="3348512">
                <a:moveTo>
                  <a:pt x="0" y="0"/>
                </a:moveTo>
                <a:lnTo>
                  <a:pt x="5881846" y="0"/>
                </a:lnTo>
                <a:lnTo>
                  <a:pt x="5881846" y="3348512"/>
                </a:lnTo>
                <a:lnTo>
                  <a:pt x="0" y="3348512"/>
                </a:lnTo>
                <a:close/>
              </a:path>
            </a:pathLst>
          </a:custGeom>
        </p:spPr>
      </p:pic>
      <p:pic>
        <p:nvPicPr>
          <p:cNvPr id="20" name="图片 19"/>
          <p:cNvPicPr>
            <a:picLocks noChangeAspect="1"/>
          </p:cNvPicPr>
          <p:nvPr/>
        </p:nvPicPr>
        <p:blipFill>
          <a:blip r:embed="rId2" cstate="print">
            <a:grayscl/>
            <a:extLst>
              <a:ext uri="{28A0092B-C50C-407E-A947-70E740481C1C}">
                <a14:useLocalDpi xmlns:a14="http://schemas.microsoft.com/office/drawing/2010/main" val="0"/>
              </a:ext>
            </a:extLst>
          </a:blip>
          <a:srcRect l="2601" t="16808" r="4113" b="5577"/>
          <a:stretch>
            <a:fillRect/>
          </a:stretch>
        </p:blipFill>
        <p:spPr>
          <a:xfrm>
            <a:off x="1" y="3481862"/>
            <a:ext cx="6149979" cy="3411221"/>
          </a:xfrm>
          <a:custGeom>
            <a:avLst/>
            <a:gdLst>
              <a:gd name="connsiteX0" fmla="*/ 0 w 6149979"/>
              <a:gd name="connsiteY0" fmla="*/ 0 h 3411221"/>
              <a:gd name="connsiteX1" fmla="*/ 6149979 w 6149979"/>
              <a:gd name="connsiteY1" fmla="*/ 0 h 3411221"/>
              <a:gd name="connsiteX2" fmla="*/ 6149979 w 6149979"/>
              <a:gd name="connsiteY2" fmla="*/ 3411221 h 3411221"/>
              <a:gd name="connsiteX3" fmla="*/ 0 w 6149979"/>
              <a:gd name="connsiteY3" fmla="*/ 3411221 h 3411221"/>
            </a:gdLst>
            <a:ahLst/>
            <a:cxnLst>
              <a:cxn ang="0">
                <a:pos x="connsiteX0" y="connsiteY0"/>
              </a:cxn>
              <a:cxn ang="0">
                <a:pos x="connsiteX1" y="connsiteY1"/>
              </a:cxn>
              <a:cxn ang="0">
                <a:pos x="connsiteX2" y="connsiteY2"/>
              </a:cxn>
              <a:cxn ang="0">
                <a:pos x="connsiteX3" y="connsiteY3"/>
              </a:cxn>
            </a:cxnLst>
            <a:rect l="l" t="t" r="r" b="b"/>
            <a:pathLst>
              <a:path w="6149979" h="3411221">
                <a:moveTo>
                  <a:pt x="0" y="0"/>
                </a:moveTo>
                <a:lnTo>
                  <a:pt x="6149979" y="0"/>
                </a:lnTo>
                <a:lnTo>
                  <a:pt x="6149979" y="3411221"/>
                </a:lnTo>
                <a:lnTo>
                  <a:pt x="0" y="3411221"/>
                </a:lnTo>
                <a:close/>
              </a:path>
            </a:pathLst>
          </a:custGeom>
        </p:spPr>
      </p:pic>
      <p:grpSp>
        <p:nvGrpSpPr>
          <p:cNvPr id="14" name="组合 13"/>
          <p:cNvGrpSpPr/>
          <p:nvPr/>
        </p:nvGrpSpPr>
        <p:grpSpPr>
          <a:xfrm>
            <a:off x="1582254" y="931810"/>
            <a:ext cx="10106191" cy="5547413"/>
            <a:chOff x="1201712" y="606425"/>
            <a:chExt cx="7675588" cy="4213225"/>
          </a:xfrm>
        </p:grpSpPr>
        <p:grpSp>
          <p:nvGrpSpPr>
            <p:cNvPr id="2" name="组合 7"/>
            <p:cNvGrpSpPr/>
            <p:nvPr/>
          </p:nvGrpSpPr>
          <p:grpSpPr bwMode="auto">
            <a:xfrm>
              <a:off x="1201712" y="606425"/>
              <a:ext cx="2846414" cy="1333500"/>
              <a:chOff x="2989865" y="364103"/>
              <a:chExt cx="2845829" cy="1333691"/>
            </a:xfrm>
          </p:grpSpPr>
          <p:sp>
            <p:nvSpPr>
              <p:cNvPr id="3" name="文本框 66"/>
              <p:cNvSpPr txBox="1">
                <a:spLocks noChangeArrowheads="1"/>
              </p:cNvSpPr>
              <p:nvPr/>
            </p:nvSpPr>
            <p:spPr bwMode="auto">
              <a:xfrm>
                <a:off x="2989865" y="1374629"/>
                <a:ext cx="281486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1" hangingPunct="1">
                  <a:lnSpc>
                    <a:spcPts val="900"/>
                  </a:lnSpc>
                  <a:buFont typeface="Arial" panose="020B0604020202020204" pitchFamily="34" charset="0"/>
                  <a:buNone/>
                </a:pPr>
                <a:r>
                  <a:rPr lang="en-US" altLang="zh-CN" sz="600">
                    <a:solidFill>
                      <a:srgbClr val="A6A6A6"/>
                    </a:solidFill>
                    <a:latin typeface="Helvetica" panose="020B0604020202020204" pitchFamily="34" charset="0"/>
                    <a:ea typeface="微软雅黑" panose="020B0503020204020204" pitchFamily="34" charset="-122"/>
                  </a:rPr>
                  <a:t>this is a sample text. insert your desired text here. Again. this is a dummy text. enter your own text here. this is a sample text. </a:t>
                </a:r>
                <a:endParaRPr lang="zh-CN" altLang="en-US" sz="600">
                  <a:solidFill>
                    <a:srgbClr val="A6A6A6"/>
                  </a:solidFill>
                  <a:latin typeface="Helvetica" panose="020B0604020202020204" pitchFamily="34" charset="0"/>
                  <a:ea typeface="微软雅黑" panose="020B0503020204020204" pitchFamily="34" charset="-122"/>
                </a:endParaRPr>
              </a:p>
            </p:txBody>
          </p:sp>
          <p:sp>
            <p:nvSpPr>
              <p:cNvPr id="4" name="文本框 13"/>
              <p:cNvSpPr txBox="1">
                <a:spLocks noChangeArrowheads="1"/>
              </p:cNvSpPr>
              <p:nvPr/>
            </p:nvSpPr>
            <p:spPr bwMode="auto">
              <a:xfrm>
                <a:off x="4471873" y="364103"/>
                <a:ext cx="1363821" cy="584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Font typeface="Arial" panose="020B0604020202020204" pitchFamily="34" charset="0"/>
                  <a:buNone/>
                </a:pPr>
                <a:r>
                  <a:rPr lang="en-US" altLang="zh-CN" sz="3200">
                    <a:latin typeface="Helvetica-Roman-SemiB"/>
                    <a:ea typeface="SimSun-ExtB" panose="02010609060101010101" pitchFamily="49" charset="-122"/>
                  </a:rPr>
                  <a:t>PART01</a:t>
                </a:r>
                <a:endParaRPr lang="zh-CN" altLang="en-US" sz="3200">
                  <a:latin typeface="Helvetica-Roman-SemiB"/>
                  <a:ea typeface="SimSun-ExtB" panose="02010609060101010101" pitchFamily="49" charset="-122"/>
                </a:endParaRPr>
              </a:p>
            </p:txBody>
          </p:sp>
          <p:sp>
            <p:nvSpPr>
              <p:cNvPr id="5" name="文本框 66"/>
              <p:cNvSpPr txBox="1">
                <a:spLocks noChangeArrowheads="1"/>
              </p:cNvSpPr>
              <p:nvPr/>
            </p:nvSpPr>
            <p:spPr bwMode="auto">
              <a:xfrm>
                <a:off x="4334890" y="786658"/>
                <a:ext cx="1308756" cy="303925"/>
              </a:xfrm>
              <a:prstGeom prst="rect">
                <a:avLst/>
              </a:prstGeom>
              <a:noFill/>
              <a:ln>
                <a:noFill/>
              </a:ln>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defRPr/>
                </a:pPr>
                <a:r>
                  <a:rPr lang="zh-CN" altLang="en-US" sz="2000" dirty="0">
                    <a:solidFill>
                      <a:schemeClr val="tx1">
                        <a:lumMod val="75000"/>
                        <a:lumOff val="25000"/>
                      </a:schemeClr>
                    </a:solidFill>
                    <a:latin typeface="Helvetica" panose="020B0604020202020204" pitchFamily="34" charset="0"/>
                  </a:rPr>
                  <a:t>输入你的标题</a:t>
                </a:r>
                <a:endParaRPr lang="zh-CN" altLang="en-US" sz="2000" dirty="0">
                  <a:solidFill>
                    <a:schemeClr val="tx1">
                      <a:lumMod val="75000"/>
                      <a:lumOff val="25000"/>
                    </a:schemeClr>
                  </a:solidFill>
                  <a:latin typeface="Helvetica" panose="020B0604020202020204" pitchFamily="34" charset="0"/>
                </a:endParaRPr>
              </a:p>
            </p:txBody>
          </p:sp>
          <p:sp>
            <p:nvSpPr>
              <p:cNvPr id="6" name="任意多边形 5"/>
              <p:cNvSpPr/>
              <p:nvPr/>
            </p:nvSpPr>
            <p:spPr>
              <a:xfrm>
                <a:off x="5356367" y="1286573"/>
                <a:ext cx="287279" cy="0"/>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grpSp>
          <p:nvGrpSpPr>
            <p:cNvPr id="9" name="组合 1"/>
            <p:cNvGrpSpPr/>
            <p:nvPr/>
          </p:nvGrpSpPr>
          <p:grpSpPr bwMode="auto">
            <a:xfrm>
              <a:off x="4046538" y="2857500"/>
              <a:ext cx="4830762" cy="1962150"/>
              <a:chOff x="4046335" y="2857499"/>
              <a:chExt cx="4830965" cy="1962150"/>
            </a:xfrm>
          </p:grpSpPr>
          <p:grpSp>
            <p:nvGrpSpPr>
              <p:cNvPr id="10" name="组合 6"/>
              <p:cNvGrpSpPr/>
              <p:nvPr/>
            </p:nvGrpSpPr>
            <p:grpSpPr bwMode="auto">
              <a:xfrm>
                <a:off x="5125880" y="3275012"/>
                <a:ext cx="3303726" cy="1176337"/>
                <a:chOff x="5125880" y="3227387"/>
                <a:chExt cx="3303726" cy="1176337"/>
              </a:xfrm>
            </p:grpSpPr>
            <p:sp>
              <p:nvSpPr>
                <p:cNvPr id="12" name="文本框 66"/>
                <p:cNvSpPr txBox="1">
                  <a:spLocks noChangeArrowheads="1"/>
                </p:cNvSpPr>
                <p:nvPr/>
              </p:nvSpPr>
              <p:spPr bwMode="auto">
                <a:xfrm>
                  <a:off x="5175094" y="3619499"/>
                  <a:ext cx="3254512" cy="784225"/>
                </a:xfrm>
                <a:prstGeom prst="rect">
                  <a:avLst/>
                </a:prstGeom>
                <a:noFill/>
                <a:ln>
                  <a:noFill/>
                </a:ln>
              </p:spPr>
              <p:txBody>
                <a:bodyPr>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eaLnBrk="1" hangingPunct="1">
                    <a:lnSpc>
                      <a:spcPts val="900"/>
                    </a:lnSpc>
                    <a:defRPr/>
                  </a:pPr>
                  <a:r>
                    <a:rPr lang="en-US" altLang="zh-CN" sz="600" dirty="0">
                      <a:solidFill>
                        <a:schemeClr val="bg1">
                          <a:lumMod val="50000"/>
                        </a:schemeClr>
                      </a:solidFill>
                      <a:latin typeface="Helvetica" panose="020B0604020202020204" pitchFamily="34" charset="0"/>
                      <a:ea typeface="微软雅黑" panose="020B0503020204020204" pitchFamily="34" charset="-122"/>
                      <a:cs typeface="Arial" panose="020B0604020202020204" pitchFamily="34" charset="0"/>
                    </a:rPr>
                    <a:t>this is a sample text. insert your desired text here. Again. this is a dummy text. enter your own text here. this is a sample text. this is a sample text. insert your desired text here. Again. this is a dummy text. enter your own text here. this is a sample text. this is a sample text. insert your desired text here. Again. this is a dummy text. enter your own text here. this is a sample text. this is a sample text. insert your desired text here. Again. this is a dummy text. enter your own text here. this is a sample text. </a:t>
                  </a:r>
                  <a:endParaRPr lang="zh-CN" altLang="en-US" sz="600" dirty="0">
                    <a:solidFill>
                      <a:schemeClr val="bg1">
                        <a:lumMod val="50000"/>
                      </a:schemeClr>
                    </a:solidFill>
                    <a:latin typeface="Helvetica" panose="020B0604020202020204" pitchFamily="34" charset="0"/>
                    <a:ea typeface="微软雅黑" panose="020B0503020204020204" pitchFamily="34" charset="-122"/>
                    <a:cs typeface="Arial" panose="020B0604020202020204" pitchFamily="34" charset="0"/>
                  </a:endParaRPr>
                </a:p>
              </p:txBody>
            </p:sp>
            <p:sp>
              <p:nvSpPr>
                <p:cNvPr id="13" name="文本框 66"/>
                <p:cNvSpPr txBox="1">
                  <a:spLocks noChangeArrowheads="1"/>
                </p:cNvSpPr>
                <p:nvPr/>
              </p:nvSpPr>
              <p:spPr bwMode="auto">
                <a:xfrm>
                  <a:off x="5125880" y="3227387"/>
                  <a:ext cx="1192197" cy="280505"/>
                </a:xfrm>
                <a:prstGeom prst="rect">
                  <a:avLst/>
                </a:prstGeom>
                <a:noFill/>
                <a:ln>
                  <a:noFill/>
                </a:ln>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defRPr/>
                  </a:pPr>
                  <a:r>
                    <a:rPr lang="zh-CN" altLang="en-US" sz="1800" dirty="0">
                      <a:latin typeface="Helvetica" panose="020B0604020202020204" pitchFamily="34" charset="0"/>
                    </a:rPr>
                    <a:t>输入你的标题</a:t>
                  </a:r>
                  <a:endParaRPr lang="zh-CN" altLang="en-US" sz="1800" dirty="0">
                    <a:latin typeface="Helvetica" panose="020B0604020202020204" pitchFamily="34" charset="0"/>
                  </a:endParaRPr>
                </a:p>
              </p:txBody>
            </p:sp>
          </p:grpSp>
          <p:sp>
            <p:nvSpPr>
              <p:cNvPr id="11" name="任意多边形 10"/>
              <p:cNvSpPr/>
              <p:nvPr/>
            </p:nvSpPr>
            <p:spPr>
              <a:xfrm>
                <a:off x="4046335" y="2857499"/>
                <a:ext cx="4830965" cy="1962150"/>
              </a:xfrm>
              <a:custGeom>
                <a:avLst/>
                <a:gdLst>
                  <a:gd name="connsiteX0" fmla="*/ 0 w 4830965"/>
                  <a:gd name="connsiteY0" fmla="*/ 0 h 1962150"/>
                  <a:gd name="connsiteX1" fmla="*/ 4830965 w 4830965"/>
                  <a:gd name="connsiteY1" fmla="*/ 0 h 1962150"/>
                  <a:gd name="connsiteX2" fmla="*/ 4830965 w 4830965"/>
                  <a:gd name="connsiteY2" fmla="*/ 1962150 h 1962150"/>
                  <a:gd name="connsiteX3" fmla="*/ 0 w 4830965"/>
                  <a:gd name="connsiteY3" fmla="*/ 1962150 h 1962150"/>
                  <a:gd name="connsiteX4" fmla="*/ 0 w 4830965"/>
                  <a:gd name="connsiteY4" fmla="*/ 0 h 1962150"/>
                  <a:gd name="connsiteX5" fmla="*/ 95250 w 4830965"/>
                  <a:gd name="connsiteY5" fmla="*/ 95250 h 1962150"/>
                  <a:gd name="connsiteX6" fmla="*/ 95250 w 4830965"/>
                  <a:gd name="connsiteY6" fmla="*/ 1876425 h 1962150"/>
                  <a:gd name="connsiteX7" fmla="*/ 4726190 w 4830965"/>
                  <a:gd name="connsiteY7" fmla="*/ 1876425 h 1962150"/>
                  <a:gd name="connsiteX8" fmla="*/ 4726190 w 4830965"/>
                  <a:gd name="connsiteY8" fmla="*/ 95250 h 1962150"/>
                  <a:gd name="connsiteX9" fmla="*/ 95250 w 4830965"/>
                  <a:gd name="connsiteY9" fmla="*/ 95250 h 196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30965" h="1962150">
                    <a:moveTo>
                      <a:pt x="0" y="0"/>
                    </a:moveTo>
                    <a:lnTo>
                      <a:pt x="4830965" y="0"/>
                    </a:lnTo>
                    <a:lnTo>
                      <a:pt x="4830965" y="1962150"/>
                    </a:lnTo>
                    <a:lnTo>
                      <a:pt x="0" y="1962150"/>
                    </a:lnTo>
                    <a:lnTo>
                      <a:pt x="0" y="0"/>
                    </a:lnTo>
                    <a:close/>
                    <a:moveTo>
                      <a:pt x="95250" y="95250"/>
                    </a:moveTo>
                    <a:lnTo>
                      <a:pt x="95250" y="1876425"/>
                    </a:lnTo>
                    <a:lnTo>
                      <a:pt x="4726190" y="1876425"/>
                    </a:lnTo>
                    <a:lnTo>
                      <a:pt x="4726190" y="95250"/>
                    </a:lnTo>
                    <a:lnTo>
                      <a:pt x="95250" y="9525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grpSp>
    </p:spTree>
  </p:cSld>
  <p:clrMapOvr>
    <a:masterClrMapping/>
  </p:clrMapOvr>
  <mc:AlternateContent xmlns:mc="http://schemas.openxmlformats.org/markup-compatibility/2006">
    <mc:Choice xmlns:p14="http://schemas.microsoft.com/office/powerpoint/2010/main" Requires="p14">
      <p:transition spd="slow" p14:dur="1500" advTm="3000">
        <p:pull/>
      </p:transition>
    </mc:Choice>
    <mc:Fallback>
      <p:transition spd="slow" advTm="300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图片 35"/>
          <p:cNvPicPr>
            <a:picLocks noChangeAspect="1"/>
          </p:cNvPicPr>
          <p:nvPr/>
        </p:nvPicPr>
        <p:blipFill>
          <a:blip r:embed="rId1">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val="0"/>
              </a:ext>
            </a:extLst>
          </a:blip>
          <a:srcRect l="3426" t="6024" r="1840" b="11079"/>
          <a:stretch>
            <a:fillRect/>
          </a:stretch>
        </p:blipFill>
        <p:spPr>
          <a:xfrm>
            <a:off x="425512" y="-20352"/>
            <a:ext cx="11766488" cy="6867525"/>
          </a:xfrm>
          <a:custGeom>
            <a:avLst/>
            <a:gdLst>
              <a:gd name="connsiteX0" fmla="*/ 0 w 11766488"/>
              <a:gd name="connsiteY0" fmla="*/ 0 h 6867525"/>
              <a:gd name="connsiteX1" fmla="*/ 4906105 w 11766488"/>
              <a:gd name="connsiteY1" fmla="*/ 0 h 6867525"/>
              <a:gd name="connsiteX2" fmla="*/ 11766488 w 11766488"/>
              <a:gd name="connsiteY2" fmla="*/ 6867525 h 6867525"/>
              <a:gd name="connsiteX3" fmla="*/ 6860383 w 11766488"/>
              <a:gd name="connsiteY3" fmla="*/ 6867525 h 6867525"/>
            </a:gdLst>
            <a:ahLst/>
            <a:cxnLst>
              <a:cxn ang="0">
                <a:pos x="connsiteX0" y="connsiteY0"/>
              </a:cxn>
              <a:cxn ang="0">
                <a:pos x="connsiteX1" y="connsiteY1"/>
              </a:cxn>
              <a:cxn ang="0">
                <a:pos x="connsiteX2" y="connsiteY2"/>
              </a:cxn>
              <a:cxn ang="0">
                <a:pos x="connsiteX3" y="connsiteY3"/>
              </a:cxn>
            </a:cxnLst>
            <a:rect l="l" t="t" r="r" b="b"/>
            <a:pathLst>
              <a:path w="11766488" h="6867525">
                <a:moveTo>
                  <a:pt x="0" y="0"/>
                </a:moveTo>
                <a:lnTo>
                  <a:pt x="4906105" y="0"/>
                </a:lnTo>
                <a:lnTo>
                  <a:pt x="11766488" y="6867525"/>
                </a:lnTo>
                <a:lnTo>
                  <a:pt x="6860383" y="6867525"/>
                </a:lnTo>
                <a:close/>
              </a:path>
            </a:pathLst>
          </a:custGeom>
        </p:spPr>
      </p:pic>
      <p:grpSp>
        <p:nvGrpSpPr>
          <p:cNvPr id="3" name="组合 2"/>
          <p:cNvGrpSpPr/>
          <p:nvPr/>
        </p:nvGrpSpPr>
        <p:grpSpPr>
          <a:xfrm>
            <a:off x="666749" y="3112909"/>
            <a:ext cx="2889830" cy="2851735"/>
            <a:chOff x="1771649" y="3112909"/>
            <a:chExt cx="2889830" cy="2851735"/>
          </a:xfrm>
        </p:grpSpPr>
        <p:grpSp>
          <p:nvGrpSpPr>
            <p:cNvPr id="18" name="组合 7"/>
            <p:cNvGrpSpPr/>
            <p:nvPr/>
          </p:nvGrpSpPr>
          <p:grpSpPr bwMode="auto">
            <a:xfrm>
              <a:off x="1771649" y="4310710"/>
              <a:ext cx="2889830" cy="1653934"/>
              <a:chOff x="3637759" y="287892"/>
              <a:chExt cx="2166974" cy="1241201"/>
            </a:xfrm>
          </p:grpSpPr>
          <p:sp>
            <p:nvSpPr>
              <p:cNvPr id="19" name="文本框 66"/>
              <p:cNvSpPr txBox="1">
                <a:spLocks noChangeArrowheads="1"/>
              </p:cNvSpPr>
              <p:nvPr/>
            </p:nvSpPr>
            <p:spPr bwMode="auto">
              <a:xfrm>
                <a:off x="3637759" y="1286573"/>
                <a:ext cx="2166974" cy="242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eaLnBrk="1" hangingPunct="1">
                  <a:lnSpc>
                    <a:spcPts val="900"/>
                  </a:lnSpc>
                  <a:buFont typeface="Arial" panose="020B0604020202020204" pitchFamily="34" charset="0"/>
                  <a:buNone/>
                </a:pPr>
                <a:r>
                  <a:rPr lang="en-US" altLang="zh-CN" sz="600" dirty="0">
                    <a:latin typeface="Helvetica" panose="020B0604020202020204" pitchFamily="34" charset="0"/>
                    <a:ea typeface="微软雅黑" panose="020B0503020204020204" pitchFamily="34" charset="-122"/>
                  </a:rPr>
                  <a:t>this is a sample text. insert your desired text here. Again. this is a dummy text. enter your own text here. this is a sample text. </a:t>
                </a:r>
                <a:endParaRPr lang="zh-CN" altLang="en-US" sz="600" dirty="0">
                  <a:latin typeface="Helvetica" panose="020B0604020202020204" pitchFamily="34" charset="0"/>
                  <a:ea typeface="微软雅黑" panose="020B0503020204020204" pitchFamily="34" charset="-122"/>
                </a:endParaRPr>
              </a:p>
            </p:txBody>
          </p:sp>
          <p:sp>
            <p:nvSpPr>
              <p:cNvPr id="20" name="文本框 13"/>
              <p:cNvSpPr txBox="1">
                <a:spLocks noChangeArrowheads="1"/>
              </p:cNvSpPr>
              <p:nvPr/>
            </p:nvSpPr>
            <p:spPr bwMode="auto">
              <a:xfrm>
                <a:off x="4763833" y="287892"/>
                <a:ext cx="869309" cy="531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Font typeface="Arial" panose="020B0604020202020204" pitchFamily="34" charset="0"/>
                  <a:buNone/>
                </a:pPr>
                <a:r>
                  <a:rPr lang="en-US" altLang="zh-CN" sz="4000" dirty="0">
                    <a:latin typeface="Helvetica-Roman-SemiB"/>
                    <a:ea typeface="SimSun-ExtB" panose="02010609060101010101" pitchFamily="49" charset="-122"/>
                  </a:rPr>
                  <a:t>65%</a:t>
                </a:r>
                <a:endParaRPr lang="zh-CN" altLang="en-US" sz="4000" dirty="0">
                  <a:latin typeface="Helvetica-Roman-SemiB"/>
                  <a:ea typeface="SimSun-ExtB" panose="02010609060101010101" pitchFamily="49" charset="-122"/>
                </a:endParaRPr>
              </a:p>
            </p:txBody>
          </p:sp>
          <p:sp>
            <p:nvSpPr>
              <p:cNvPr id="21" name="文本框 66"/>
              <p:cNvSpPr txBox="1">
                <a:spLocks noChangeArrowheads="1"/>
              </p:cNvSpPr>
              <p:nvPr/>
            </p:nvSpPr>
            <p:spPr bwMode="auto">
              <a:xfrm>
                <a:off x="4869305" y="846737"/>
                <a:ext cx="773146" cy="196326"/>
              </a:xfrm>
              <a:prstGeom prst="rect">
                <a:avLst/>
              </a:prstGeom>
              <a:noFill/>
              <a:ln>
                <a:noFill/>
              </a:ln>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defRPr/>
                </a:pPr>
                <a:r>
                  <a:rPr lang="zh-CN" altLang="en-US" sz="1100" dirty="0">
                    <a:latin typeface="Helvetica" panose="020B0604020202020204" pitchFamily="34" charset="0"/>
                  </a:rPr>
                  <a:t>输入你的标题</a:t>
                </a:r>
                <a:endParaRPr lang="zh-CN" altLang="en-US" sz="1100" dirty="0">
                  <a:latin typeface="Helvetica" panose="020B0604020202020204" pitchFamily="34" charset="0"/>
                </a:endParaRPr>
              </a:p>
            </p:txBody>
          </p:sp>
          <p:sp>
            <p:nvSpPr>
              <p:cNvPr id="22" name="任意多边形 21"/>
              <p:cNvSpPr/>
              <p:nvPr/>
            </p:nvSpPr>
            <p:spPr>
              <a:xfrm>
                <a:off x="5355299" y="1286573"/>
                <a:ext cx="287152" cy="0"/>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grpSp>
        <p:grpSp>
          <p:nvGrpSpPr>
            <p:cNvPr id="23" name="组合 7"/>
            <p:cNvGrpSpPr/>
            <p:nvPr/>
          </p:nvGrpSpPr>
          <p:grpSpPr bwMode="auto">
            <a:xfrm>
              <a:off x="1771650" y="3112909"/>
              <a:ext cx="2889825" cy="798377"/>
              <a:chOff x="3637761" y="1018005"/>
              <a:chExt cx="2166972" cy="599145"/>
            </a:xfrm>
          </p:grpSpPr>
          <p:sp>
            <p:nvSpPr>
              <p:cNvPr id="24" name="文本框 66"/>
              <p:cNvSpPr txBox="1">
                <a:spLocks noChangeArrowheads="1"/>
              </p:cNvSpPr>
              <p:nvPr/>
            </p:nvSpPr>
            <p:spPr bwMode="auto">
              <a:xfrm>
                <a:off x="3637761" y="1374629"/>
                <a:ext cx="2166972" cy="242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eaLnBrk="1" hangingPunct="1">
                  <a:lnSpc>
                    <a:spcPts val="900"/>
                  </a:lnSpc>
                  <a:buFont typeface="Arial" panose="020B0604020202020204" pitchFamily="34" charset="0"/>
                  <a:buNone/>
                </a:pPr>
                <a:r>
                  <a:rPr lang="en-US" altLang="zh-CN" sz="600" dirty="0">
                    <a:latin typeface="Helvetica" panose="020B0604020202020204" pitchFamily="34" charset="0"/>
                    <a:ea typeface="微软雅黑" panose="020B0503020204020204" pitchFamily="34" charset="-122"/>
                  </a:rPr>
                  <a:t>this is a sample text. insert your desired text here. Again. this is a dummy text. enter your own text here. this is a sample text. </a:t>
                </a:r>
                <a:endParaRPr lang="zh-CN" altLang="en-US" sz="600" dirty="0">
                  <a:latin typeface="Helvetica" panose="020B0604020202020204" pitchFamily="34" charset="0"/>
                  <a:ea typeface="微软雅黑" panose="020B0503020204020204" pitchFamily="34" charset="-122"/>
                </a:endParaRPr>
              </a:p>
            </p:txBody>
          </p:sp>
          <p:sp>
            <p:nvSpPr>
              <p:cNvPr id="26" name="文本框 66"/>
              <p:cNvSpPr txBox="1">
                <a:spLocks noChangeArrowheads="1"/>
              </p:cNvSpPr>
              <p:nvPr/>
            </p:nvSpPr>
            <p:spPr bwMode="auto">
              <a:xfrm>
                <a:off x="4928004" y="1018005"/>
                <a:ext cx="830845" cy="207875"/>
              </a:xfrm>
              <a:prstGeom prst="rect">
                <a:avLst/>
              </a:prstGeom>
              <a:noFill/>
              <a:ln>
                <a:noFill/>
              </a:ln>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defRPr/>
                </a:pPr>
                <a:r>
                  <a:rPr lang="zh-CN" altLang="en-US" sz="1200" dirty="0">
                    <a:latin typeface="Helvetica" panose="020B0604020202020204" pitchFamily="34" charset="0"/>
                  </a:rPr>
                  <a:t>输入你的标题</a:t>
                </a:r>
                <a:endParaRPr lang="zh-CN" altLang="en-US" sz="1200" dirty="0">
                  <a:latin typeface="Helvetica" panose="020B0604020202020204" pitchFamily="34" charset="0"/>
                </a:endParaRPr>
              </a:p>
            </p:txBody>
          </p:sp>
          <p:sp>
            <p:nvSpPr>
              <p:cNvPr id="27" name="任意多边形 26"/>
              <p:cNvSpPr/>
              <p:nvPr/>
            </p:nvSpPr>
            <p:spPr>
              <a:xfrm>
                <a:off x="5355300" y="1286573"/>
                <a:ext cx="287153" cy="0"/>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grpSp>
      </p:grpSp>
      <p:sp>
        <p:nvSpPr>
          <p:cNvPr id="28" name="文本框 13"/>
          <p:cNvSpPr txBox="1">
            <a:spLocks noChangeArrowheads="1"/>
          </p:cNvSpPr>
          <p:nvPr/>
        </p:nvSpPr>
        <p:spPr bwMode="auto">
          <a:xfrm>
            <a:off x="4523342" y="1230268"/>
            <a:ext cx="5198859" cy="1862048"/>
          </a:xfrm>
          <a:prstGeom prst="rect">
            <a:avLst/>
          </a:prstGeom>
          <a:noFill/>
          <a:ln>
            <a:noFill/>
          </a:ln>
        </p:spPr>
        <p:txBody>
          <a:bodyPr wrap="none">
            <a:spAutoFit/>
          </a:bodyPr>
          <a:lstStyle>
            <a:defPPr>
              <a:defRPr lang="zh-CN"/>
            </a:defPPr>
            <a:lvl1pPr eaLnBrk="1" hangingPunct="1">
              <a:defRPr sz="8000">
                <a:solidFill>
                  <a:schemeClr val="bg1"/>
                </a:solidFill>
                <a:latin typeface="BrushScript BT" panose="03060802040406070304" pitchFamily="66"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defRPr/>
            </a:pPr>
            <a:r>
              <a:rPr lang="en-US" altLang="zh-CN" sz="11500" b="1" dirty="0">
                <a:solidFill>
                  <a:schemeClr val="tx1"/>
                </a:solidFill>
                <a:latin typeface="Century Gothic" panose="020B0502020202020204" pitchFamily="34" charset="0"/>
              </a:rPr>
              <a:t>POWER</a:t>
            </a:r>
            <a:endParaRPr lang="zh-CN" altLang="en-US" sz="11500" b="1" dirty="0">
              <a:solidFill>
                <a:schemeClr val="tx1"/>
              </a:solidFill>
              <a:latin typeface="Century Gothic" panose="020B0502020202020204" pitchFamily="34" charset="0"/>
            </a:endParaRPr>
          </a:p>
        </p:txBody>
      </p:sp>
      <p:sp>
        <p:nvSpPr>
          <p:cNvPr id="29" name="文本框 13"/>
          <p:cNvSpPr txBox="1">
            <a:spLocks noChangeArrowheads="1"/>
          </p:cNvSpPr>
          <p:nvPr/>
        </p:nvSpPr>
        <p:spPr bwMode="auto">
          <a:xfrm>
            <a:off x="7675718" y="2749332"/>
            <a:ext cx="3278462" cy="1200329"/>
          </a:xfrm>
          <a:prstGeom prst="rect">
            <a:avLst/>
          </a:prstGeom>
          <a:noFill/>
          <a:ln>
            <a:noFill/>
          </a:ln>
        </p:spPr>
        <p:txBody>
          <a:bodyPr wrap="none">
            <a:spAutoFit/>
          </a:bodyPr>
          <a:lstStyle>
            <a:defPPr>
              <a:defRPr lang="zh-CN"/>
            </a:defPPr>
            <a:lvl1pPr eaLnBrk="1" hangingPunct="1">
              <a:defRPr sz="8000">
                <a:solidFill>
                  <a:schemeClr val="bg1"/>
                </a:solidFill>
                <a:latin typeface="BrushScript BT" panose="03060802040406070304" pitchFamily="66"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defRPr/>
            </a:pPr>
            <a:r>
              <a:rPr lang="en-US" altLang="zh-CN" sz="7200" b="1" dirty="0">
                <a:solidFill>
                  <a:schemeClr val="tx1"/>
                </a:solidFill>
                <a:latin typeface="Century Gothic" panose="020B0502020202020204" pitchFamily="34" charset="0"/>
              </a:rPr>
              <a:t>POINTS</a:t>
            </a:r>
            <a:endParaRPr lang="zh-CN" altLang="en-US" sz="7200" b="1" dirty="0">
              <a:solidFill>
                <a:schemeClr val="tx1"/>
              </a:solidFill>
              <a:latin typeface="Century Gothic" panose="020B0502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Tm="3000">
        <p:pull/>
      </p:transition>
    </mc:Choice>
    <mc:Fallback>
      <p:transition spd="slow" advTm="3000">
        <p:pull/>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p:cNvPicPr>
            <a:picLocks noChangeAspect="1"/>
          </p:cNvPicPr>
          <p:nvPr/>
        </p:nvPicPr>
        <p:blipFill>
          <a:blip r:embed="rId1">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val="0"/>
              </a:ext>
            </a:extLst>
          </a:blip>
          <a:srcRect t="10714" r="421" b="50369"/>
          <a:stretch>
            <a:fillRect/>
          </a:stretch>
        </p:blipFill>
        <p:spPr>
          <a:xfrm>
            <a:off x="56053" y="3718318"/>
            <a:ext cx="12135947" cy="3139682"/>
          </a:xfrm>
          <a:custGeom>
            <a:avLst/>
            <a:gdLst>
              <a:gd name="connsiteX0" fmla="*/ 0 w 12135947"/>
              <a:gd name="connsiteY0" fmla="*/ 0 h 3139682"/>
              <a:gd name="connsiteX1" fmla="*/ 12135947 w 12135947"/>
              <a:gd name="connsiteY1" fmla="*/ 0 h 3139682"/>
              <a:gd name="connsiteX2" fmla="*/ 12135947 w 12135947"/>
              <a:gd name="connsiteY2" fmla="*/ 3139682 h 3139682"/>
              <a:gd name="connsiteX3" fmla="*/ 0 w 12135947"/>
              <a:gd name="connsiteY3" fmla="*/ 3139682 h 3139682"/>
            </a:gdLst>
            <a:ahLst/>
            <a:cxnLst>
              <a:cxn ang="0">
                <a:pos x="connsiteX0" y="connsiteY0"/>
              </a:cxn>
              <a:cxn ang="0">
                <a:pos x="connsiteX1" y="connsiteY1"/>
              </a:cxn>
              <a:cxn ang="0">
                <a:pos x="connsiteX2" y="connsiteY2"/>
              </a:cxn>
              <a:cxn ang="0">
                <a:pos x="connsiteX3" y="connsiteY3"/>
              </a:cxn>
            </a:cxnLst>
            <a:rect l="l" t="t" r="r" b="b"/>
            <a:pathLst>
              <a:path w="12135947" h="3139682">
                <a:moveTo>
                  <a:pt x="0" y="0"/>
                </a:moveTo>
                <a:lnTo>
                  <a:pt x="12135947" y="0"/>
                </a:lnTo>
                <a:lnTo>
                  <a:pt x="12135947" y="3139682"/>
                </a:lnTo>
                <a:lnTo>
                  <a:pt x="0" y="3139682"/>
                </a:lnTo>
                <a:close/>
              </a:path>
            </a:pathLst>
          </a:custGeom>
        </p:spPr>
      </p:pic>
      <p:grpSp>
        <p:nvGrpSpPr>
          <p:cNvPr id="30" name="组合 29"/>
          <p:cNvGrpSpPr/>
          <p:nvPr/>
        </p:nvGrpSpPr>
        <p:grpSpPr>
          <a:xfrm>
            <a:off x="1122378" y="839710"/>
            <a:ext cx="10203435" cy="5446473"/>
            <a:chOff x="838200" y="648997"/>
            <a:chExt cx="7620000" cy="4067466"/>
          </a:xfrm>
        </p:grpSpPr>
        <p:grpSp>
          <p:nvGrpSpPr>
            <p:cNvPr id="3" name="组合 29"/>
            <p:cNvGrpSpPr/>
            <p:nvPr/>
          </p:nvGrpSpPr>
          <p:grpSpPr bwMode="auto">
            <a:xfrm>
              <a:off x="2809874" y="648997"/>
              <a:ext cx="3565525" cy="737437"/>
              <a:chOff x="4715251" y="2914488"/>
              <a:chExt cx="3565148" cy="738157"/>
            </a:xfrm>
          </p:grpSpPr>
          <p:sp>
            <p:nvSpPr>
              <p:cNvPr id="4" name="文本框 66"/>
              <p:cNvSpPr txBox="1">
                <a:spLocks noChangeArrowheads="1"/>
              </p:cNvSpPr>
              <p:nvPr/>
            </p:nvSpPr>
            <p:spPr bwMode="auto">
              <a:xfrm>
                <a:off x="4715251" y="3411068"/>
                <a:ext cx="3565148" cy="241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lnSpc>
                    <a:spcPts val="900"/>
                  </a:lnSpc>
                  <a:buFont typeface="Arial" panose="020B0604020202020204" pitchFamily="34" charset="0"/>
                  <a:buNone/>
                </a:pPr>
                <a:r>
                  <a:rPr lang="en-US" altLang="zh-CN" sz="800" dirty="0">
                    <a:latin typeface="Helvetica" panose="020B0604020202020204" pitchFamily="34" charset="0"/>
                    <a:ea typeface="微软雅黑" panose="020B0503020204020204" pitchFamily="34" charset="-122"/>
                  </a:rPr>
                  <a:t>this is a sample text. insert your desired text here. Again. this is a dummy text. enter your own text here. this is a sample text. this is a sample text</a:t>
                </a:r>
                <a:endParaRPr lang="zh-CN" altLang="en-US" sz="800" dirty="0">
                  <a:latin typeface="Helvetica" panose="020B0604020202020204" pitchFamily="34" charset="0"/>
                  <a:ea typeface="微软雅黑" panose="020B0503020204020204" pitchFamily="34" charset="-122"/>
                </a:endParaRPr>
              </a:p>
            </p:txBody>
          </p:sp>
          <p:sp>
            <p:nvSpPr>
              <p:cNvPr id="5" name="文本框 66"/>
              <p:cNvSpPr txBox="1">
                <a:spLocks noChangeArrowheads="1"/>
              </p:cNvSpPr>
              <p:nvPr/>
            </p:nvSpPr>
            <p:spPr bwMode="auto">
              <a:xfrm>
                <a:off x="5509576" y="2914488"/>
                <a:ext cx="1976499" cy="437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Font typeface="Arial" panose="020B0604020202020204" pitchFamily="34" charset="0"/>
                  <a:buNone/>
                </a:pPr>
                <a:r>
                  <a:rPr lang="zh-CN" altLang="en-US" sz="3200" dirty="0">
                    <a:latin typeface="+mn-ea"/>
                  </a:rPr>
                  <a:t>输入你的标题</a:t>
                </a:r>
                <a:endParaRPr lang="zh-CN" altLang="en-US" sz="3200" dirty="0">
                  <a:latin typeface="+mn-ea"/>
                </a:endParaRPr>
              </a:p>
            </p:txBody>
          </p:sp>
        </p:grpSp>
        <p:grpSp>
          <p:nvGrpSpPr>
            <p:cNvPr id="6" name="组合 3"/>
            <p:cNvGrpSpPr/>
            <p:nvPr/>
          </p:nvGrpSpPr>
          <p:grpSpPr bwMode="auto">
            <a:xfrm>
              <a:off x="838200" y="2125663"/>
              <a:ext cx="2209800" cy="2590800"/>
              <a:chOff x="1054100" y="2125444"/>
              <a:chExt cx="2209800" cy="2590800"/>
            </a:xfrm>
          </p:grpSpPr>
          <p:sp>
            <p:nvSpPr>
              <p:cNvPr id="7" name="矩形 6"/>
              <p:cNvSpPr/>
              <p:nvPr/>
            </p:nvSpPr>
            <p:spPr>
              <a:xfrm>
                <a:off x="1054100" y="2125444"/>
                <a:ext cx="2209800" cy="6667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8" name="矩形 7"/>
              <p:cNvSpPr/>
              <p:nvPr/>
            </p:nvSpPr>
            <p:spPr>
              <a:xfrm>
                <a:off x="1054100" y="2798544"/>
                <a:ext cx="2209800" cy="1917700"/>
              </a:xfrm>
              <a:prstGeom prst="rect">
                <a:avLst/>
              </a:prstGeom>
              <a:solidFill>
                <a:schemeClr val="tx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endParaRPr>
              </a:p>
            </p:txBody>
          </p:sp>
          <p:grpSp>
            <p:nvGrpSpPr>
              <p:cNvPr id="9" name="组合 7"/>
              <p:cNvGrpSpPr/>
              <p:nvPr/>
            </p:nvGrpSpPr>
            <p:grpSpPr bwMode="auto">
              <a:xfrm>
                <a:off x="1304106" y="3224784"/>
                <a:ext cx="1809735" cy="744469"/>
                <a:chOff x="2896077" y="752816"/>
                <a:chExt cx="2915697" cy="621849"/>
              </a:xfrm>
            </p:grpSpPr>
            <p:sp>
              <p:nvSpPr>
                <p:cNvPr id="12" name="文本框 66"/>
                <p:cNvSpPr txBox="1">
                  <a:spLocks noChangeArrowheads="1"/>
                </p:cNvSpPr>
                <p:nvPr/>
              </p:nvSpPr>
              <p:spPr bwMode="auto">
                <a:xfrm>
                  <a:off x="2904181" y="1173074"/>
                  <a:ext cx="2814869" cy="201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ts val="900"/>
                    </a:lnSpc>
                    <a:buFont typeface="Arial" panose="020B0604020202020204" pitchFamily="34" charset="0"/>
                    <a:buNone/>
                  </a:pPr>
                  <a:r>
                    <a:rPr lang="en-US" altLang="zh-CN" sz="600">
                      <a:solidFill>
                        <a:schemeClr val="bg1"/>
                      </a:solidFill>
                      <a:latin typeface="Helvetica" panose="020B0604020202020204" pitchFamily="34" charset="0"/>
                      <a:ea typeface="微软雅黑" panose="020B0503020204020204" pitchFamily="34" charset="-122"/>
                    </a:rPr>
                    <a:t>this is a sample text. insert your desired text here. Again. this is a dummy text. enter your own text here. this is a sample text. </a:t>
                  </a:r>
                  <a:endParaRPr lang="zh-CN" altLang="en-US" sz="600">
                    <a:solidFill>
                      <a:schemeClr val="bg1"/>
                    </a:solidFill>
                    <a:latin typeface="Helvetica" panose="020B0604020202020204" pitchFamily="34" charset="0"/>
                    <a:ea typeface="微软雅黑" panose="020B0503020204020204" pitchFamily="34" charset="-122"/>
                  </a:endParaRPr>
                </a:p>
              </p:txBody>
            </p:sp>
            <p:sp>
              <p:nvSpPr>
                <p:cNvPr id="13" name="文本框 66"/>
                <p:cNvSpPr txBox="1">
                  <a:spLocks noChangeArrowheads="1"/>
                </p:cNvSpPr>
                <p:nvPr/>
              </p:nvSpPr>
              <p:spPr bwMode="auto">
                <a:xfrm>
                  <a:off x="2896077" y="752816"/>
                  <a:ext cx="2915697" cy="211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anose="020B0604020202020204" pitchFamily="34" charset="0"/>
                    <a:buNone/>
                  </a:pPr>
                  <a:r>
                    <a:rPr lang="zh-CN" altLang="en-US" sz="1600" dirty="0">
                      <a:solidFill>
                        <a:schemeClr val="bg1"/>
                      </a:solidFill>
                      <a:latin typeface="Helvetica" panose="020B0604020202020204" pitchFamily="34" charset="0"/>
                      <a:ea typeface="SimSun-ExtB" panose="02010609060101010101" pitchFamily="49" charset="-122"/>
                    </a:rPr>
                    <a:t>输入你的标题</a:t>
                  </a:r>
                  <a:endParaRPr lang="zh-CN" altLang="en-US" sz="1600" dirty="0">
                    <a:solidFill>
                      <a:schemeClr val="bg1"/>
                    </a:solidFill>
                    <a:latin typeface="Helvetica" panose="020B0604020202020204" pitchFamily="34" charset="0"/>
                    <a:ea typeface="SimSun-ExtB" panose="02010609060101010101" pitchFamily="49" charset="-122"/>
                  </a:endParaRPr>
                </a:p>
              </p:txBody>
            </p:sp>
          </p:grpSp>
          <p:sp>
            <p:nvSpPr>
              <p:cNvPr id="10" name="文本框 13"/>
              <p:cNvSpPr txBox="1">
                <a:spLocks noChangeArrowheads="1"/>
              </p:cNvSpPr>
              <p:nvPr/>
            </p:nvSpPr>
            <p:spPr bwMode="auto">
              <a:xfrm>
                <a:off x="1757160" y="2152997"/>
                <a:ext cx="110799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Font typeface="Arial" panose="020B0604020202020204" pitchFamily="34" charset="0"/>
                  <a:buNone/>
                </a:pPr>
                <a:r>
                  <a:rPr lang="en-US" altLang="zh-CN" sz="3600">
                    <a:solidFill>
                      <a:schemeClr val="bg1"/>
                    </a:solidFill>
                    <a:latin typeface="Helvetica" panose="020B0604020202020204" pitchFamily="34" charset="0"/>
                    <a:ea typeface="SimSun-ExtB" panose="02010609060101010101" pitchFamily="49" charset="-122"/>
                  </a:rPr>
                  <a:t>65%</a:t>
                </a:r>
                <a:endParaRPr lang="zh-CN" altLang="en-US" sz="3600">
                  <a:solidFill>
                    <a:schemeClr val="bg1"/>
                  </a:solidFill>
                  <a:latin typeface="Helvetica" panose="020B0604020202020204" pitchFamily="34" charset="0"/>
                  <a:ea typeface="SimSun-ExtB" panose="02010609060101010101" pitchFamily="49" charset="-122"/>
                </a:endParaRPr>
              </a:p>
            </p:txBody>
          </p:sp>
          <p:sp>
            <p:nvSpPr>
              <p:cNvPr id="11" name="十字形 10"/>
              <p:cNvSpPr/>
              <p:nvPr/>
            </p:nvSpPr>
            <p:spPr>
              <a:xfrm>
                <a:off x="1528763" y="2395319"/>
                <a:ext cx="169862" cy="169862"/>
              </a:xfrm>
              <a:prstGeom prst="plus">
                <a:avLst>
                  <a:gd name="adj" fmla="val 4138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endParaRPr>
              </a:p>
            </p:txBody>
          </p:sp>
        </p:grpSp>
        <p:grpSp>
          <p:nvGrpSpPr>
            <p:cNvPr id="14" name="组合 4"/>
            <p:cNvGrpSpPr/>
            <p:nvPr/>
          </p:nvGrpSpPr>
          <p:grpSpPr bwMode="auto">
            <a:xfrm>
              <a:off x="3543300" y="1958975"/>
              <a:ext cx="2209800" cy="2757488"/>
              <a:chOff x="3498850" y="1958756"/>
              <a:chExt cx="2209800" cy="2757488"/>
            </a:xfrm>
          </p:grpSpPr>
          <p:sp>
            <p:nvSpPr>
              <p:cNvPr id="15" name="矩形 14"/>
              <p:cNvSpPr/>
              <p:nvPr/>
            </p:nvSpPr>
            <p:spPr>
              <a:xfrm>
                <a:off x="3498850" y="1958756"/>
                <a:ext cx="2209800" cy="8334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6" name="矩形 15"/>
              <p:cNvSpPr/>
              <p:nvPr/>
            </p:nvSpPr>
            <p:spPr>
              <a:xfrm>
                <a:off x="3498850" y="2798544"/>
                <a:ext cx="2209800" cy="1917700"/>
              </a:xfrm>
              <a:prstGeom prst="rect">
                <a:avLst/>
              </a:prstGeom>
              <a:solidFill>
                <a:schemeClr val="tx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endParaRPr>
              </a:p>
            </p:txBody>
          </p:sp>
          <p:grpSp>
            <p:nvGrpSpPr>
              <p:cNvPr id="17" name="组合 7"/>
              <p:cNvGrpSpPr/>
              <p:nvPr/>
            </p:nvGrpSpPr>
            <p:grpSpPr bwMode="auto">
              <a:xfrm>
                <a:off x="3767906" y="3224784"/>
                <a:ext cx="1809735" cy="744469"/>
                <a:chOff x="2896077" y="752816"/>
                <a:chExt cx="2915697" cy="621849"/>
              </a:xfrm>
            </p:grpSpPr>
            <p:sp>
              <p:nvSpPr>
                <p:cNvPr id="20" name="文本框 66"/>
                <p:cNvSpPr txBox="1">
                  <a:spLocks noChangeArrowheads="1"/>
                </p:cNvSpPr>
                <p:nvPr/>
              </p:nvSpPr>
              <p:spPr bwMode="auto">
                <a:xfrm>
                  <a:off x="2904181" y="1173074"/>
                  <a:ext cx="2814869" cy="201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ts val="900"/>
                    </a:lnSpc>
                    <a:buFont typeface="Arial" panose="020B0604020202020204" pitchFamily="34" charset="0"/>
                    <a:buNone/>
                  </a:pPr>
                  <a:r>
                    <a:rPr lang="en-US" altLang="zh-CN" sz="600">
                      <a:solidFill>
                        <a:schemeClr val="bg1"/>
                      </a:solidFill>
                      <a:latin typeface="Helvetica" panose="020B0604020202020204" pitchFamily="34" charset="0"/>
                      <a:ea typeface="微软雅黑" panose="020B0503020204020204" pitchFamily="34" charset="-122"/>
                    </a:rPr>
                    <a:t>this is a sample text. insert your desired text here. Again. this is a dummy text. enter your own text here. this is a sample text. </a:t>
                  </a:r>
                  <a:endParaRPr lang="zh-CN" altLang="en-US" sz="600">
                    <a:solidFill>
                      <a:schemeClr val="bg1"/>
                    </a:solidFill>
                    <a:latin typeface="Helvetica" panose="020B0604020202020204" pitchFamily="34" charset="0"/>
                    <a:ea typeface="微软雅黑" panose="020B0503020204020204" pitchFamily="34" charset="-122"/>
                  </a:endParaRPr>
                </a:p>
              </p:txBody>
            </p:sp>
            <p:sp>
              <p:nvSpPr>
                <p:cNvPr id="21" name="文本框 66"/>
                <p:cNvSpPr txBox="1">
                  <a:spLocks noChangeArrowheads="1"/>
                </p:cNvSpPr>
                <p:nvPr/>
              </p:nvSpPr>
              <p:spPr bwMode="auto">
                <a:xfrm>
                  <a:off x="2896077" y="752816"/>
                  <a:ext cx="2915697" cy="211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dirty="0">
                      <a:solidFill>
                        <a:schemeClr val="bg1"/>
                      </a:solidFill>
                      <a:latin typeface="Helvetica" panose="020B0604020202020204" pitchFamily="34" charset="0"/>
                      <a:ea typeface="SimSun-ExtB" panose="02010609060101010101" pitchFamily="49" charset="-122"/>
                    </a:rPr>
                    <a:t>输入你的标题</a:t>
                  </a:r>
                  <a:endParaRPr lang="zh-CN" altLang="en-US" sz="1600" dirty="0">
                    <a:solidFill>
                      <a:schemeClr val="bg1"/>
                    </a:solidFill>
                    <a:latin typeface="Helvetica" panose="020B0604020202020204" pitchFamily="34" charset="0"/>
                    <a:ea typeface="SimSun-ExtB" panose="02010609060101010101" pitchFamily="49" charset="-122"/>
                  </a:endParaRPr>
                </a:p>
              </p:txBody>
            </p:sp>
          </p:grpSp>
          <p:sp>
            <p:nvSpPr>
              <p:cNvPr id="18" name="文本框 13"/>
              <p:cNvSpPr txBox="1">
                <a:spLocks noChangeArrowheads="1"/>
              </p:cNvSpPr>
              <p:nvPr/>
            </p:nvSpPr>
            <p:spPr bwMode="auto">
              <a:xfrm>
                <a:off x="4309860" y="2064097"/>
                <a:ext cx="110799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Font typeface="Arial" panose="020B0604020202020204" pitchFamily="34" charset="0"/>
                  <a:buNone/>
                </a:pPr>
                <a:r>
                  <a:rPr lang="en-US" altLang="zh-CN" sz="3600">
                    <a:solidFill>
                      <a:schemeClr val="bg1"/>
                    </a:solidFill>
                    <a:latin typeface="Helvetica" panose="020B0604020202020204" pitchFamily="34" charset="0"/>
                    <a:ea typeface="SimSun-ExtB" panose="02010609060101010101" pitchFamily="49" charset="-122"/>
                  </a:rPr>
                  <a:t>85%</a:t>
                </a:r>
                <a:endParaRPr lang="zh-CN" altLang="en-US" sz="3600">
                  <a:solidFill>
                    <a:schemeClr val="bg1"/>
                  </a:solidFill>
                  <a:latin typeface="Helvetica" panose="020B0604020202020204" pitchFamily="34" charset="0"/>
                  <a:ea typeface="SimSun-ExtB" panose="02010609060101010101" pitchFamily="49" charset="-122"/>
                </a:endParaRPr>
              </a:p>
            </p:txBody>
          </p:sp>
          <p:sp>
            <p:nvSpPr>
              <p:cNvPr id="19" name="十字形 18"/>
              <p:cNvSpPr/>
              <p:nvPr/>
            </p:nvSpPr>
            <p:spPr>
              <a:xfrm>
                <a:off x="4094163" y="2306419"/>
                <a:ext cx="169862" cy="169862"/>
              </a:xfrm>
              <a:prstGeom prst="plus">
                <a:avLst>
                  <a:gd name="adj" fmla="val 4138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endParaRPr>
              </a:p>
            </p:txBody>
          </p:sp>
        </p:grpSp>
        <p:grpSp>
          <p:nvGrpSpPr>
            <p:cNvPr id="22" name="组合 5"/>
            <p:cNvGrpSpPr/>
            <p:nvPr/>
          </p:nvGrpSpPr>
          <p:grpSpPr bwMode="auto">
            <a:xfrm>
              <a:off x="6248400" y="2125663"/>
              <a:ext cx="2209800" cy="2590800"/>
              <a:chOff x="5943600" y="2125444"/>
              <a:chExt cx="2209800" cy="2590800"/>
            </a:xfrm>
          </p:grpSpPr>
          <p:sp>
            <p:nvSpPr>
              <p:cNvPr id="23" name="矩形 22"/>
              <p:cNvSpPr/>
              <p:nvPr/>
            </p:nvSpPr>
            <p:spPr>
              <a:xfrm>
                <a:off x="5943600" y="2125444"/>
                <a:ext cx="2209800" cy="6667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4" name="矩形 23"/>
              <p:cNvSpPr/>
              <p:nvPr/>
            </p:nvSpPr>
            <p:spPr>
              <a:xfrm>
                <a:off x="5943600" y="2798544"/>
                <a:ext cx="2209800" cy="1917700"/>
              </a:xfrm>
              <a:prstGeom prst="rect">
                <a:avLst/>
              </a:prstGeom>
              <a:solidFill>
                <a:schemeClr val="tx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endParaRPr>
              </a:p>
            </p:txBody>
          </p:sp>
          <p:grpSp>
            <p:nvGrpSpPr>
              <p:cNvPr id="25" name="组合 7"/>
              <p:cNvGrpSpPr/>
              <p:nvPr/>
            </p:nvGrpSpPr>
            <p:grpSpPr bwMode="auto">
              <a:xfrm>
                <a:off x="6231706" y="3224784"/>
                <a:ext cx="1809735" cy="744469"/>
                <a:chOff x="2896077" y="752816"/>
                <a:chExt cx="2915697" cy="621849"/>
              </a:xfrm>
            </p:grpSpPr>
            <p:sp>
              <p:nvSpPr>
                <p:cNvPr id="28" name="文本框 66"/>
                <p:cNvSpPr txBox="1">
                  <a:spLocks noChangeArrowheads="1"/>
                </p:cNvSpPr>
                <p:nvPr/>
              </p:nvSpPr>
              <p:spPr bwMode="auto">
                <a:xfrm>
                  <a:off x="2904181" y="1173074"/>
                  <a:ext cx="2814869" cy="201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ts val="900"/>
                    </a:lnSpc>
                    <a:buFont typeface="Arial" panose="020B0604020202020204" pitchFamily="34" charset="0"/>
                    <a:buNone/>
                  </a:pPr>
                  <a:r>
                    <a:rPr lang="en-US" altLang="zh-CN" sz="600">
                      <a:solidFill>
                        <a:schemeClr val="bg1"/>
                      </a:solidFill>
                      <a:latin typeface="Helvetica" panose="020B0604020202020204" pitchFamily="34" charset="0"/>
                      <a:ea typeface="微软雅黑" panose="020B0503020204020204" pitchFamily="34" charset="-122"/>
                    </a:rPr>
                    <a:t>this is a sample text. insert your desired text here. Again. this is a dummy text. enter your own text here. this is a sample text. </a:t>
                  </a:r>
                  <a:endParaRPr lang="zh-CN" altLang="en-US" sz="600">
                    <a:solidFill>
                      <a:schemeClr val="bg1"/>
                    </a:solidFill>
                    <a:latin typeface="Helvetica" panose="020B0604020202020204" pitchFamily="34" charset="0"/>
                    <a:ea typeface="微软雅黑" panose="020B0503020204020204" pitchFamily="34" charset="-122"/>
                  </a:endParaRPr>
                </a:p>
              </p:txBody>
            </p:sp>
            <p:sp>
              <p:nvSpPr>
                <p:cNvPr id="29" name="文本框 66"/>
                <p:cNvSpPr txBox="1">
                  <a:spLocks noChangeArrowheads="1"/>
                </p:cNvSpPr>
                <p:nvPr/>
              </p:nvSpPr>
              <p:spPr bwMode="auto">
                <a:xfrm>
                  <a:off x="2896077" y="752816"/>
                  <a:ext cx="2915697" cy="211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dirty="0">
                      <a:solidFill>
                        <a:schemeClr val="bg1"/>
                      </a:solidFill>
                      <a:latin typeface="Helvetica" panose="020B0604020202020204" pitchFamily="34" charset="0"/>
                      <a:ea typeface="SimSun-ExtB" panose="02010609060101010101" pitchFamily="49" charset="-122"/>
                    </a:rPr>
                    <a:t>输入你的标题</a:t>
                  </a:r>
                  <a:endParaRPr lang="zh-CN" altLang="en-US" sz="1600" dirty="0">
                    <a:solidFill>
                      <a:schemeClr val="bg1"/>
                    </a:solidFill>
                    <a:latin typeface="Helvetica" panose="020B0604020202020204" pitchFamily="34" charset="0"/>
                    <a:ea typeface="SimSun-ExtB" panose="02010609060101010101" pitchFamily="49" charset="-122"/>
                  </a:endParaRPr>
                </a:p>
              </p:txBody>
            </p:sp>
          </p:grpSp>
          <p:sp>
            <p:nvSpPr>
              <p:cNvPr id="26" name="文本框 13"/>
              <p:cNvSpPr txBox="1">
                <a:spLocks noChangeArrowheads="1"/>
              </p:cNvSpPr>
              <p:nvPr/>
            </p:nvSpPr>
            <p:spPr bwMode="auto">
              <a:xfrm>
                <a:off x="6722860" y="2152997"/>
                <a:ext cx="110799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Font typeface="Arial" panose="020B0604020202020204" pitchFamily="34" charset="0"/>
                  <a:buNone/>
                </a:pPr>
                <a:r>
                  <a:rPr lang="en-US" altLang="zh-CN" sz="3600">
                    <a:solidFill>
                      <a:schemeClr val="bg1"/>
                    </a:solidFill>
                    <a:latin typeface="Helvetica" panose="020B0604020202020204" pitchFamily="34" charset="0"/>
                    <a:ea typeface="SimSun-ExtB" panose="02010609060101010101" pitchFamily="49" charset="-122"/>
                  </a:rPr>
                  <a:t>40%</a:t>
                </a:r>
                <a:endParaRPr lang="zh-CN" altLang="en-US" sz="3600">
                  <a:solidFill>
                    <a:schemeClr val="bg1"/>
                  </a:solidFill>
                  <a:latin typeface="Helvetica" panose="020B0604020202020204" pitchFamily="34" charset="0"/>
                  <a:ea typeface="SimSun-ExtB" panose="02010609060101010101" pitchFamily="49" charset="-122"/>
                </a:endParaRPr>
              </a:p>
            </p:txBody>
          </p:sp>
          <p:sp>
            <p:nvSpPr>
              <p:cNvPr id="27" name="十字形 26"/>
              <p:cNvSpPr/>
              <p:nvPr/>
            </p:nvSpPr>
            <p:spPr>
              <a:xfrm>
                <a:off x="6507163" y="2395319"/>
                <a:ext cx="169862" cy="169862"/>
              </a:xfrm>
              <a:prstGeom prst="plus">
                <a:avLst>
                  <a:gd name="adj" fmla="val 4138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endParaRPr>
              </a:p>
            </p:txBody>
          </p:sp>
        </p:grpSp>
      </p:grpSp>
    </p:spTree>
  </p:cSld>
  <p:clrMapOvr>
    <a:masterClrMapping/>
  </p:clrMapOvr>
  <mc:AlternateContent xmlns:mc="http://schemas.openxmlformats.org/markup-compatibility/2006">
    <mc:Choice xmlns:p14="http://schemas.microsoft.com/office/powerpoint/2010/main" Requires="p14">
      <p:transition spd="slow" p14:dur="1500" advTm="3000">
        <p:pull/>
      </p:transition>
    </mc:Choice>
    <mc:Fallback>
      <p:transition spd="slow" advTm="300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3390900" y="1831975"/>
            <a:ext cx="5410200" cy="31940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组合 16"/>
          <p:cNvGrpSpPr/>
          <p:nvPr/>
        </p:nvGrpSpPr>
        <p:grpSpPr>
          <a:xfrm>
            <a:off x="4598194" y="2419350"/>
            <a:ext cx="3124573" cy="2019300"/>
            <a:chOff x="4487863" y="2425700"/>
            <a:chExt cx="3124573" cy="2019300"/>
          </a:xfrm>
        </p:grpSpPr>
        <p:sp>
          <p:nvSpPr>
            <p:cNvPr id="12" name="任意多边形 11"/>
            <p:cNvSpPr/>
            <p:nvPr/>
          </p:nvSpPr>
          <p:spPr>
            <a:xfrm>
              <a:off x="4673600" y="2425700"/>
              <a:ext cx="2578100" cy="0"/>
            </a:xfrm>
            <a:custGeom>
              <a:avLst/>
              <a:gdLst>
                <a:gd name="connsiteX0" fmla="*/ 0 w 2578100"/>
                <a:gd name="connsiteY0" fmla="*/ 0 h 0"/>
                <a:gd name="connsiteX1" fmla="*/ 2578100 w 2578100"/>
                <a:gd name="connsiteY1" fmla="*/ 0 h 0"/>
              </a:gdLst>
              <a:ahLst/>
              <a:cxnLst>
                <a:cxn ang="0">
                  <a:pos x="connsiteX0" y="connsiteY0"/>
                </a:cxn>
                <a:cxn ang="0">
                  <a:pos x="connsiteX1" y="connsiteY1"/>
                </a:cxn>
              </a:cxnLst>
              <a:rect l="l" t="t" r="r" b="b"/>
              <a:pathLst>
                <a:path w="2578100">
                  <a:moveTo>
                    <a:pt x="0" y="0"/>
                  </a:moveTo>
                  <a:lnTo>
                    <a:pt x="2578100" y="0"/>
                  </a:lnTo>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endParaRPr>
            </a:p>
          </p:txBody>
        </p:sp>
        <p:sp>
          <p:nvSpPr>
            <p:cNvPr id="13" name="文本框 13"/>
            <p:cNvSpPr txBox="1">
              <a:spLocks noChangeArrowheads="1"/>
            </p:cNvSpPr>
            <p:nvPr/>
          </p:nvSpPr>
          <p:spPr bwMode="auto">
            <a:xfrm>
              <a:off x="4487863" y="2536825"/>
              <a:ext cx="3124573"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buFont typeface="Arial" panose="020B0604020202020204" pitchFamily="34" charset="0"/>
                <a:buNone/>
              </a:pPr>
              <a:r>
                <a:rPr lang="en-US" altLang="zh-CN" sz="6600" dirty="0">
                  <a:solidFill>
                    <a:schemeClr val="bg1"/>
                  </a:solidFill>
                  <a:latin typeface="Century Gothic" panose="020B0502020202020204" pitchFamily="34" charset="0"/>
                  <a:ea typeface="SimSun-ExtB" panose="02010609060101010101" pitchFamily="49" charset="-122"/>
                </a:rPr>
                <a:t>PART02</a:t>
              </a:r>
              <a:endParaRPr lang="zh-CN" altLang="en-US" sz="6600" dirty="0">
                <a:solidFill>
                  <a:schemeClr val="bg1"/>
                </a:solidFill>
                <a:latin typeface="Century Gothic" panose="020B0502020202020204" pitchFamily="34" charset="0"/>
                <a:ea typeface="SimSun-ExtB" panose="02010609060101010101" pitchFamily="49" charset="-122"/>
              </a:endParaRPr>
            </a:p>
          </p:txBody>
        </p:sp>
        <p:sp>
          <p:nvSpPr>
            <p:cNvPr id="14" name="任意多边形 13"/>
            <p:cNvSpPr/>
            <p:nvPr/>
          </p:nvSpPr>
          <p:spPr>
            <a:xfrm>
              <a:off x="4686300" y="4445000"/>
              <a:ext cx="2578100" cy="0"/>
            </a:xfrm>
            <a:custGeom>
              <a:avLst/>
              <a:gdLst>
                <a:gd name="connsiteX0" fmla="*/ 0 w 2578100"/>
                <a:gd name="connsiteY0" fmla="*/ 0 h 0"/>
                <a:gd name="connsiteX1" fmla="*/ 2578100 w 2578100"/>
                <a:gd name="connsiteY1" fmla="*/ 0 h 0"/>
              </a:gdLst>
              <a:ahLst/>
              <a:cxnLst>
                <a:cxn ang="0">
                  <a:pos x="connsiteX0" y="connsiteY0"/>
                </a:cxn>
                <a:cxn ang="0">
                  <a:pos x="connsiteX1" y="connsiteY1"/>
                </a:cxn>
              </a:cxnLst>
              <a:rect l="l" t="t" r="r" b="b"/>
              <a:pathLst>
                <a:path w="2578100">
                  <a:moveTo>
                    <a:pt x="0" y="0"/>
                  </a:moveTo>
                  <a:lnTo>
                    <a:pt x="2578100" y="0"/>
                  </a:lnTo>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endParaRPr>
            </a:p>
          </p:txBody>
        </p:sp>
        <p:sp>
          <p:nvSpPr>
            <p:cNvPr id="15" name="文本框 66"/>
            <p:cNvSpPr txBox="1">
              <a:spLocks noChangeArrowheads="1"/>
            </p:cNvSpPr>
            <p:nvPr/>
          </p:nvSpPr>
          <p:spPr bwMode="auto">
            <a:xfrm>
              <a:off x="4979988" y="3749675"/>
              <a:ext cx="1941512"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lnSpc>
                  <a:spcPts val="900"/>
                </a:lnSpc>
                <a:buFont typeface="Arial" panose="020B0604020202020204" pitchFamily="34" charset="0"/>
                <a:buNone/>
              </a:pPr>
              <a:r>
                <a:rPr lang="en-US" altLang="zh-CN" sz="600">
                  <a:solidFill>
                    <a:schemeClr val="bg1"/>
                  </a:solidFill>
                  <a:latin typeface="Helvetica" panose="020B0604020202020204" pitchFamily="34" charset="0"/>
                  <a:ea typeface="微软雅黑" panose="020B0503020204020204" pitchFamily="34" charset="-122"/>
                </a:rPr>
                <a:t>this is a sample text. insert your desired text here. Again. this is a dummy text. enter your own text here. this is a sample text. </a:t>
              </a:r>
              <a:endParaRPr lang="zh-CN" altLang="en-US" sz="600">
                <a:solidFill>
                  <a:schemeClr val="bg1"/>
                </a:solidFill>
                <a:latin typeface="Helvetica" panose="020B0604020202020204" pitchFamily="34" charset="0"/>
                <a:ea typeface="微软雅黑" panose="020B0503020204020204" pitchFamily="34" charset="-122"/>
              </a:endParaRPr>
            </a:p>
          </p:txBody>
        </p:sp>
        <p:sp>
          <p:nvSpPr>
            <p:cNvPr id="16" name="文本框 66"/>
            <p:cNvSpPr txBox="1">
              <a:spLocks noChangeArrowheads="1"/>
            </p:cNvSpPr>
            <p:nvPr/>
          </p:nvSpPr>
          <p:spPr bwMode="auto">
            <a:xfrm>
              <a:off x="4745038" y="3497263"/>
              <a:ext cx="254428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buFont typeface="Arial" panose="020B0604020202020204" pitchFamily="34" charset="0"/>
                <a:buNone/>
              </a:pPr>
              <a:r>
                <a:rPr lang="zh-CN" altLang="en-US" sz="1100" spc="1200" dirty="0">
                  <a:solidFill>
                    <a:schemeClr val="bg1"/>
                  </a:solidFill>
                  <a:latin typeface="Helvetica" panose="020B0604020202020204" pitchFamily="34" charset="0"/>
                  <a:ea typeface="SimSun-ExtB" panose="02010609060101010101" pitchFamily="49" charset="-122"/>
                </a:rPr>
                <a:t>输入你的标题内容</a:t>
              </a:r>
              <a:endParaRPr lang="zh-CN" altLang="en-US" sz="1100" spc="1200" dirty="0">
                <a:solidFill>
                  <a:schemeClr val="bg1"/>
                </a:solidFill>
                <a:latin typeface="Helvetica" panose="020B0604020202020204" pitchFamily="34" charset="0"/>
                <a:ea typeface="SimSun-ExtB" panose="02010609060101010101" pitchFamily="49"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3000">
        <p:pull/>
      </p:transition>
    </mc:Choice>
    <mc:Fallback>
      <p:transition spd="slow" advTm="300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0" y="841374"/>
            <a:ext cx="12305675" cy="4683126"/>
            <a:chOff x="0" y="841375"/>
            <a:chExt cx="9143740" cy="3479800"/>
          </a:xfrm>
        </p:grpSpPr>
        <p:grpSp>
          <p:nvGrpSpPr>
            <p:cNvPr id="2" name="组合 7"/>
            <p:cNvGrpSpPr/>
            <p:nvPr/>
          </p:nvGrpSpPr>
          <p:grpSpPr bwMode="auto">
            <a:xfrm>
              <a:off x="854048" y="841375"/>
              <a:ext cx="2846414" cy="1333500"/>
              <a:chOff x="2989865" y="364103"/>
              <a:chExt cx="2845829" cy="1333691"/>
            </a:xfrm>
          </p:grpSpPr>
          <p:sp>
            <p:nvSpPr>
              <p:cNvPr id="3" name="文本框 66"/>
              <p:cNvSpPr txBox="1">
                <a:spLocks noChangeArrowheads="1"/>
              </p:cNvSpPr>
              <p:nvPr/>
            </p:nvSpPr>
            <p:spPr bwMode="auto">
              <a:xfrm>
                <a:off x="2989865" y="1374629"/>
                <a:ext cx="281486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1" hangingPunct="1">
                  <a:lnSpc>
                    <a:spcPts val="900"/>
                  </a:lnSpc>
                  <a:buFont typeface="Arial" panose="020B0604020202020204" pitchFamily="34" charset="0"/>
                  <a:buNone/>
                </a:pPr>
                <a:r>
                  <a:rPr lang="en-US" altLang="zh-CN" sz="600">
                    <a:solidFill>
                      <a:srgbClr val="A6A6A6"/>
                    </a:solidFill>
                    <a:latin typeface="Helvetica" panose="020B0604020202020204" pitchFamily="34" charset="0"/>
                    <a:ea typeface="微软雅黑" panose="020B0503020204020204" pitchFamily="34" charset="-122"/>
                  </a:rPr>
                  <a:t>this is a sample text. insert your desired text here. Again. this is a dummy text. enter your own text here. this is a sample text. </a:t>
                </a:r>
                <a:endParaRPr lang="zh-CN" altLang="en-US" sz="600">
                  <a:solidFill>
                    <a:srgbClr val="A6A6A6"/>
                  </a:solidFill>
                  <a:latin typeface="Helvetica" panose="020B0604020202020204" pitchFamily="34" charset="0"/>
                  <a:ea typeface="微软雅黑" panose="020B0503020204020204" pitchFamily="34" charset="-122"/>
                </a:endParaRPr>
              </a:p>
            </p:txBody>
          </p:sp>
          <p:sp>
            <p:nvSpPr>
              <p:cNvPr id="4" name="文本框 13"/>
              <p:cNvSpPr txBox="1">
                <a:spLocks noChangeArrowheads="1"/>
              </p:cNvSpPr>
              <p:nvPr/>
            </p:nvSpPr>
            <p:spPr bwMode="auto">
              <a:xfrm>
                <a:off x="4471873" y="364103"/>
                <a:ext cx="1363821" cy="584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Font typeface="Arial" panose="020B0604020202020204" pitchFamily="34" charset="0"/>
                  <a:buNone/>
                </a:pPr>
                <a:r>
                  <a:rPr lang="en-US" altLang="zh-CN" sz="3200">
                    <a:latin typeface="Helvetica-Roman-SemiB"/>
                    <a:ea typeface="SimSun-ExtB" panose="02010609060101010101" pitchFamily="49" charset="-122"/>
                  </a:rPr>
                  <a:t>PART01</a:t>
                </a:r>
                <a:endParaRPr lang="zh-CN" altLang="en-US" sz="3200">
                  <a:latin typeface="Helvetica-Roman-SemiB"/>
                  <a:ea typeface="SimSun-ExtB" panose="02010609060101010101" pitchFamily="49" charset="-122"/>
                </a:endParaRPr>
              </a:p>
            </p:txBody>
          </p:sp>
          <p:sp>
            <p:nvSpPr>
              <p:cNvPr id="5" name="文本框 66"/>
              <p:cNvSpPr txBox="1">
                <a:spLocks noChangeArrowheads="1"/>
              </p:cNvSpPr>
              <p:nvPr/>
            </p:nvSpPr>
            <p:spPr bwMode="auto">
              <a:xfrm>
                <a:off x="4569188" y="868021"/>
                <a:ext cx="937451" cy="228727"/>
              </a:xfrm>
              <a:prstGeom prst="rect">
                <a:avLst/>
              </a:prstGeom>
              <a:noFill/>
              <a:ln>
                <a:noFill/>
              </a:ln>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defRPr/>
                </a:pPr>
                <a:r>
                  <a:rPr lang="zh-CN" altLang="en-US" sz="1400" dirty="0">
                    <a:solidFill>
                      <a:schemeClr val="tx1">
                        <a:lumMod val="75000"/>
                        <a:lumOff val="25000"/>
                      </a:schemeClr>
                    </a:solidFill>
                    <a:latin typeface="Helvetica" panose="020B0604020202020204" pitchFamily="34" charset="0"/>
                  </a:rPr>
                  <a:t>输入你的标题</a:t>
                </a:r>
                <a:endParaRPr lang="zh-CN" altLang="en-US" sz="1400" dirty="0">
                  <a:solidFill>
                    <a:schemeClr val="tx1">
                      <a:lumMod val="75000"/>
                      <a:lumOff val="25000"/>
                    </a:schemeClr>
                  </a:solidFill>
                  <a:latin typeface="Helvetica" panose="020B0604020202020204" pitchFamily="34" charset="0"/>
                </a:endParaRPr>
              </a:p>
            </p:txBody>
          </p:sp>
          <p:sp>
            <p:nvSpPr>
              <p:cNvPr id="6" name="任意多边形 5"/>
              <p:cNvSpPr/>
              <p:nvPr/>
            </p:nvSpPr>
            <p:spPr>
              <a:xfrm>
                <a:off x="5356368" y="1286573"/>
                <a:ext cx="287278" cy="0"/>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grpSp>
          <p:nvGrpSpPr>
            <p:cNvPr id="7" name="组合 37"/>
            <p:cNvGrpSpPr/>
            <p:nvPr/>
          </p:nvGrpSpPr>
          <p:grpSpPr bwMode="auto">
            <a:xfrm>
              <a:off x="0" y="1931988"/>
              <a:ext cx="768350" cy="1279525"/>
              <a:chOff x="0" y="1931895"/>
              <a:chExt cx="768567" cy="1279711"/>
            </a:xfrm>
          </p:grpSpPr>
          <p:sp>
            <p:nvSpPr>
              <p:cNvPr id="8" name="等腰三角形 7"/>
              <p:cNvSpPr/>
              <p:nvPr/>
            </p:nvSpPr>
            <p:spPr>
              <a:xfrm rot="5400000">
                <a:off x="-255573" y="2187468"/>
                <a:ext cx="1279711" cy="76856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9" name="文本框 66"/>
              <p:cNvSpPr txBox="1">
                <a:spLocks noChangeArrowheads="1"/>
              </p:cNvSpPr>
              <p:nvPr/>
            </p:nvSpPr>
            <p:spPr bwMode="auto">
              <a:xfrm>
                <a:off x="11363" y="2435751"/>
                <a:ext cx="55335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Font typeface="Arial" panose="020B0604020202020204" pitchFamily="34" charset="0"/>
                  <a:buNone/>
                </a:pPr>
                <a:r>
                  <a:rPr lang="en-US" altLang="zh-CN" sz="1000">
                    <a:solidFill>
                      <a:schemeClr val="bg1"/>
                    </a:solidFill>
                    <a:latin typeface="Helvetica" panose="020B0604020202020204" pitchFamily="34" charset="0"/>
                    <a:ea typeface="SimSun-ExtB" panose="02010609060101010101" pitchFamily="49" charset="-122"/>
                  </a:rPr>
                  <a:t>LOGO</a:t>
                </a:r>
                <a:endParaRPr lang="zh-CN" altLang="en-US" sz="1000">
                  <a:solidFill>
                    <a:schemeClr val="bg1"/>
                  </a:solidFill>
                  <a:latin typeface="Helvetica" panose="020B0604020202020204" pitchFamily="34" charset="0"/>
                  <a:ea typeface="SimSun-ExtB" panose="02010609060101010101" pitchFamily="49" charset="-122"/>
                </a:endParaRPr>
              </a:p>
            </p:txBody>
          </p:sp>
        </p:grpSp>
        <p:pic>
          <p:nvPicPr>
            <p:cNvPr id="11" name="图片 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548188" y="923925"/>
              <a:ext cx="4595552" cy="3286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组合 29"/>
            <p:cNvGrpSpPr/>
            <p:nvPr/>
          </p:nvGrpSpPr>
          <p:grpSpPr bwMode="auto">
            <a:xfrm>
              <a:off x="3765550" y="1165225"/>
              <a:ext cx="550863" cy="552450"/>
              <a:chOff x="2307521" y="2283162"/>
              <a:chExt cx="551398" cy="551398"/>
            </a:xfrm>
          </p:grpSpPr>
          <p:sp>
            <p:nvSpPr>
              <p:cNvPr id="14" name="矩形 13"/>
              <p:cNvSpPr/>
              <p:nvPr/>
            </p:nvSpPr>
            <p:spPr>
              <a:xfrm>
                <a:off x="2307521" y="2283162"/>
                <a:ext cx="551398" cy="551398"/>
              </a:xfrm>
              <a:prstGeom prst="rect">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5" name="五角星 14"/>
              <p:cNvSpPr/>
              <p:nvPr/>
            </p:nvSpPr>
            <p:spPr>
              <a:xfrm>
                <a:off x="2456891" y="2427350"/>
                <a:ext cx="252658"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grpSp>
          <p:nvGrpSpPr>
            <p:cNvPr id="16" name="组合 7"/>
            <p:cNvGrpSpPr/>
            <p:nvPr/>
          </p:nvGrpSpPr>
          <p:grpSpPr bwMode="auto">
            <a:xfrm>
              <a:off x="854048" y="2987675"/>
              <a:ext cx="2846414" cy="1333500"/>
              <a:chOff x="2989865" y="364103"/>
              <a:chExt cx="2845829" cy="1333691"/>
            </a:xfrm>
          </p:grpSpPr>
          <p:sp>
            <p:nvSpPr>
              <p:cNvPr id="17" name="文本框 66"/>
              <p:cNvSpPr txBox="1">
                <a:spLocks noChangeArrowheads="1"/>
              </p:cNvSpPr>
              <p:nvPr/>
            </p:nvSpPr>
            <p:spPr bwMode="auto">
              <a:xfrm>
                <a:off x="2989865" y="1374629"/>
                <a:ext cx="281486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1" hangingPunct="1">
                  <a:lnSpc>
                    <a:spcPts val="900"/>
                  </a:lnSpc>
                  <a:buFont typeface="Arial" panose="020B0604020202020204" pitchFamily="34" charset="0"/>
                  <a:buNone/>
                </a:pPr>
                <a:r>
                  <a:rPr lang="en-US" altLang="zh-CN" sz="600">
                    <a:solidFill>
                      <a:srgbClr val="A6A6A6"/>
                    </a:solidFill>
                    <a:latin typeface="Helvetica" panose="020B0604020202020204" pitchFamily="34" charset="0"/>
                    <a:ea typeface="微软雅黑" panose="020B0503020204020204" pitchFamily="34" charset="-122"/>
                  </a:rPr>
                  <a:t>this is a sample text. insert your desired text here. Again. this is a dummy text. enter your own text here. this is a sample text. </a:t>
                </a:r>
                <a:endParaRPr lang="zh-CN" altLang="en-US" sz="600">
                  <a:solidFill>
                    <a:srgbClr val="A6A6A6"/>
                  </a:solidFill>
                  <a:latin typeface="Helvetica" panose="020B0604020202020204" pitchFamily="34" charset="0"/>
                  <a:ea typeface="微软雅黑" panose="020B0503020204020204" pitchFamily="34" charset="-122"/>
                </a:endParaRPr>
              </a:p>
            </p:txBody>
          </p:sp>
          <p:sp>
            <p:nvSpPr>
              <p:cNvPr id="18" name="文本框 13"/>
              <p:cNvSpPr txBox="1">
                <a:spLocks noChangeArrowheads="1"/>
              </p:cNvSpPr>
              <p:nvPr/>
            </p:nvSpPr>
            <p:spPr bwMode="auto">
              <a:xfrm>
                <a:off x="4471873" y="364103"/>
                <a:ext cx="1363821" cy="584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Font typeface="Arial" panose="020B0604020202020204" pitchFamily="34" charset="0"/>
                  <a:buNone/>
                </a:pPr>
                <a:r>
                  <a:rPr lang="en-US" altLang="zh-CN" sz="3200">
                    <a:latin typeface="Helvetica-Roman-SemiB"/>
                    <a:ea typeface="SimSun-ExtB" panose="02010609060101010101" pitchFamily="49" charset="-122"/>
                  </a:rPr>
                  <a:t>PART02</a:t>
                </a:r>
                <a:endParaRPr lang="zh-CN" altLang="en-US" sz="3200">
                  <a:latin typeface="Helvetica-Roman-SemiB"/>
                  <a:ea typeface="SimSun-ExtB" panose="02010609060101010101" pitchFamily="49" charset="-122"/>
                </a:endParaRPr>
              </a:p>
            </p:txBody>
          </p:sp>
          <p:sp>
            <p:nvSpPr>
              <p:cNvPr id="19" name="文本框 66"/>
              <p:cNvSpPr txBox="1">
                <a:spLocks noChangeArrowheads="1"/>
              </p:cNvSpPr>
              <p:nvPr/>
            </p:nvSpPr>
            <p:spPr bwMode="auto">
              <a:xfrm>
                <a:off x="4592711" y="849900"/>
                <a:ext cx="937451" cy="228727"/>
              </a:xfrm>
              <a:prstGeom prst="rect">
                <a:avLst/>
              </a:prstGeom>
              <a:noFill/>
              <a:ln>
                <a:noFill/>
              </a:ln>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defRPr/>
                </a:pPr>
                <a:r>
                  <a:rPr lang="zh-CN" altLang="en-US" sz="1400" dirty="0">
                    <a:solidFill>
                      <a:schemeClr val="tx1">
                        <a:lumMod val="75000"/>
                        <a:lumOff val="25000"/>
                      </a:schemeClr>
                    </a:solidFill>
                    <a:latin typeface="Helvetica" panose="020B0604020202020204" pitchFamily="34" charset="0"/>
                  </a:rPr>
                  <a:t>输入你的标题</a:t>
                </a:r>
                <a:endParaRPr lang="zh-CN" altLang="en-US" sz="1400" dirty="0">
                  <a:solidFill>
                    <a:schemeClr val="tx1">
                      <a:lumMod val="75000"/>
                      <a:lumOff val="25000"/>
                    </a:schemeClr>
                  </a:solidFill>
                  <a:latin typeface="Helvetica" panose="020B0604020202020204" pitchFamily="34" charset="0"/>
                </a:endParaRPr>
              </a:p>
            </p:txBody>
          </p:sp>
          <p:sp>
            <p:nvSpPr>
              <p:cNvPr id="20" name="任意多边形 19"/>
              <p:cNvSpPr/>
              <p:nvPr/>
            </p:nvSpPr>
            <p:spPr>
              <a:xfrm>
                <a:off x="5356368" y="1286573"/>
                <a:ext cx="287278" cy="0"/>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grpSp>
          <p:nvGrpSpPr>
            <p:cNvPr id="21" name="组合 46"/>
            <p:cNvGrpSpPr/>
            <p:nvPr/>
          </p:nvGrpSpPr>
          <p:grpSpPr bwMode="auto">
            <a:xfrm>
              <a:off x="3765550" y="3311525"/>
              <a:ext cx="550863" cy="552450"/>
              <a:chOff x="2307521" y="2283162"/>
              <a:chExt cx="551398" cy="551398"/>
            </a:xfrm>
          </p:grpSpPr>
          <p:sp>
            <p:nvSpPr>
              <p:cNvPr id="22" name="矩形 21"/>
              <p:cNvSpPr/>
              <p:nvPr/>
            </p:nvSpPr>
            <p:spPr>
              <a:xfrm>
                <a:off x="2307521" y="2283162"/>
                <a:ext cx="551398" cy="551398"/>
              </a:xfrm>
              <a:prstGeom prst="rect">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3" name="五角星 22"/>
              <p:cNvSpPr/>
              <p:nvPr/>
            </p:nvSpPr>
            <p:spPr>
              <a:xfrm>
                <a:off x="2456891" y="2427350"/>
                <a:ext cx="252658"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grpSp>
    </p:spTree>
  </p:cSld>
  <p:clrMapOvr>
    <a:masterClrMapping/>
  </p:clrMapOvr>
  <mc:AlternateContent xmlns:mc="http://schemas.openxmlformats.org/markup-compatibility/2006">
    <mc:Choice xmlns:p14="http://schemas.microsoft.com/office/powerpoint/2010/main" Requires="p14">
      <p:transition spd="slow" p14:dur="1500" advTm="3000">
        <p:pull/>
      </p:transition>
    </mc:Choice>
    <mc:Fallback>
      <p:transition spd="slow" advTm="300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1+#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PA" val="v3.0.1"/>
</p:tagLst>
</file>

<file path=ppt/tags/tag2.xml><?xml version="1.0" encoding="utf-8"?>
<p:tagLst xmlns:p="http://schemas.openxmlformats.org/presentationml/2006/main">
  <p:tag name="PA" val="v3.0.1"/>
</p:tagLst>
</file>

<file path=ppt/tags/tag3.xml><?xml version="1.0" encoding="utf-8"?>
<p:tagLst xmlns:p="http://schemas.openxmlformats.org/presentationml/2006/main">
  <p:tag name="ISPRING_PRESENTATION_TITLE" val="19292"/>
</p:tagLst>
</file>

<file path=ppt/theme/theme1.xml><?xml version="1.0" encoding="utf-8"?>
<a:theme xmlns:a="http://schemas.openxmlformats.org/drawingml/2006/main" name="好客模板www.haoke.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4493</Words>
  <Application>WPS 演示</Application>
  <PresentationFormat>宽屏</PresentationFormat>
  <Paragraphs>209</Paragraphs>
  <Slides>20</Slides>
  <Notes>20</Notes>
  <HiddenSlides>0</HiddenSlides>
  <MMClips>1</MMClips>
  <ScaleCrop>false</ScaleCrop>
  <HeadingPairs>
    <vt:vector size="6" baseType="variant">
      <vt:variant>
        <vt:lpstr>已用的字体</vt:lpstr>
      </vt:variant>
      <vt:variant>
        <vt:i4>26</vt:i4>
      </vt:variant>
      <vt:variant>
        <vt:lpstr>主题</vt:lpstr>
      </vt:variant>
      <vt:variant>
        <vt:i4>1</vt:i4>
      </vt:variant>
      <vt:variant>
        <vt:lpstr>幻灯片标题</vt:lpstr>
      </vt:variant>
      <vt:variant>
        <vt:i4>20</vt:i4>
      </vt:variant>
    </vt:vector>
  </HeadingPairs>
  <TitlesOfParts>
    <vt:vector size="47" baseType="lpstr">
      <vt:lpstr>Arial</vt:lpstr>
      <vt:lpstr>宋体</vt:lpstr>
      <vt:lpstr>Wingdings</vt:lpstr>
      <vt:lpstr>Century Gothic</vt:lpstr>
      <vt:lpstr>Yu Gothic UI Light</vt:lpstr>
      <vt:lpstr>AXIS Std R</vt:lpstr>
      <vt:lpstr>Yu Gothic UI</vt:lpstr>
      <vt:lpstr>Open Sans</vt:lpstr>
      <vt:lpstr>SimSun-ExtB</vt:lpstr>
      <vt:lpstr>Helvetica</vt:lpstr>
      <vt:lpstr>微软雅黑</vt:lpstr>
      <vt:lpstr>Calibri</vt:lpstr>
      <vt:lpstr>Helvetica-Roman-SemiB</vt:lpstr>
      <vt:lpstr>Simply City Light</vt:lpstr>
      <vt:lpstr>Helvetica-Roman-SemiB</vt:lpstr>
      <vt:lpstr>BrushScript BT</vt:lpstr>
      <vt:lpstr>等线</vt:lpstr>
      <vt:lpstr>等线 Light</vt:lpstr>
      <vt:lpstr>Hilda Sonnenschein</vt:lpstr>
      <vt:lpstr>Mongolian Baiti</vt:lpstr>
      <vt:lpstr>Arial Unicode MS</vt:lpstr>
      <vt:lpstr>方正细等线简体</vt:lpstr>
      <vt:lpstr>Segoe UI Light</vt:lpstr>
      <vt:lpstr>AXIS Std M</vt:lpstr>
      <vt:lpstr>MS UI Gothic</vt:lpstr>
      <vt:lpstr>微软雅黑 Light</vt:lpstr>
      <vt:lpstr>好客模板www.haoke.com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19292</dc:title>
  <dc:creator>龙时富</dc:creator>
  <cp:lastModifiedBy>一颗苹果</cp:lastModifiedBy>
  <cp:revision>25</cp:revision>
  <dcterms:created xsi:type="dcterms:W3CDTF">2017-08-07T09:39:00Z</dcterms:created>
  <dcterms:modified xsi:type="dcterms:W3CDTF">2021-09-07T09:15:57Z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97D281DF17FB4EF991D145BDC390C138</vt:lpwstr>
  </property>
  <property fmtid="{D5CDD505-2E9C-101B-9397-08002B2CF9AE}" pid="3" name="KSOProductBuildVer">
    <vt:lpwstr>2052-11.1.0.10463</vt:lpwstr>
  </property>
</Properties>
</file>