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0" r:id="rId6"/>
    <p:sldId id="264" r:id="rId7"/>
    <p:sldId id="265" r:id="rId8"/>
    <p:sldId id="266" r:id="rId9"/>
    <p:sldId id="267" r:id="rId10"/>
    <p:sldId id="261" r:id="rId11"/>
    <p:sldId id="268" r:id="rId12"/>
    <p:sldId id="269" r:id="rId13"/>
    <p:sldId id="270" r:id="rId14"/>
    <p:sldId id="271" r:id="rId15"/>
    <p:sldId id="272" r:id="rId16"/>
    <p:sldId id="262" r:id="rId17"/>
    <p:sldId id="274" r:id="rId18"/>
    <p:sldId id="273" r:id="rId19"/>
    <p:sldId id="276" r:id="rId20"/>
    <p:sldId id="275" r:id="rId21"/>
    <p:sldId id="277" r:id="rId22"/>
    <p:sldId id="263" r:id="rId23"/>
    <p:sldId id="278" r:id="rId24"/>
    <p:sldId id="279" r:id="rId25"/>
    <p:sldId id="282" r:id="rId26"/>
    <p:sldId id="280" r:id="rId27"/>
    <p:sldId id="281" r:id="rId28"/>
    <p:sldId id="257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2EB"/>
    <a:srgbClr val="9DD8C4"/>
    <a:srgbClr val="001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6" y="78"/>
      </p:cViewPr>
      <p:guideLst>
        <p:guide orient="horz" pos="2160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20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AE094-AAE9-4017-A6F0-DE7F653B64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BCB7-C82B-4A8D-BC5A-CFF60547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A6A3-E9DE-4916-9DBC-479D295F4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3792C-6A73-4553-9A1D-B29C5D34C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A6A3-E9DE-4916-9DBC-479D295F4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3792C-6A73-4553-9A1D-B29C5D34C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A6A3-E9DE-4916-9DBC-479D295F4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3792C-6A73-4553-9A1D-B29C5D34C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A6A3-E9DE-4916-9DBC-479D295F4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3792C-6A73-4553-9A1D-B29C5D34C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A6A3-E9DE-4916-9DBC-479D295F4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3792C-6A73-4553-9A1D-B29C5D34C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A6A3-E9DE-4916-9DBC-479D295F4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3792C-6A73-4553-9A1D-B29C5D34C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A6A3-E9DE-4916-9DBC-479D295F4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3792C-6A73-4553-9A1D-B29C5D34C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A6A3-E9DE-4916-9DBC-479D295F4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3792C-6A73-4553-9A1D-B29C5D34C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A6A3-E9DE-4916-9DBC-479D295F4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3792C-6A73-4553-9A1D-B29C5D34C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A6A3-E9DE-4916-9DBC-479D295F4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3792C-6A73-4553-9A1D-B29C5D34C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A6A3-E9DE-4916-9DBC-479D295F4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3792C-6A73-4553-9A1D-B29C5D34C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43628" y="2522373"/>
            <a:ext cx="63121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b="1" dirty="0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感谢您下载包图网平台上提供的</a:t>
            </a:r>
            <a:r>
              <a:rPr lang="en-US" altLang="zh-CN" sz="1400" b="1" dirty="0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PPT</a:t>
            </a:r>
            <a:r>
              <a:rPr lang="zh-CN" altLang="en-US" sz="1400" b="1" dirty="0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400" b="1" dirty="0">
              <a:solidFill>
                <a:schemeClr val="accent1">
                  <a:lumMod val="50000"/>
                  <a:alpha val="0"/>
                </a:schemeClr>
              </a:solidFill>
              <a:latin typeface="Auraka方黑檀" panose="02020700000000000000" pitchFamily="18" charset="-128"/>
              <a:ea typeface="Auraka方黑檀" panose="02020700000000000000" pitchFamily="18" charset="-128"/>
              <a:sym typeface="逐浪细阁体" panose="03000509000000000000" pitchFamily="65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7.xml"/><Relationship Id="rId5" Type="http://schemas.openxmlformats.org/officeDocument/2006/relationships/themeOverride" Target="../theme/themeOverride4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7.xml"/><Relationship Id="rId5" Type="http://schemas.openxmlformats.org/officeDocument/2006/relationships/themeOverride" Target="../theme/themeOverride5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hemeOverride" Target="../theme/themeOverride2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themeOverride" Target="../theme/themeOverride3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54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书体坊郭小语钢笔楷体" panose="02010601030101010101" pitchFamily="2" charset="-122"/>
              <a:sym typeface="Open Sans" panose="020B0606030504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456876" y="558800"/>
            <a:ext cx="7287491" cy="5740400"/>
            <a:chOff x="2456876" y="558800"/>
            <a:chExt cx="7287491" cy="5740400"/>
          </a:xfrm>
        </p:grpSpPr>
        <p:sp>
          <p:nvSpPr>
            <p:cNvPr id="7" name="矩形 6"/>
            <p:cNvSpPr/>
            <p:nvPr/>
          </p:nvSpPr>
          <p:spPr>
            <a:xfrm>
              <a:off x="3759200" y="558800"/>
              <a:ext cx="4673600" cy="5740400"/>
            </a:xfrm>
            <a:prstGeom prst="rect">
              <a:avLst/>
            </a:pr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 useBgFill="1">
          <p:nvSpPr>
            <p:cNvPr id="8" name="文本框 7"/>
            <p:cNvSpPr txBox="1"/>
            <p:nvPr/>
          </p:nvSpPr>
          <p:spPr>
            <a:xfrm>
              <a:off x="2456876" y="2550160"/>
              <a:ext cx="7287491" cy="1107996"/>
            </a:xfrm>
            <a:prstGeom prst="rect">
              <a:avLst/>
            </a:prstGeom>
            <a:effectLst>
              <a:outerShdw blurRad="254000" sx="102000" sy="102000" algn="ctr" rotWithShape="0">
                <a:prstClr val="black">
                  <a:alpha val="22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pc="6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cs typeface="Open Sans" panose="020B0606030504020204" pitchFamily="34" charset="0"/>
                  <a:sym typeface="Open Sans" panose="020B0606030504020204" pitchFamily="34" charset="0"/>
                </a:rPr>
                <a:t>OIL PAINTING</a:t>
              </a:r>
              <a:endParaRPr lang="zh-CN" altLang="en-US" sz="6600" b="1" spc="600" dirty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409440" y="942350"/>
              <a:ext cx="3373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i="1" spc="6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cs typeface="Open Sans" panose="020B0606030504020204" pitchFamily="34" charset="0"/>
                  <a:sym typeface="Open Sans" panose="020B0606030504020204" pitchFamily="34" charset="0"/>
                </a:rPr>
                <a:t>POWER POINT</a:t>
              </a:r>
              <a:endParaRPr lang="zh-CN" altLang="en-US" sz="2800" b="1" i="1" spc="600" dirty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09440" y="1709092"/>
              <a:ext cx="33731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spc="1200" dirty="0" smtClean="0">
                  <a:solidFill>
                    <a:srgbClr val="DEF2EB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cs typeface="Open Sans" panose="020B0606030504020204" pitchFamily="34" charset="0"/>
                  <a:sym typeface="Open Sans" panose="020B0606030504020204" pitchFamily="34" charset="0"/>
                </a:rPr>
                <a:t>202X.X.X</a:t>
              </a:r>
              <a:endParaRPr lang="zh-CN" altLang="en-US" sz="2400" b="1" i="1" spc="1200" dirty="0">
                <a:solidFill>
                  <a:srgbClr val="DEF2EB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16680" y="3831401"/>
              <a:ext cx="435864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b="1" spc="6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油画风</a:t>
              </a:r>
              <a:endParaRPr lang="zh-CN" altLang="en-US" sz="8800" b="1" spc="600" dirty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335551" y="5277951"/>
              <a:ext cx="3525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企业介绍</a:t>
              </a:r>
              <a:r>
                <a:rPr lang="en-US" altLang="zh-CN" sz="2000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/</a:t>
              </a:r>
              <a:r>
                <a:rPr lang="zh-CN" altLang="en-US" sz="2000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项目介绍</a:t>
              </a:r>
              <a:r>
                <a:rPr lang="en-US" altLang="zh-CN" sz="2000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/</a:t>
              </a:r>
              <a:r>
                <a:rPr lang="zh-CN" altLang="en-US" sz="2000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公司简介</a:t>
              </a:r>
              <a:r>
                <a:rPr lang="en-US" altLang="zh-CN" sz="2000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/</a:t>
              </a:r>
              <a:r>
                <a:rPr lang="zh-CN" altLang="en-US" sz="2000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产品运营</a:t>
              </a:r>
              <a:endParaRPr lang="zh-CN" altLang="en-US" sz="2000" b="1" spc="600" dirty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团队介绍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49" name="7dc4f6bf-1e51-4ed1-9a3e-1b883bec0c6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2151639"/>
            <a:ext cx="10847388" cy="2921363"/>
            <a:chOff x="673100" y="2151639"/>
            <a:chExt cx="10847388" cy="2921363"/>
          </a:xfrm>
        </p:grpSpPr>
        <p:sp>
          <p:nvSpPr>
            <p:cNvPr id="50" name="ïṣḻiḓé"/>
            <p:cNvSpPr/>
            <p:nvPr/>
          </p:nvSpPr>
          <p:spPr>
            <a:xfrm>
              <a:off x="4665199" y="2252115"/>
              <a:ext cx="2770784" cy="277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3" y="12362"/>
                  </a:moveTo>
                  <a:cubicBezTo>
                    <a:pt x="21283" y="12123"/>
                    <a:pt x="21271" y="11883"/>
                    <a:pt x="21248" y="11645"/>
                  </a:cubicBezTo>
                  <a:cubicBezTo>
                    <a:pt x="21271" y="11583"/>
                    <a:pt x="21293" y="11521"/>
                    <a:pt x="21314" y="11457"/>
                  </a:cubicBezTo>
                  <a:cubicBezTo>
                    <a:pt x="21411" y="11159"/>
                    <a:pt x="21468" y="10930"/>
                    <a:pt x="21502" y="10691"/>
                  </a:cubicBezTo>
                  <a:cubicBezTo>
                    <a:pt x="21503" y="10726"/>
                    <a:pt x="21503" y="10762"/>
                    <a:pt x="21503" y="10797"/>
                  </a:cubicBezTo>
                  <a:cubicBezTo>
                    <a:pt x="21503" y="11581"/>
                    <a:pt x="21416" y="12372"/>
                    <a:pt x="21237" y="13158"/>
                  </a:cubicBezTo>
                  <a:cubicBezTo>
                    <a:pt x="21267" y="12893"/>
                    <a:pt x="21283" y="12627"/>
                    <a:pt x="21283" y="12362"/>
                  </a:cubicBezTo>
                  <a:close/>
                  <a:moveTo>
                    <a:pt x="21144" y="10926"/>
                  </a:moveTo>
                  <a:cubicBezTo>
                    <a:pt x="21159" y="10913"/>
                    <a:pt x="21176" y="10902"/>
                    <a:pt x="21180" y="10884"/>
                  </a:cubicBezTo>
                  <a:cubicBezTo>
                    <a:pt x="21184" y="10867"/>
                    <a:pt x="21146" y="10864"/>
                    <a:pt x="21144" y="10847"/>
                  </a:cubicBezTo>
                  <a:cubicBezTo>
                    <a:pt x="21137" y="10785"/>
                    <a:pt x="21143" y="10721"/>
                    <a:pt x="21154" y="10659"/>
                  </a:cubicBezTo>
                  <a:cubicBezTo>
                    <a:pt x="21156" y="10646"/>
                    <a:pt x="21184" y="10643"/>
                    <a:pt x="21183" y="10630"/>
                  </a:cubicBezTo>
                  <a:cubicBezTo>
                    <a:pt x="21175" y="10404"/>
                    <a:pt x="21154" y="10179"/>
                    <a:pt x="21129" y="9954"/>
                  </a:cubicBezTo>
                  <a:cubicBezTo>
                    <a:pt x="21066" y="9403"/>
                    <a:pt x="21085" y="10548"/>
                    <a:pt x="21048" y="9493"/>
                  </a:cubicBezTo>
                  <a:cubicBezTo>
                    <a:pt x="21046" y="9430"/>
                    <a:pt x="21071" y="9369"/>
                    <a:pt x="21072" y="9306"/>
                  </a:cubicBezTo>
                  <a:cubicBezTo>
                    <a:pt x="21076" y="9018"/>
                    <a:pt x="21062" y="8730"/>
                    <a:pt x="21063" y="8441"/>
                  </a:cubicBezTo>
                  <a:cubicBezTo>
                    <a:pt x="21063" y="8415"/>
                    <a:pt x="21088" y="8375"/>
                    <a:pt x="21086" y="8348"/>
                  </a:cubicBezTo>
                  <a:cubicBezTo>
                    <a:pt x="21084" y="8334"/>
                    <a:pt x="21083" y="8321"/>
                    <a:pt x="21082" y="8307"/>
                  </a:cubicBezTo>
                  <a:cubicBezTo>
                    <a:pt x="21274" y="8860"/>
                    <a:pt x="21385" y="9363"/>
                    <a:pt x="21458" y="9971"/>
                  </a:cubicBezTo>
                  <a:lnTo>
                    <a:pt x="21459" y="9970"/>
                  </a:lnTo>
                  <a:cubicBezTo>
                    <a:pt x="21442" y="10471"/>
                    <a:pt x="21414" y="10763"/>
                    <a:pt x="21299" y="11172"/>
                  </a:cubicBezTo>
                  <a:cubicBezTo>
                    <a:pt x="21303" y="11100"/>
                    <a:pt x="21327" y="10926"/>
                    <a:pt x="21264" y="10960"/>
                  </a:cubicBezTo>
                  <a:cubicBezTo>
                    <a:pt x="21183" y="11004"/>
                    <a:pt x="21217" y="11138"/>
                    <a:pt x="21195" y="11227"/>
                  </a:cubicBezTo>
                  <a:cubicBezTo>
                    <a:pt x="21180" y="11127"/>
                    <a:pt x="21163" y="11026"/>
                    <a:pt x="21144" y="10926"/>
                  </a:cubicBezTo>
                  <a:close/>
                  <a:moveTo>
                    <a:pt x="21002" y="13936"/>
                  </a:moveTo>
                  <a:cubicBezTo>
                    <a:pt x="20781" y="14641"/>
                    <a:pt x="20415" y="15258"/>
                    <a:pt x="19950" y="15796"/>
                  </a:cubicBezTo>
                  <a:cubicBezTo>
                    <a:pt x="20072" y="15277"/>
                    <a:pt x="20124" y="14737"/>
                    <a:pt x="20124" y="14194"/>
                  </a:cubicBezTo>
                  <a:cubicBezTo>
                    <a:pt x="20124" y="13949"/>
                    <a:pt x="20114" y="13703"/>
                    <a:pt x="20094" y="13458"/>
                  </a:cubicBezTo>
                  <a:cubicBezTo>
                    <a:pt x="20541" y="12983"/>
                    <a:pt x="20912" y="12447"/>
                    <a:pt x="21167" y="11846"/>
                  </a:cubicBezTo>
                  <a:cubicBezTo>
                    <a:pt x="21180" y="12018"/>
                    <a:pt x="21186" y="12190"/>
                    <a:pt x="21186" y="12362"/>
                  </a:cubicBezTo>
                  <a:cubicBezTo>
                    <a:pt x="21186" y="12888"/>
                    <a:pt x="21128" y="13414"/>
                    <a:pt x="21002" y="13936"/>
                  </a:cubicBezTo>
                  <a:close/>
                  <a:moveTo>
                    <a:pt x="19503" y="17016"/>
                  </a:moveTo>
                  <a:cubicBezTo>
                    <a:pt x="19672" y="16691"/>
                    <a:pt x="19803" y="16350"/>
                    <a:pt x="19899" y="15998"/>
                  </a:cubicBezTo>
                  <a:cubicBezTo>
                    <a:pt x="20181" y="15690"/>
                    <a:pt x="20430" y="15356"/>
                    <a:pt x="20640" y="14993"/>
                  </a:cubicBezTo>
                  <a:cubicBezTo>
                    <a:pt x="20328" y="15721"/>
                    <a:pt x="19946" y="16397"/>
                    <a:pt x="19503" y="17016"/>
                  </a:cubicBezTo>
                  <a:close/>
                  <a:moveTo>
                    <a:pt x="17327" y="19063"/>
                  </a:moveTo>
                  <a:cubicBezTo>
                    <a:pt x="17597" y="18615"/>
                    <a:pt x="17758" y="18104"/>
                    <a:pt x="17879" y="17560"/>
                  </a:cubicBezTo>
                  <a:cubicBezTo>
                    <a:pt x="18567" y="17169"/>
                    <a:pt x="19211" y="16705"/>
                    <a:pt x="19753" y="16152"/>
                  </a:cubicBezTo>
                  <a:cubicBezTo>
                    <a:pt x="19572" y="16738"/>
                    <a:pt x="19291" y="17289"/>
                    <a:pt x="18885" y="17776"/>
                  </a:cubicBezTo>
                  <a:lnTo>
                    <a:pt x="18887" y="17779"/>
                  </a:lnTo>
                  <a:cubicBezTo>
                    <a:pt x="18431" y="18277"/>
                    <a:pt x="17901" y="18702"/>
                    <a:pt x="17327" y="19063"/>
                  </a:cubicBezTo>
                  <a:close/>
                  <a:moveTo>
                    <a:pt x="16998" y="19509"/>
                  </a:moveTo>
                  <a:cubicBezTo>
                    <a:pt x="17072" y="19427"/>
                    <a:pt x="17140" y="19341"/>
                    <a:pt x="17202" y="19253"/>
                  </a:cubicBezTo>
                  <a:cubicBezTo>
                    <a:pt x="17455" y="19102"/>
                    <a:pt x="17700" y="18939"/>
                    <a:pt x="17935" y="18763"/>
                  </a:cubicBezTo>
                  <a:cubicBezTo>
                    <a:pt x="17636" y="19030"/>
                    <a:pt x="17323" y="19279"/>
                    <a:pt x="16998" y="19509"/>
                  </a:cubicBezTo>
                  <a:close/>
                  <a:moveTo>
                    <a:pt x="16454" y="19870"/>
                  </a:moveTo>
                  <a:cubicBezTo>
                    <a:pt x="15767" y="20297"/>
                    <a:pt x="15034" y="20644"/>
                    <a:pt x="14270" y="20906"/>
                  </a:cubicBezTo>
                  <a:cubicBezTo>
                    <a:pt x="14428" y="20760"/>
                    <a:pt x="14556" y="20569"/>
                    <a:pt x="14660" y="20356"/>
                  </a:cubicBezTo>
                  <a:cubicBezTo>
                    <a:pt x="15457" y="20112"/>
                    <a:pt x="16249" y="19793"/>
                    <a:pt x="16984" y="19379"/>
                  </a:cubicBezTo>
                  <a:cubicBezTo>
                    <a:pt x="16835" y="19558"/>
                    <a:pt x="16660" y="19722"/>
                    <a:pt x="16454" y="19870"/>
                  </a:cubicBezTo>
                  <a:close/>
                  <a:moveTo>
                    <a:pt x="13948" y="21011"/>
                  </a:moveTo>
                  <a:cubicBezTo>
                    <a:pt x="13164" y="21253"/>
                    <a:pt x="12351" y="21405"/>
                    <a:pt x="11525" y="21462"/>
                  </a:cubicBezTo>
                  <a:cubicBezTo>
                    <a:pt x="11554" y="21399"/>
                    <a:pt x="11584" y="21329"/>
                    <a:pt x="11603" y="21282"/>
                  </a:cubicBezTo>
                  <a:cubicBezTo>
                    <a:pt x="11623" y="21233"/>
                    <a:pt x="11627" y="21185"/>
                    <a:pt x="11633" y="21142"/>
                  </a:cubicBezTo>
                  <a:cubicBezTo>
                    <a:pt x="11643" y="21060"/>
                    <a:pt x="11655" y="20977"/>
                    <a:pt x="11667" y="20894"/>
                  </a:cubicBezTo>
                  <a:cubicBezTo>
                    <a:pt x="12000" y="20867"/>
                    <a:pt x="12327" y="20827"/>
                    <a:pt x="12593" y="20804"/>
                  </a:cubicBezTo>
                  <a:cubicBezTo>
                    <a:pt x="13236" y="20746"/>
                    <a:pt x="13912" y="20579"/>
                    <a:pt x="14532" y="20395"/>
                  </a:cubicBezTo>
                  <a:cubicBezTo>
                    <a:pt x="14382" y="20673"/>
                    <a:pt x="14190" y="20899"/>
                    <a:pt x="13948" y="21011"/>
                  </a:cubicBezTo>
                  <a:close/>
                  <a:moveTo>
                    <a:pt x="11414" y="21469"/>
                  </a:moveTo>
                  <a:cubicBezTo>
                    <a:pt x="11209" y="21481"/>
                    <a:pt x="11002" y="21487"/>
                    <a:pt x="10795" y="21487"/>
                  </a:cubicBezTo>
                  <a:cubicBezTo>
                    <a:pt x="10201" y="21487"/>
                    <a:pt x="9602" y="21437"/>
                    <a:pt x="9005" y="21335"/>
                  </a:cubicBezTo>
                  <a:cubicBezTo>
                    <a:pt x="8953" y="21303"/>
                    <a:pt x="8882" y="21225"/>
                    <a:pt x="8821" y="21174"/>
                  </a:cubicBezTo>
                  <a:cubicBezTo>
                    <a:pt x="8731" y="21104"/>
                    <a:pt x="8667" y="20920"/>
                    <a:pt x="8622" y="20797"/>
                  </a:cubicBezTo>
                  <a:cubicBezTo>
                    <a:pt x="8616" y="20780"/>
                    <a:pt x="8610" y="20763"/>
                    <a:pt x="8604" y="20747"/>
                  </a:cubicBezTo>
                  <a:cubicBezTo>
                    <a:pt x="8642" y="20752"/>
                    <a:pt x="8679" y="20758"/>
                    <a:pt x="8717" y="20763"/>
                  </a:cubicBezTo>
                  <a:cubicBezTo>
                    <a:pt x="9470" y="20868"/>
                    <a:pt x="10037" y="20890"/>
                    <a:pt x="10845" y="20922"/>
                  </a:cubicBezTo>
                  <a:cubicBezTo>
                    <a:pt x="10902" y="20924"/>
                    <a:pt x="10961" y="20925"/>
                    <a:pt x="11020" y="20925"/>
                  </a:cubicBezTo>
                  <a:cubicBezTo>
                    <a:pt x="11197" y="20925"/>
                    <a:pt x="11383" y="20916"/>
                    <a:pt x="11568" y="20902"/>
                  </a:cubicBezTo>
                  <a:cubicBezTo>
                    <a:pt x="11557" y="20978"/>
                    <a:pt x="11547" y="21054"/>
                    <a:pt x="11537" y="21130"/>
                  </a:cubicBezTo>
                  <a:cubicBezTo>
                    <a:pt x="11532" y="21174"/>
                    <a:pt x="11527" y="21214"/>
                    <a:pt x="11514" y="21246"/>
                  </a:cubicBezTo>
                  <a:cubicBezTo>
                    <a:pt x="11491" y="21303"/>
                    <a:pt x="11447" y="21402"/>
                    <a:pt x="11414" y="21469"/>
                  </a:cubicBezTo>
                  <a:close/>
                  <a:moveTo>
                    <a:pt x="6642" y="20644"/>
                  </a:moveTo>
                  <a:cubicBezTo>
                    <a:pt x="6587" y="20621"/>
                    <a:pt x="6533" y="20597"/>
                    <a:pt x="6479" y="20574"/>
                  </a:cubicBezTo>
                  <a:cubicBezTo>
                    <a:pt x="6360" y="20505"/>
                    <a:pt x="6253" y="20399"/>
                    <a:pt x="6143" y="20303"/>
                  </a:cubicBezTo>
                  <a:cubicBezTo>
                    <a:pt x="6046" y="20218"/>
                    <a:pt x="5957" y="20119"/>
                    <a:pt x="5875" y="20011"/>
                  </a:cubicBezTo>
                  <a:cubicBezTo>
                    <a:pt x="6723" y="20354"/>
                    <a:pt x="7614" y="20591"/>
                    <a:pt x="8496" y="20730"/>
                  </a:cubicBezTo>
                  <a:cubicBezTo>
                    <a:pt x="8507" y="20764"/>
                    <a:pt x="8519" y="20798"/>
                    <a:pt x="8532" y="20831"/>
                  </a:cubicBezTo>
                  <a:cubicBezTo>
                    <a:pt x="8579" y="20951"/>
                    <a:pt x="8636" y="21145"/>
                    <a:pt x="8760" y="21249"/>
                  </a:cubicBezTo>
                  <a:cubicBezTo>
                    <a:pt x="8777" y="21263"/>
                    <a:pt x="8796" y="21281"/>
                    <a:pt x="8817" y="21301"/>
                  </a:cubicBezTo>
                  <a:cubicBezTo>
                    <a:pt x="8085" y="21162"/>
                    <a:pt x="7356" y="20945"/>
                    <a:pt x="6642" y="20644"/>
                  </a:cubicBezTo>
                  <a:close/>
                  <a:moveTo>
                    <a:pt x="3955" y="19014"/>
                  </a:moveTo>
                  <a:lnTo>
                    <a:pt x="3955" y="19013"/>
                  </a:lnTo>
                  <a:lnTo>
                    <a:pt x="3955" y="19013"/>
                  </a:lnTo>
                  <a:cubicBezTo>
                    <a:pt x="3911" y="18974"/>
                    <a:pt x="3869" y="18934"/>
                    <a:pt x="3828" y="18893"/>
                  </a:cubicBezTo>
                  <a:cubicBezTo>
                    <a:pt x="4407" y="19312"/>
                    <a:pt x="5043" y="19660"/>
                    <a:pt x="5708" y="19942"/>
                  </a:cubicBezTo>
                  <a:cubicBezTo>
                    <a:pt x="5816" y="20105"/>
                    <a:pt x="5939" y="20253"/>
                    <a:pt x="6080" y="20375"/>
                  </a:cubicBezTo>
                  <a:cubicBezTo>
                    <a:pt x="6091" y="20384"/>
                    <a:pt x="6101" y="20394"/>
                    <a:pt x="6112" y="20404"/>
                  </a:cubicBezTo>
                  <a:cubicBezTo>
                    <a:pt x="5324" y="20021"/>
                    <a:pt x="4603" y="19552"/>
                    <a:pt x="3955" y="19014"/>
                  </a:cubicBezTo>
                  <a:close/>
                  <a:moveTo>
                    <a:pt x="2790" y="16951"/>
                  </a:moveTo>
                  <a:cubicBezTo>
                    <a:pt x="2787" y="16942"/>
                    <a:pt x="2785" y="16932"/>
                    <a:pt x="2782" y="16922"/>
                  </a:cubicBezTo>
                  <a:cubicBezTo>
                    <a:pt x="3487" y="17456"/>
                    <a:pt x="4283" y="17890"/>
                    <a:pt x="5111" y="18236"/>
                  </a:cubicBezTo>
                  <a:cubicBezTo>
                    <a:pt x="5183" y="18739"/>
                    <a:pt x="5342" y="19321"/>
                    <a:pt x="5619" y="19798"/>
                  </a:cubicBezTo>
                  <a:cubicBezTo>
                    <a:pt x="4862" y="19466"/>
                    <a:pt x="4147" y="19046"/>
                    <a:pt x="3515" y="18532"/>
                  </a:cubicBezTo>
                  <a:cubicBezTo>
                    <a:pt x="3169" y="18070"/>
                    <a:pt x="2945" y="17529"/>
                    <a:pt x="2790" y="16951"/>
                  </a:cubicBezTo>
                  <a:close/>
                  <a:moveTo>
                    <a:pt x="2404" y="17415"/>
                  </a:moveTo>
                  <a:lnTo>
                    <a:pt x="2399" y="17419"/>
                  </a:lnTo>
                  <a:cubicBezTo>
                    <a:pt x="2146" y="17097"/>
                    <a:pt x="1912" y="16748"/>
                    <a:pt x="1698" y="16401"/>
                  </a:cubicBezTo>
                  <a:lnTo>
                    <a:pt x="1705" y="16384"/>
                  </a:lnTo>
                  <a:lnTo>
                    <a:pt x="1705" y="16384"/>
                  </a:lnTo>
                  <a:cubicBezTo>
                    <a:pt x="1501" y="16066"/>
                    <a:pt x="1342" y="15693"/>
                    <a:pt x="1222" y="15321"/>
                  </a:cubicBezTo>
                  <a:cubicBezTo>
                    <a:pt x="1620" y="15885"/>
                    <a:pt x="2109" y="16386"/>
                    <a:pt x="2657" y="16818"/>
                  </a:cubicBezTo>
                  <a:cubicBezTo>
                    <a:pt x="2670" y="16869"/>
                    <a:pt x="2683" y="16923"/>
                    <a:pt x="2697" y="16973"/>
                  </a:cubicBezTo>
                  <a:cubicBezTo>
                    <a:pt x="2822" y="17441"/>
                    <a:pt x="2994" y="17891"/>
                    <a:pt x="3239" y="18294"/>
                  </a:cubicBezTo>
                  <a:cubicBezTo>
                    <a:pt x="2937" y="18024"/>
                    <a:pt x="2656" y="17733"/>
                    <a:pt x="2404" y="17415"/>
                  </a:cubicBezTo>
                  <a:close/>
                  <a:moveTo>
                    <a:pt x="1065" y="14737"/>
                  </a:moveTo>
                  <a:cubicBezTo>
                    <a:pt x="1047" y="14571"/>
                    <a:pt x="1020" y="14392"/>
                    <a:pt x="980" y="14240"/>
                  </a:cubicBezTo>
                  <a:cubicBezTo>
                    <a:pt x="940" y="13937"/>
                    <a:pt x="921" y="13630"/>
                    <a:pt x="921" y="13321"/>
                  </a:cubicBezTo>
                  <a:cubicBezTo>
                    <a:pt x="921" y="13136"/>
                    <a:pt x="928" y="12950"/>
                    <a:pt x="941" y="12765"/>
                  </a:cubicBezTo>
                  <a:cubicBezTo>
                    <a:pt x="1356" y="13365"/>
                    <a:pt x="1885" y="13888"/>
                    <a:pt x="2482" y="14337"/>
                  </a:cubicBezTo>
                  <a:cubicBezTo>
                    <a:pt x="2469" y="14510"/>
                    <a:pt x="2466" y="14683"/>
                    <a:pt x="2466" y="14856"/>
                  </a:cubicBezTo>
                  <a:cubicBezTo>
                    <a:pt x="2466" y="14977"/>
                    <a:pt x="2467" y="15098"/>
                    <a:pt x="2467" y="15219"/>
                  </a:cubicBezTo>
                  <a:cubicBezTo>
                    <a:pt x="2467" y="15261"/>
                    <a:pt x="2467" y="15304"/>
                    <a:pt x="2466" y="15347"/>
                  </a:cubicBezTo>
                  <a:cubicBezTo>
                    <a:pt x="2466" y="15351"/>
                    <a:pt x="2466" y="15355"/>
                    <a:pt x="2466" y="15358"/>
                  </a:cubicBezTo>
                  <a:cubicBezTo>
                    <a:pt x="2466" y="15396"/>
                    <a:pt x="2468" y="15433"/>
                    <a:pt x="2472" y="15470"/>
                  </a:cubicBezTo>
                  <a:cubicBezTo>
                    <a:pt x="2495" y="15733"/>
                    <a:pt x="2521" y="15996"/>
                    <a:pt x="2549" y="16259"/>
                  </a:cubicBezTo>
                  <a:cubicBezTo>
                    <a:pt x="2563" y="16397"/>
                    <a:pt x="2589" y="16535"/>
                    <a:pt x="2620" y="16672"/>
                  </a:cubicBezTo>
                  <a:cubicBezTo>
                    <a:pt x="2039" y="16200"/>
                    <a:pt x="1530" y="15655"/>
                    <a:pt x="1133" y="15029"/>
                  </a:cubicBezTo>
                  <a:cubicBezTo>
                    <a:pt x="1107" y="14933"/>
                    <a:pt x="1085" y="14835"/>
                    <a:pt x="1065" y="14737"/>
                  </a:cubicBezTo>
                  <a:close/>
                  <a:moveTo>
                    <a:pt x="1052" y="15131"/>
                  </a:moveTo>
                  <a:cubicBezTo>
                    <a:pt x="1050" y="15122"/>
                    <a:pt x="1057" y="15132"/>
                    <a:pt x="1065" y="15146"/>
                  </a:cubicBezTo>
                  <a:cubicBezTo>
                    <a:pt x="1078" y="15191"/>
                    <a:pt x="1091" y="15235"/>
                    <a:pt x="1104" y="15278"/>
                  </a:cubicBezTo>
                  <a:cubicBezTo>
                    <a:pt x="1085" y="15230"/>
                    <a:pt x="1059" y="15183"/>
                    <a:pt x="1052" y="15131"/>
                  </a:cubicBezTo>
                  <a:close/>
                  <a:moveTo>
                    <a:pt x="1103" y="15288"/>
                  </a:moveTo>
                  <a:cubicBezTo>
                    <a:pt x="1102" y="15285"/>
                    <a:pt x="1107" y="15293"/>
                    <a:pt x="1110" y="15297"/>
                  </a:cubicBezTo>
                  <a:cubicBezTo>
                    <a:pt x="1112" y="15305"/>
                    <a:pt x="1115" y="15312"/>
                    <a:pt x="1117" y="15320"/>
                  </a:cubicBezTo>
                  <a:cubicBezTo>
                    <a:pt x="1113" y="15309"/>
                    <a:pt x="1108" y="15298"/>
                    <a:pt x="1103" y="15288"/>
                  </a:cubicBezTo>
                  <a:close/>
                  <a:moveTo>
                    <a:pt x="388" y="11486"/>
                  </a:moveTo>
                  <a:cubicBezTo>
                    <a:pt x="295" y="11224"/>
                    <a:pt x="245" y="10975"/>
                    <a:pt x="216" y="10717"/>
                  </a:cubicBezTo>
                  <a:cubicBezTo>
                    <a:pt x="302" y="9945"/>
                    <a:pt x="507" y="9196"/>
                    <a:pt x="807" y="8481"/>
                  </a:cubicBezTo>
                  <a:cubicBezTo>
                    <a:pt x="884" y="8835"/>
                    <a:pt x="1079" y="9220"/>
                    <a:pt x="1252" y="9506"/>
                  </a:cubicBezTo>
                  <a:cubicBezTo>
                    <a:pt x="1327" y="9631"/>
                    <a:pt x="1409" y="9752"/>
                    <a:pt x="1495" y="9869"/>
                  </a:cubicBezTo>
                  <a:cubicBezTo>
                    <a:pt x="1487" y="9891"/>
                    <a:pt x="1479" y="9912"/>
                    <a:pt x="1471" y="9933"/>
                  </a:cubicBezTo>
                  <a:cubicBezTo>
                    <a:pt x="1175" y="10735"/>
                    <a:pt x="957" y="11602"/>
                    <a:pt x="868" y="12478"/>
                  </a:cubicBezTo>
                  <a:cubicBezTo>
                    <a:pt x="675" y="12168"/>
                    <a:pt x="513" y="11837"/>
                    <a:pt x="388" y="11486"/>
                  </a:cubicBezTo>
                  <a:close/>
                  <a:moveTo>
                    <a:pt x="852" y="13964"/>
                  </a:moveTo>
                  <a:cubicBezTo>
                    <a:pt x="839" y="13952"/>
                    <a:pt x="826" y="13940"/>
                    <a:pt x="817" y="13924"/>
                  </a:cubicBezTo>
                  <a:cubicBezTo>
                    <a:pt x="695" y="13715"/>
                    <a:pt x="661" y="13458"/>
                    <a:pt x="534" y="13255"/>
                  </a:cubicBezTo>
                  <a:cubicBezTo>
                    <a:pt x="501" y="13202"/>
                    <a:pt x="453" y="13157"/>
                    <a:pt x="426" y="13101"/>
                  </a:cubicBezTo>
                  <a:cubicBezTo>
                    <a:pt x="380" y="13005"/>
                    <a:pt x="350" y="12902"/>
                    <a:pt x="316" y="12801"/>
                  </a:cubicBezTo>
                  <a:cubicBezTo>
                    <a:pt x="309" y="12780"/>
                    <a:pt x="311" y="12758"/>
                    <a:pt x="305" y="12737"/>
                  </a:cubicBezTo>
                  <a:cubicBezTo>
                    <a:pt x="276" y="12655"/>
                    <a:pt x="257" y="12591"/>
                    <a:pt x="242" y="12532"/>
                  </a:cubicBezTo>
                  <a:cubicBezTo>
                    <a:pt x="238" y="12513"/>
                    <a:pt x="235" y="12494"/>
                    <a:pt x="232" y="12475"/>
                  </a:cubicBezTo>
                  <a:cubicBezTo>
                    <a:pt x="190" y="12158"/>
                    <a:pt x="170" y="11844"/>
                    <a:pt x="170" y="11534"/>
                  </a:cubicBezTo>
                  <a:cubicBezTo>
                    <a:pt x="170" y="11393"/>
                    <a:pt x="174" y="11253"/>
                    <a:pt x="182" y="11113"/>
                  </a:cubicBezTo>
                  <a:cubicBezTo>
                    <a:pt x="211" y="11246"/>
                    <a:pt x="248" y="11381"/>
                    <a:pt x="297" y="11519"/>
                  </a:cubicBezTo>
                  <a:cubicBezTo>
                    <a:pt x="440" y="11917"/>
                    <a:pt x="628" y="12288"/>
                    <a:pt x="854" y="12635"/>
                  </a:cubicBezTo>
                  <a:cubicBezTo>
                    <a:pt x="835" y="12863"/>
                    <a:pt x="824" y="13092"/>
                    <a:pt x="824" y="13321"/>
                  </a:cubicBezTo>
                  <a:cubicBezTo>
                    <a:pt x="824" y="13536"/>
                    <a:pt x="834" y="13751"/>
                    <a:pt x="852" y="13964"/>
                  </a:cubicBezTo>
                  <a:close/>
                  <a:moveTo>
                    <a:pt x="153" y="9703"/>
                  </a:moveTo>
                  <a:cubicBezTo>
                    <a:pt x="243" y="8820"/>
                    <a:pt x="447" y="7936"/>
                    <a:pt x="770" y="7068"/>
                  </a:cubicBezTo>
                  <a:cubicBezTo>
                    <a:pt x="757" y="7164"/>
                    <a:pt x="745" y="7266"/>
                    <a:pt x="731" y="7379"/>
                  </a:cubicBezTo>
                  <a:cubicBezTo>
                    <a:pt x="722" y="7452"/>
                    <a:pt x="718" y="7528"/>
                    <a:pt x="718" y="7605"/>
                  </a:cubicBezTo>
                  <a:cubicBezTo>
                    <a:pt x="718" y="7847"/>
                    <a:pt x="754" y="8097"/>
                    <a:pt x="779" y="8302"/>
                  </a:cubicBezTo>
                  <a:cubicBezTo>
                    <a:pt x="501" y="8934"/>
                    <a:pt x="296" y="9594"/>
                    <a:pt x="181" y="10273"/>
                  </a:cubicBezTo>
                  <a:cubicBezTo>
                    <a:pt x="172" y="10094"/>
                    <a:pt x="165" y="9906"/>
                    <a:pt x="155" y="9703"/>
                  </a:cubicBezTo>
                  <a:cubicBezTo>
                    <a:pt x="155" y="9703"/>
                    <a:pt x="153" y="9703"/>
                    <a:pt x="153" y="9703"/>
                  </a:cubicBezTo>
                  <a:close/>
                  <a:moveTo>
                    <a:pt x="827" y="7391"/>
                  </a:moveTo>
                  <a:cubicBezTo>
                    <a:pt x="862" y="7112"/>
                    <a:pt x="880" y="6913"/>
                    <a:pt x="941" y="6695"/>
                  </a:cubicBezTo>
                  <a:cubicBezTo>
                    <a:pt x="1266" y="5826"/>
                    <a:pt x="1751" y="5082"/>
                    <a:pt x="2361" y="4443"/>
                  </a:cubicBezTo>
                  <a:cubicBezTo>
                    <a:pt x="2301" y="4602"/>
                    <a:pt x="2251" y="4778"/>
                    <a:pt x="2250" y="4943"/>
                  </a:cubicBezTo>
                  <a:cubicBezTo>
                    <a:pt x="2250" y="4950"/>
                    <a:pt x="2250" y="4957"/>
                    <a:pt x="2251" y="4964"/>
                  </a:cubicBezTo>
                  <a:cubicBezTo>
                    <a:pt x="2262" y="5393"/>
                    <a:pt x="2241" y="5522"/>
                    <a:pt x="2327" y="5823"/>
                  </a:cubicBezTo>
                  <a:cubicBezTo>
                    <a:pt x="1740" y="6535"/>
                    <a:pt x="1237" y="7310"/>
                    <a:pt x="855" y="8132"/>
                  </a:cubicBezTo>
                  <a:cubicBezTo>
                    <a:pt x="835" y="7964"/>
                    <a:pt x="814" y="7780"/>
                    <a:pt x="814" y="7605"/>
                  </a:cubicBezTo>
                  <a:cubicBezTo>
                    <a:pt x="814" y="7531"/>
                    <a:pt x="818" y="7459"/>
                    <a:pt x="827" y="7391"/>
                  </a:cubicBezTo>
                  <a:close/>
                  <a:moveTo>
                    <a:pt x="2620" y="3894"/>
                  </a:moveTo>
                  <a:cubicBezTo>
                    <a:pt x="2561" y="3996"/>
                    <a:pt x="2507" y="4100"/>
                    <a:pt x="2459" y="4207"/>
                  </a:cubicBezTo>
                  <a:cubicBezTo>
                    <a:pt x="2303" y="4359"/>
                    <a:pt x="2155" y="4518"/>
                    <a:pt x="2015" y="4683"/>
                  </a:cubicBezTo>
                  <a:cubicBezTo>
                    <a:pt x="2205" y="4409"/>
                    <a:pt x="2407" y="4146"/>
                    <a:pt x="2620" y="3894"/>
                  </a:cubicBezTo>
                  <a:close/>
                  <a:moveTo>
                    <a:pt x="3072" y="3417"/>
                  </a:moveTo>
                  <a:cubicBezTo>
                    <a:pt x="3078" y="3412"/>
                    <a:pt x="3084" y="3406"/>
                    <a:pt x="3090" y="3401"/>
                  </a:cubicBezTo>
                  <a:cubicBezTo>
                    <a:pt x="3083" y="3408"/>
                    <a:pt x="3070" y="3429"/>
                    <a:pt x="3078" y="3425"/>
                  </a:cubicBezTo>
                  <a:cubicBezTo>
                    <a:pt x="3111" y="3405"/>
                    <a:pt x="3139" y="3379"/>
                    <a:pt x="3169" y="3354"/>
                  </a:cubicBezTo>
                  <a:cubicBezTo>
                    <a:pt x="3192" y="3334"/>
                    <a:pt x="3254" y="3268"/>
                    <a:pt x="3235" y="3291"/>
                  </a:cubicBezTo>
                  <a:cubicBezTo>
                    <a:pt x="3180" y="3357"/>
                    <a:pt x="3005" y="3547"/>
                    <a:pt x="3068" y="3489"/>
                  </a:cubicBezTo>
                  <a:cubicBezTo>
                    <a:pt x="3141" y="3422"/>
                    <a:pt x="3215" y="3355"/>
                    <a:pt x="3280" y="3281"/>
                  </a:cubicBezTo>
                  <a:cubicBezTo>
                    <a:pt x="3307" y="3251"/>
                    <a:pt x="3160" y="3385"/>
                    <a:pt x="3186" y="3354"/>
                  </a:cubicBezTo>
                  <a:cubicBezTo>
                    <a:pt x="3235" y="3293"/>
                    <a:pt x="3300" y="3247"/>
                    <a:pt x="3354" y="3190"/>
                  </a:cubicBezTo>
                  <a:cubicBezTo>
                    <a:pt x="3373" y="3170"/>
                    <a:pt x="3386" y="3144"/>
                    <a:pt x="3399" y="3118"/>
                  </a:cubicBezTo>
                  <a:cubicBezTo>
                    <a:pt x="3956" y="2626"/>
                    <a:pt x="4439" y="2289"/>
                    <a:pt x="4937" y="2043"/>
                  </a:cubicBezTo>
                  <a:cubicBezTo>
                    <a:pt x="4790" y="2232"/>
                    <a:pt x="4677" y="2442"/>
                    <a:pt x="4614" y="2676"/>
                  </a:cubicBezTo>
                  <a:cubicBezTo>
                    <a:pt x="3889" y="3054"/>
                    <a:pt x="3232" y="3496"/>
                    <a:pt x="2662" y="4015"/>
                  </a:cubicBezTo>
                  <a:cubicBezTo>
                    <a:pt x="2779" y="3804"/>
                    <a:pt x="2919" y="3603"/>
                    <a:pt x="3072" y="3417"/>
                  </a:cubicBezTo>
                  <a:close/>
                  <a:moveTo>
                    <a:pt x="3211" y="3288"/>
                  </a:moveTo>
                  <a:cubicBezTo>
                    <a:pt x="3187" y="3316"/>
                    <a:pt x="3158" y="3339"/>
                    <a:pt x="3130" y="3363"/>
                  </a:cubicBezTo>
                  <a:cubicBezTo>
                    <a:pt x="3157" y="3338"/>
                    <a:pt x="3184" y="3313"/>
                    <a:pt x="3211" y="3288"/>
                  </a:cubicBezTo>
                  <a:close/>
                  <a:moveTo>
                    <a:pt x="4985" y="1816"/>
                  </a:moveTo>
                  <a:cubicBezTo>
                    <a:pt x="5144" y="1713"/>
                    <a:pt x="5306" y="1615"/>
                    <a:pt x="5470" y="1521"/>
                  </a:cubicBezTo>
                  <a:cubicBezTo>
                    <a:pt x="5478" y="1517"/>
                    <a:pt x="5495" y="1508"/>
                    <a:pt x="5517" y="1496"/>
                  </a:cubicBezTo>
                  <a:cubicBezTo>
                    <a:pt x="5457" y="1540"/>
                    <a:pt x="5397" y="1585"/>
                    <a:pt x="5340" y="1632"/>
                  </a:cubicBezTo>
                  <a:cubicBezTo>
                    <a:pt x="5210" y="1697"/>
                    <a:pt x="5082" y="1765"/>
                    <a:pt x="4955" y="1835"/>
                  </a:cubicBezTo>
                  <a:cubicBezTo>
                    <a:pt x="4965" y="1829"/>
                    <a:pt x="4975" y="1822"/>
                    <a:pt x="4985" y="1816"/>
                  </a:cubicBezTo>
                  <a:close/>
                  <a:moveTo>
                    <a:pt x="5531" y="1485"/>
                  </a:moveTo>
                  <a:cubicBezTo>
                    <a:pt x="5528" y="1487"/>
                    <a:pt x="5526" y="1490"/>
                    <a:pt x="5523" y="1492"/>
                  </a:cubicBezTo>
                  <a:lnTo>
                    <a:pt x="5502" y="1502"/>
                  </a:lnTo>
                  <a:cubicBezTo>
                    <a:pt x="5512" y="1497"/>
                    <a:pt x="5521" y="1491"/>
                    <a:pt x="5531" y="1485"/>
                  </a:cubicBezTo>
                  <a:close/>
                  <a:moveTo>
                    <a:pt x="5715" y="1561"/>
                  </a:moveTo>
                  <a:cubicBezTo>
                    <a:pt x="5824" y="1511"/>
                    <a:pt x="5933" y="1464"/>
                    <a:pt x="6041" y="1420"/>
                  </a:cubicBezTo>
                  <a:cubicBezTo>
                    <a:pt x="6053" y="1417"/>
                    <a:pt x="6062" y="1413"/>
                    <a:pt x="6068" y="1409"/>
                  </a:cubicBezTo>
                  <a:cubicBezTo>
                    <a:pt x="6577" y="1202"/>
                    <a:pt x="7054" y="1062"/>
                    <a:pt x="7408" y="1025"/>
                  </a:cubicBezTo>
                  <a:cubicBezTo>
                    <a:pt x="7556" y="1009"/>
                    <a:pt x="7703" y="989"/>
                    <a:pt x="7848" y="972"/>
                  </a:cubicBezTo>
                  <a:cubicBezTo>
                    <a:pt x="7770" y="1043"/>
                    <a:pt x="7705" y="1118"/>
                    <a:pt x="7654" y="1197"/>
                  </a:cubicBezTo>
                  <a:cubicBezTo>
                    <a:pt x="7620" y="1203"/>
                    <a:pt x="7585" y="1209"/>
                    <a:pt x="7551" y="1215"/>
                  </a:cubicBezTo>
                  <a:cubicBezTo>
                    <a:pt x="7502" y="1224"/>
                    <a:pt x="7454" y="1232"/>
                    <a:pt x="7405" y="1241"/>
                  </a:cubicBezTo>
                  <a:cubicBezTo>
                    <a:pt x="7358" y="1229"/>
                    <a:pt x="7300" y="1241"/>
                    <a:pt x="7254" y="1268"/>
                  </a:cubicBezTo>
                  <a:cubicBezTo>
                    <a:pt x="6569" y="1393"/>
                    <a:pt x="6007" y="1518"/>
                    <a:pt x="5491" y="1704"/>
                  </a:cubicBezTo>
                  <a:cubicBezTo>
                    <a:pt x="5535" y="1673"/>
                    <a:pt x="5579" y="1641"/>
                    <a:pt x="5625" y="1612"/>
                  </a:cubicBezTo>
                  <a:cubicBezTo>
                    <a:pt x="5654" y="1594"/>
                    <a:pt x="5684" y="1577"/>
                    <a:pt x="5715" y="1561"/>
                  </a:cubicBezTo>
                  <a:close/>
                  <a:moveTo>
                    <a:pt x="6534" y="1026"/>
                  </a:moveTo>
                  <a:cubicBezTo>
                    <a:pt x="6508" y="1074"/>
                    <a:pt x="6482" y="1073"/>
                    <a:pt x="6456" y="1063"/>
                  </a:cubicBezTo>
                  <a:cubicBezTo>
                    <a:pt x="6482" y="1050"/>
                    <a:pt x="6508" y="1038"/>
                    <a:pt x="6534" y="1026"/>
                  </a:cubicBezTo>
                  <a:close/>
                  <a:moveTo>
                    <a:pt x="7640" y="836"/>
                  </a:moveTo>
                  <a:cubicBezTo>
                    <a:pt x="7655" y="784"/>
                    <a:pt x="7747" y="818"/>
                    <a:pt x="7796" y="797"/>
                  </a:cubicBezTo>
                  <a:cubicBezTo>
                    <a:pt x="7848" y="775"/>
                    <a:pt x="7885" y="695"/>
                    <a:pt x="7940" y="708"/>
                  </a:cubicBezTo>
                  <a:cubicBezTo>
                    <a:pt x="7988" y="718"/>
                    <a:pt x="7951" y="847"/>
                    <a:pt x="8000" y="843"/>
                  </a:cubicBezTo>
                  <a:cubicBezTo>
                    <a:pt x="8008" y="843"/>
                    <a:pt x="8014" y="840"/>
                    <a:pt x="8019" y="837"/>
                  </a:cubicBezTo>
                  <a:cubicBezTo>
                    <a:pt x="8008" y="844"/>
                    <a:pt x="7997" y="852"/>
                    <a:pt x="7986" y="860"/>
                  </a:cubicBezTo>
                  <a:cubicBezTo>
                    <a:pt x="7895" y="869"/>
                    <a:pt x="7803" y="880"/>
                    <a:pt x="7713" y="891"/>
                  </a:cubicBezTo>
                  <a:cubicBezTo>
                    <a:pt x="7673" y="878"/>
                    <a:pt x="7631" y="867"/>
                    <a:pt x="7640" y="836"/>
                  </a:cubicBezTo>
                  <a:close/>
                  <a:moveTo>
                    <a:pt x="8104" y="693"/>
                  </a:moveTo>
                  <a:cubicBezTo>
                    <a:pt x="8115" y="687"/>
                    <a:pt x="8126" y="682"/>
                    <a:pt x="8137" y="677"/>
                  </a:cubicBezTo>
                  <a:cubicBezTo>
                    <a:pt x="8189" y="675"/>
                    <a:pt x="8240" y="672"/>
                    <a:pt x="8291" y="672"/>
                  </a:cubicBezTo>
                  <a:cubicBezTo>
                    <a:pt x="8193" y="723"/>
                    <a:pt x="8103" y="778"/>
                    <a:pt x="8021" y="835"/>
                  </a:cubicBezTo>
                  <a:cubicBezTo>
                    <a:pt x="8059" y="808"/>
                    <a:pt x="8058" y="719"/>
                    <a:pt x="8104" y="693"/>
                  </a:cubicBezTo>
                  <a:close/>
                  <a:moveTo>
                    <a:pt x="9426" y="776"/>
                  </a:moveTo>
                  <a:cubicBezTo>
                    <a:pt x="9671" y="825"/>
                    <a:pt x="9913" y="879"/>
                    <a:pt x="10151" y="946"/>
                  </a:cubicBezTo>
                  <a:cubicBezTo>
                    <a:pt x="9396" y="854"/>
                    <a:pt x="9217" y="846"/>
                    <a:pt x="8385" y="839"/>
                  </a:cubicBezTo>
                  <a:cubicBezTo>
                    <a:pt x="8377" y="839"/>
                    <a:pt x="8369" y="839"/>
                    <a:pt x="8361" y="839"/>
                  </a:cubicBezTo>
                  <a:cubicBezTo>
                    <a:pt x="8301" y="839"/>
                    <a:pt x="8241" y="841"/>
                    <a:pt x="8182" y="845"/>
                  </a:cubicBezTo>
                  <a:cubicBezTo>
                    <a:pt x="8281" y="784"/>
                    <a:pt x="8392" y="726"/>
                    <a:pt x="8514" y="672"/>
                  </a:cubicBezTo>
                  <a:cubicBezTo>
                    <a:pt x="8812" y="680"/>
                    <a:pt x="9116" y="715"/>
                    <a:pt x="9426" y="776"/>
                  </a:cubicBezTo>
                  <a:close/>
                  <a:moveTo>
                    <a:pt x="8637" y="516"/>
                  </a:moveTo>
                  <a:cubicBezTo>
                    <a:pt x="8639" y="516"/>
                    <a:pt x="8640" y="516"/>
                    <a:pt x="8642" y="515"/>
                  </a:cubicBezTo>
                  <a:cubicBezTo>
                    <a:pt x="8638" y="517"/>
                    <a:pt x="8634" y="519"/>
                    <a:pt x="8631" y="520"/>
                  </a:cubicBezTo>
                  <a:cubicBezTo>
                    <a:pt x="8633" y="519"/>
                    <a:pt x="8635" y="517"/>
                    <a:pt x="8637" y="516"/>
                  </a:cubicBezTo>
                  <a:close/>
                  <a:moveTo>
                    <a:pt x="9098" y="469"/>
                  </a:moveTo>
                  <a:cubicBezTo>
                    <a:pt x="9377" y="510"/>
                    <a:pt x="9638" y="583"/>
                    <a:pt x="9937" y="708"/>
                  </a:cubicBezTo>
                  <a:cubicBezTo>
                    <a:pt x="10078" y="767"/>
                    <a:pt x="10215" y="833"/>
                    <a:pt x="10351" y="905"/>
                  </a:cubicBezTo>
                  <a:cubicBezTo>
                    <a:pt x="10349" y="904"/>
                    <a:pt x="10348" y="904"/>
                    <a:pt x="10346" y="903"/>
                  </a:cubicBezTo>
                  <a:cubicBezTo>
                    <a:pt x="10049" y="809"/>
                    <a:pt x="9748" y="742"/>
                    <a:pt x="9445" y="682"/>
                  </a:cubicBezTo>
                  <a:cubicBezTo>
                    <a:pt x="9202" y="634"/>
                    <a:pt x="8964" y="602"/>
                    <a:pt x="8728" y="586"/>
                  </a:cubicBezTo>
                  <a:cubicBezTo>
                    <a:pt x="8845" y="543"/>
                    <a:pt x="8968" y="504"/>
                    <a:pt x="9098" y="469"/>
                  </a:cubicBezTo>
                  <a:close/>
                  <a:moveTo>
                    <a:pt x="9357" y="291"/>
                  </a:moveTo>
                  <a:cubicBezTo>
                    <a:pt x="9378" y="286"/>
                    <a:pt x="9420" y="290"/>
                    <a:pt x="9448" y="289"/>
                  </a:cubicBezTo>
                  <a:cubicBezTo>
                    <a:pt x="9325" y="313"/>
                    <a:pt x="9206" y="340"/>
                    <a:pt x="9092" y="371"/>
                  </a:cubicBezTo>
                  <a:cubicBezTo>
                    <a:pt x="9079" y="369"/>
                    <a:pt x="9065" y="367"/>
                    <a:pt x="9052" y="366"/>
                  </a:cubicBezTo>
                  <a:cubicBezTo>
                    <a:pt x="9151" y="332"/>
                    <a:pt x="9255" y="314"/>
                    <a:pt x="9357" y="291"/>
                  </a:cubicBezTo>
                  <a:close/>
                  <a:moveTo>
                    <a:pt x="9351" y="287"/>
                  </a:moveTo>
                  <a:cubicBezTo>
                    <a:pt x="9387" y="265"/>
                    <a:pt x="9426" y="250"/>
                    <a:pt x="9466" y="236"/>
                  </a:cubicBezTo>
                  <a:cubicBezTo>
                    <a:pt x="9519" y="243"/>
                    <a:pt x="9573" y="250"/>
                    <a:pt x="9621" y="257"/>
                  </a:cubicBezTo>
                  <a:cubicBezTo>
                    <a:pt x="9570" y="266"/>
                    <a:pt x="9521" y="275"/>
                    <a:pt x="9472" y="284"/>
                  </a:cubicBezTo>
                  <a:cubicBezTo>
                    <a:pt x="9473" y="282"/>
                    <a:pt x="9472" y="280"/>
                    <a:pt x="9468" y="276"/>
                  </a:cubicBezTo>
                  <a:cubicBezTo>
                    <a:pt x="9437" y="252"/>
                    <a:pt x="9318" y="307"/>
                    <a:pt x="9351" y="287"/>
                  </a:cubicBezTo>
                  <a:close/>
                  <a:moveTo>
                    <a:pt x="10440" y="103"/>
                  </a:moveTo>
                  <a:cubicBezTo>
                    <a:pt x="10453" y="124"/>
                    <a:pt x="10467" y="147"/>
                    <a:pt x="10482" y="170"/>
                  </a:cubicBezTo>
                  <a:cubicBezTo>
                    <a:pt x="10267" y="179"/>
                    <a:pt x="10058" y="196"/>
                    <a:pt x="9857" y="222"/>
                  </a:cubicBezTo>
                  <a:cubicBezTo>
                    <a:pt x="9813" y="204"/>
                    <a:pt x="9769" y="189"/>
                    <a:pt x="9726" y="179"/>
                  </a:cubicBezTo>
                  <a:cubicBezTo>
                    <a:pt x="9730" y="175"/>
                    <a:pt x="9733" y="169"/>
                    <a:pt x="9729" y="169"/>
                  </a:cubicBezTo>
                  <a:cubicBezTo>
                    <a:pt x="9709" y="168"/>
                    <a:pt x="9690" y="168"/>
                    <a:pt x="9671" y="168"/>
                  </a:cubicBezTo>
                  <a:cubicBezTo>
                    <a:pt x="9658" y="166"/>
                    <a:pt x="9645" y="164"/>
                    <a:pt x="9631" y="161"/>
                  </a:cubicBezTo>
                  <a:cubicBezTo>
                    <a:pt x="9900" y="132"/>
                    <a:pt x="10169" y="112"/>
                    <a:pt x="10440" y="103"/>
                  </a:cubicBezTo>
                  <a:close/>
                  <a:moveTo>
                    <a:pt x="10589" y="355"/>
                  </a:moveTo>
                  <a:cubicBezTo>
                    <a:pt x="10591" y="360"/>
                    <a:pt x="10593" y="366"/>
                    <a:pt x="10596" y="371"/>
                  </a:cubicBezTo>
                  <a:cubicBezTo>
                    <a:pt x="10544" y="361"/>
                    <a:pt x="10484" y="366"/>
                    <a:pt x="10433" y="354"/>
                  </a:cubicBezTo>
                  <a:cubicBezTo>
                    <a:pt x="10458" y="376"/>
                    <a:pt x="10484" y="398"/>
                    <a:pt x="10510" y="419"/>
                  </a:cubicBezTo>
                  <a:cubicBezTo>
                    <a:pt x="10529" y="402"/>
                    <a:pt x="10574" y="407"/>
                    <a:pt x="10612" y="412"/>
                  </a:cubicBezTo>
                  <a:cubicBezTo>
                    <a:pt x="10666" y="558"/>
                    <a:pt x="10696" y="763"/>
                    <a:pt x="10722" y="944"/>
                  </a:cubicBezTo>
                  <a:cubicBezTo>
                    <a:pt x="10631" y="839"/>
                    <a:pt x="10537" y="738"/>
                    <a:pt x="10436" y="642"/>
                  </a:cubicBezTo>
                  <a:cubicBezTo>
                    <a:pt x="10323" y="536"/>
                    <a:pt x="10170" y="401"/>
                    <a:pt x="10007" y="302"/>
                  </a:cubicBezTo>
                  <a:cubicBezTo>
                    <a:pt x="10180" y="283"/>
                    <a:pt x="10358" y="271"/>
                    <a:pt x="10540" y="265"/>
                  </a:cubicBezTo>
                  <a:cubicBezTo>
                    <a:pt x="10559" y="297"/>
                    <a:pt x="10577" y="328"/>
                    <a:pt x="10589" y="355"/>
                  </a:cubicBezTo>
                  <a:close/>
                  <a:moveTo>
                    <a:pt x="10805" y="97"/>
                  </a:moveTo>
                  <a:cubicBezTo>
                    <a:pt x="11026" y="97"/>
                    <a:pt x="11248" y="104"/>
                    <a:pt x="11471" y="118"/>
                  </a:cubicBezTo>
                  <a:cubicBezTo>
                    <a:pt x="11428" y="141"/>
                    <a:pt x="11385" y="164"/>
                    <a:pt x="11347" y="186"/>
                  </a:cubicBezTo>
                  <a:cubicBezTo>
                    <a:pt x="11163" y="172"/>
                    <a:pt x="10975" y="164"/>
                    <a:pt x="10782" y="164"/>
                  </a:cubicBezTo>
                  <a:cubicBezTo>
                    <a:pt x="10719" y="164"/>
                    <a:pt x="10656" y="165"/>
                    <a:pt x="10593" y="166"/>
                  </a:cubicBezTo>
                  <a:cubicBezTo>
                    <a:pt x="10579" y="144"/>
                    <a:pt x="10565" y="121"/>
                    <a:pt x="10552" y="100"/>
                  </a:cubicBezTo>
                  <a:cubicBezTo>
                    <a:pt x="10636" y="98"/>
                    <a:pt x="10720" y="97"/>
                    <a:pt x="10805" y="97"/>
                  </a:cubicBezTo>
                  <a:close/>
                  <a:moveTo>
                    <a:pt x="11664" y="132"/>
                  </a:moveTo>
                  <a:cubicBezTo>
                    <a:pt x="11934" y="154"/>
                    <a:pt x="12203" y="186"/>
                    <a:pt x="12473" y="229"/>
                  </a:cubicBezTo>
                  <a:cubicBezTo>
                    <a:pt x="12370" y="241"/>
                    <a:pt x="12269" y="254"/>
                    <a:pt x="12165" y="262"/>
                  </a:cubicBezTo>
                  <a:cubicBezTo>
                    <a:pt x="12134" y="264"/>
                    <a:pt x="12101" y="271"/>
                    <a:pt x="12067" y="279"/>
                  </a:cubicBezTo>
                  <a:cubicBezTo>
                    <a:pt x="11892" y="246"/>
                    <a:pt x="11710" y="220"/>
                    <a:pt x="11521" y="201"/>
                  </a:cubicBezTo>
                  <a:cubicBezTo>
                    <a:pt x="11571" y="176"/>
                    <a:pt x="11620" y="152"/>
                    <a:pt x="11664" y="132"/>
                  </a:cubicBezTo>
                  <a:close/>
                  <a:moveTo>
                    <a:pt x="13477" y="439"/>
                  </a:moveTo>
                  <a:cubicBezTo>
                    <a:pt x="13389" y="433"/>
                    <a:pt x="13301" y="430"/>
                    <a:pt x="13214" y="430"/>
                  </a:cubicBezTo>
                  <a:cubicBezTo>
                    <a:pt x="13061" y="430"/>
                    <a:pt x="12908" y="439"/>
                    <a:pt x="12754" y="455"/>
                  </a:cubicBezTo>
                  <a:cubicBezTo>
                    <a:pt x="12627" y="413"/>
                    <a:pt x="12493" y="374"/>
                    <a:pt x="12353" y="340"/>
                  </a:cubicBezTo>
                  <a:cubicBezTo>
                    <a:pt x="12513" y="322"/>
                    <a:pt x="12669" y="300"/>
                    <a:pt x="12829" y="294"/>
                  </a:cubicBezTo>
                  <a:lnTo>
                    <a:pt x="12829" y="292"/>
                  </a:lnTo>
                  <a:cubicBezTo>
                    <a:pt x="13046" y="334"/>
                    <a:pt x="13261" y="383"/>
                    <a:pt x="13477" y="439"/>
                  </a:cubicBezTo>
                  <a:close/>
                  <a:moveTo>
                    <a:pt x="13712" y="596"/>
                  </a:moveTo>
                  <a:cubicBezTo>
                    <a:pt x="13765" y="640"/>
                    <a:pt x="14094" y="708"/>
                    <a:pt x="14137" y="721"/>
                  </a:cubicBezTo>
                  <a:cubicBezTo>
                    <a:pt x="14208" y="742"/>
                    <a:pt x="14277" y="769"/>
                    <a:pt x="14343" y="802"/>
                  </a:cubicBezTo>
                  <a:cubicBezTo>
                    <a:pt x="14315" y="797"/>
                    <a:pt x="14286" y="791"/>
                    <a:pt x="14258" y="786"/>
                  </a:cubicBezTo>
                  <a:cubicBezTo>
                    <a:pt x="14209" y="763"/>
                    <a:pt x="14162" y="734"/>
                    <a:pt x="14111" y="715"/>
                  </a:cubicBezTo>
                  <a:cubicBezTo>
                    <a:pt x="14098" y="710"/>
                    <a:pt x="14084" y="720"/>
                    <a:pt x="14070" y="717"/>
                  </a:cubicBezTo>
                  <a:cubicBezTo>
                    <a:pt x="14012" y="707"/>
                    <a:pt x="13956" y="688"/>
                    <a:pt x="13898" y="676"/>
                  </a:cubicBezTo>
                  <a:cubicBezTo>
                    <a:pt x="13887" y="674"/>
                    <a:pt x="13859" y="667"/>
                    <a:pt x="13866" y="675"/>
                  </a:cubicBezTo>
                  <a:cubicBezTo>
                    <a:pt x="13885" y="700"/>
                    <a:pt x="13913" y="715"/>
                    <a:pt x="13938" y="735"/>
                  </a:cubicBezTo>
                  <a:cubicBezTo>
                    <a:pt x="13926" y="734"/>
                    <a:pt x="13915" y="733"/>
                    <a:pt x="13904" y="732"/>
                  </a:cubicBezTo>
                  <a:cubicBezTo>
                    <a:pt x="13855" y="711"/>
                    <a:pt x="13807" y="688"/>
                    <a:pt x="13757" y="669"/>
                  </a:cubicBezTo>
                  <a:cubicBezTo>
                    <a:pt x="13731" y="659"/>
                    <a:pt x="13655" y="633"/>
                    <a:pt x="13678" y="648"/>
                  </a:cubicBezTo>
                  <a:cubicBezTo>
                    <a:pt x="13717" y="672"/>
                    <a:pt x="13766" y="677"/>
                    <a:pt x="13806" y="700"/>
                  </a:cubicBezTo>
                  <a:cubicBezTo>
                    <a:pt x="13817" y="707"/>
                    <a:pt x="13825" y="718"/>
                    <a:pt x="13833" y="728"/>
                  </a:cubicBezTo>
                  <a:cubicBezTo>
                    <a:pt x="13821" y="728"/>
                    <a:pt x="13809" y="727"/>
                    <a:pt x="13797" y="727"/>
                  </a:cubicBezTo>
                  <a:cubicBezTo>
                    <a:pt x="13793" y="727"/>
                    <a:pt x="13788" y="727"/>
                    <a:pt x="13783" y="727"/>
                  </a:cubicBezTo>
                  <a:cubicBezTo>
                    <a:pt x="13776" y="727"/>
                    <a:pt x="13768" y="727"/>
                    <a:pt x="13761" y="728"/>
                  </a:cubicBezTo>
                  <a:cubicBezTo>
                    <a:pt x="13721" y="703"/>
                    <a:pt x="13683" y="675"/>
                    <a:pt x="13639" y="663"/>
                  </a:cubicBezTo>
                  <a:cubicBezTo>
                    <a:pt x="13596" y="652"/>
                    <a:pt x="13498" y="628"/>
                    <a:pt x="13507" y="671"/>
                  </a:cubicBezTo>
                  <a:cubicBezTo>
                    <a:pt x="13512" y="696"/>
                    <a:pt x="13524" y="715"/>
                    <a:pt x="13538" y="731"/>
                  </a:cubicBezTo>
                  <a:cubicBezTo>
                    <a:pt x="13486" y="731"/>
                    <a:pt x="13435" y="732"/>
                    <a:pt x="13384" y="733"/>
                  </a:cubicBezTo>
                  <a:cubicBezTo>
                    <a:pt x="13288" y="677"/>
                    <a:pt x="13183" y="624"/>
                    <a:pt x="13071" y="575"/>
                  </a:cubicBezTo>
                  <a:cubicBezTo>
                    <a:pt x="13039" y="561"/>
                    <a:pt x="13005" y="548"/>
                    <a:pt x="12972" y="534"/>
                  </a:cubicBezTo>
                  <a:cubicBezTo>
                    <a:pt x="13052" y="530"/>
                    <a:pt x="13133" y="526"/>
                    <a:pt x="13214" y="526"/>
                  </a:cubicBezTo>
                  <a:cubicBezTo>
                    <a:pt x="13398" y="526"/>
                    <a:pt x="13582" y="540"/>
                    <a:pt x="13767" y="567"/>
                  </a:cubicBezTo>
                  <a:cubicBezTo>
                    <a:pt x="13737" y="570"/>
                    <a:pt x="13696" y="582"/>
                    <a:pt x="13712" y="596"/>
                  </a:cubicBezTo>
                  <a:close/>
                  <a:moveTo>
                    <a:pt x="14548" y="1049"/>
                  </a:moveTo>
                  <a:cubicBezTo>
                    <a:pt x="14590" y="1088"/>
                    <a:pt x="14699" y="1138"/>
                    <a:pt x="14683" y="1178"/>
                  </a:cubicBezTo>
                  <a:cubicBezTo>
                    <a:pt x="14601" y="1158"/>
                    <a:pt x="14518" y="1140"/>
                    <a:pt x="14436" y="1123"/>
                  </a:cubicBezTo>
                  <a:cubicBezTo>
                    <a:pt x="14448" y="1102"/>
                    <a:pt x="14488" y="1073"/>
                    <a:pt x="14478" y="1050"/>
                  </a:cubicBezTo>
                  <a:cubicBezTo>
                    <a:pt x="14462" y="1011"/>
                    <a:pt x="14410" y="1001"/>
                    <a:pt x="14371" y="983"/>
                  </a:cubicBezTo>
                  <a:cubicBezTo>
                    <a:pt x="14331" y="965"/>
                    <a:pt x="14285" y="961"/>
                    <a:pt x="14244" y="944"/>
                  </a:cubicBezTo>
                  <a:cubicBezTo>
                    <a:pt x="14178" y="916"/>
                    <a:pt x="14116" y="881"/>
                    <a:pt x="14053" y="847"/>
                  </a:cubicBezTo>
                  <a:cubicBezTo>
                    <a:pt x="14078" y="851"/>
                    <a:pt x="14104" y="856"/>
                    <a:pt x="14129" y="860"/>
                  </a:cubicBezTo>
                  <a:cubicBezTo>
                    <a:pt x="14168" y="888"/>
                    <a:pt x="14184" y="911"/>
                    <a:pt x="14269" y="929"/>
                  </a:cubicBezTo>
                  <a:cubicBezTo>
                    <a:pt x="14334" y="942"/>
                    <a:pt x="14375" y="946"/>
                    <a:pt x="14403" y="945"/>
                  </a:cubicBezTo>
                  <a:cubicBezTo>
                    <a:pt x="14438" y="992"/>
                    <a:pt x="14504" y="1009"/>
                    <a:pt x="14548" y="1049"/>
                  </a:cubicBezTo>
                  <a:close/>
                  <a:moveTo>
                    <a:pt x="14726" y="1048"/>
                  </a:moveTo>
                  <a:cubicBezTo>
                    <a:pt x="14757" y="1065"/>
                    <a:pt x="14654" y="1046"/>
                    <a:pt x="14620" y="1035"/>
                  </a:cubicBezTo>
                  <a:cubicBezTo>
                    <a:pt x="14578" y="1020"/>
                    <a:pt x="14543" y="990"/>
                    <a:pt x="14502" y="972"/>
                  </a:cubicBezTo>
                  <a:cubicBezTo>
                    <a:pt x="14488" y="965"/>
                    <a:pt x="14463" y="952"/>
                    <a:pt x="14440" y="941"/>
                  </a:cubicBezTo>
                  <a:cubicBezTo>
                    <a:pt x="14490" y="930"/>
                    <a:pt x="14478" y="912"/>
                    <a:pt x="14726" y="1048"/>
                  </a:cubicBezTo>
                  <a:close/>
                  <a:moveTo>
                    <a:pt x="14964" y="9184"/>
                  </a:moveTo>
                  <a:cubicBezTo>
                    <a:pt x="15018" y="9253"/>
                    <a:pt x="15050" y="9336"/>
                    <a:pt x="15097" y="9409"/>
                  </a:cubicBezTo>
                  <a:cubicBezTo>
                    <a:pt x="15135" y="9468"/>
                    <a:pt x="15144" y="9320"/>
                    <a:pt x="15157" y="9512"/>
                  </a:cubicBezTo>
                  <a:cubicBezTo>
                    <a:pt x="15160" y="9554"/>
                    <a:pt x="15127" y="9594"/>
                    <a:pt x="15131" y="9636"/>
                  </a:cubicBezTo>
                  <a:cubicBezTo>
                    <a:pt x="15132" y="9655"/>
                    <a:pt x="15165" y="9659"/>
                    <a:pt x="15172" y="9678"/>
                  </a:cubicBezTo>
                  <a:cubicBezTo>
                    <a:pt x="15190" y="9727"/>
                    <a:pt x="15183" y="9785"/>
                    <a:pt x="15206" y="9833"/>
                  </a:cubicBezTo>
                  <a:cubicBezTo>
                    <a:pt x="15230" y="9885"/>
                    <a:pt x="15274" y="9925"/>
                    <a:pt x="15311" y="9969"/>
                  </a:cubicBezTo>
                  <a:cubicBezTo>
                    <a:pt x="15389" y="10061"/>
                    <a:pt x="15432" y="9978"/>
                    <a:pt x="15575" y="10128"/>
                  </a:cubicBezTo>
                  <a:cubicBezTo>
                    <a:pt x="15705" y="10264"/>
                    <a:pt x="15692" y="10464"/>
                    <a:pt x="15846" y="10580"/>
                  </a:cubicBezTo>
                  <a:cubicBezTo>
                    <a:pt x="15884" y="10609"/>
                    <a:pt x="15947" y="10616"/>
                    <a:pt x="15964" y="10661"/>
                  </a:cubicBezTo>
                  <a:cubicBezTo>
                    <a:pt x="16030" y="10832"/>
                    <a:pt x="16028" y="11023"/>
                    <a:pt x="16084" y="11198"/>
                  </a:cubicBezTo>
                  <a:cubicBezTo>
                    <a:pt x="16094" y="11228"/>
                    <a:pt x="16143" y="11230"/>
                    <a:pt x="16156" y="11258"/>
                  </a:cubicBezTo>
                  <a:cubicBezTo>
                    <a:pt x="16201" y="11350"/>
                    <a:pt x="16231" y="11450"/>
                    <a:pt x="16254" y="11550"/>
                  </a:cubicBezTo>
                  <a:cubicBezTo>
                    <a:pt x="16263" y="11586"/>
                    <a:pt x="16218" y="11647"/>
                    <a:pt x="16253" y="11661"/>
                  </a:cubicBezTo>
                  <a:cubicBezTo>
                    <a:pt x="16368" y="11710"/>
                    <a:pt x="16502" y="11683"/>
                    <a:pt x="16625" y="11705"/>
                  </a:cubicBezTo>
                  <a:cubicBezTo>
                    <a:pt x="16633" y="11706"/>
                    <a:pt x="16627" y="11733"/>
                    <a:pt x="16633" y="11728"/>
                  </a:cubicBezTo>
                  <a:cubicBezTo>
                    <a:pt x="16720" y="11667"/>
                    <a:pt x="16793" y="11587"/>
                    <a:pt x="16879" y="11526"/>
                  </a:cubicBezTo>
                  <a:cubicBezTo>
                    <a:pt x="16897" y="11513"/>
                    <a:pt x="16923" y="11516"/>
                    <a:pt x="16943" y="11506"/>
                  </a:cubicBezTo>
                  <a:cubicBezTo>
                    <a:pt x="16990" y="11483"/>
                    <a:pt x="17037" y="11461"/>
                    <a:pt x="17077" y="11429"/>
                  </a:cubicBezTo>
                  <a:cubicBezTo>
                    <a:pt x="17118" y="11395"/>
                    <a:pt x="17137" y="11337"/>
                    <a:pt x="17183" y="11311"/>
                  </a:cubicBezTo>
                  <a:cubicBezTo>
                    <a:pt x="17210" y="11295"/>
                    <a:pt x="17248" y="11304"/>
                    <a:pt x="17280" y="11301"/>
                  </a:cubicBezTo>
                  <a:cubicBezTo>
                    <a:pt x="17314" y="11424"/>
                    <a:pt x="17348" y="11547"/>
                    <a:pt x="17380" y="11670"/>
                  </a:cubicBezTo>
                  <a:cubicBezTo>
                    <a:pt x="17395" y="11727"/>
                    <a:pt x="17410" y="11783"/>
                    <a:pt x="17425" y="11840"/>
                  </a:cubicBezTo>
                  <a:cubicBezTo>
                    <a:pt x="17286" y="11909"/>
                    <a:pt x="17148" y="11974"/>
                    <a:pt x="17011" y="12034"/>
                  </a:cubicBezTo>
                  <a:cubicBezTo>
                    <a:pt x="16806" y="12125"/>
                    <a:pt x="16599" y="12209"/>
                    <a:pt x="16390" y="12288"/>
                  </a:cubicBezTo>
                  <a:cubicBezTo>
                    <a:pt x="16353" y="12233"/>
                    <a:pt x="16317" y="12163"/>
                    <a:pt x="16266" y="12139"/>
                  </a:cubicBezTo>
                  <a:cubicBezTo>
                    <a:pt x="16218" y="12117"/>
                    <a:pt x="16102" y="12208"/>
                    <a:pt x="16108" y="12156"/>
                  </a:cubicBezTo>
                  <a:cubicBezTo>
                    <a:pt x="16117" y="12078"/>
                    <a:pt x="16313" y="12078"/>
                    <a:pt x="16285" y="12005"/>
                  </a:cubicBezTo>
                  <a:cubicBezTo>
                    <a:pt x="16213" y="11815"/>
                    <a:pt x="16200" y="11819"/>
                    <a:pt x="16026" y="11662"/>
                  </a:cubicBezTo>
                  <a:cubicBezTo>
                    <a:pt x="16022" y="11658"/>
                    <a:pt x="16020" y="11673"/>
                    <a:pt x="16016" y="11671"/>
                  </a:cubicBezTo>
                  <a:cubicBezTo>
                    <a:pt x="15973" y="11649"/>
                    <a:pt x="15931" y="11624"/>
                    <a:pt x="15892" y="11593"/>
                  </a:cubicBezTo>
                  <a:cubicBezTo>
                    <a:pt x="15799" y="11519"/>
                    <a:pt x="15724" y="11422"/>
                    <a:pt x="15623" y="11359"/>
                  </a:cubicBezTo>
                  <a:cubicBezTo>
                    <a:pt x="15601" y="11345"/>
                    <a:pt x="15570" y="11396"/>
                    <a:pt x="15548" y="11381"/>
                  </a:cubicBezTo>
                  <a:cubicBezTo>
                    <a:pt x="15509" y="11353"/>
                    <a:pt x="15524" y="11264"/>
                    <a:pt x="15477" y="11256"/>
                  </a:cubicBezTo>
                  <a:cubicBezTo>
                    <a:pt x="15440" y="11250"/>
                    <a:pt x="15486" y="11361"/>
                    <a:pt x="15449" y="11364"/>
                  </a:cubicBezTo>
                  <a:cubicBezTo>
                    <a:pt x="15410" y="11367"/>
                    <a:pt x="15405" y="11297"/>
                    <a:pt x="15386" y="11263"/>
                  </a:cubicBezTo>
                  <a:cubicBezTo>
                    <a:pt x="15299" y="11103"/>
                    <a:pt x="15337" y="11129"/>
                    <a:pt x="15267" y="10899"/>
                  </a:cubicBezTo>
                  <a:cubicBezTo>
                    <a:pt x="15249" y="10841"/>
                    <a:pt x="15181" y="10686"/>
                    <a:pt x="15142" y="10662"/>
                  </a:cubicBezTo>
                  <a:cubicBezTo>
                    <a:pt x="15115" y="10645"/>
                    <a:pt x="15080" y="10640"/>
                    <a:pt x="15054" y="10620"/>
                  </a:cubicBezTo>
                  <a:cubicBezTo>
                    <a:pt x="15013" y="10589"/>
                    <a:pt x="14986" y="10541"/>
                    <a:pt x="14944" y="10510"/>
                  </a:cubicBezTo>
                  <a:cubicBezTo>
                    <a:pt x="14922" y="10493"/>
                    <a:pt x="14877" y="10505"/>
                    <a:pt x="14868" y="10479"/>
                  </a:cubicBezTo>
                  <a:cubicBezTo>
                    <a:pt x="14803" y="10306"/>
                    <a:pt x="14762" y="10124"/>
                    <a:pt x="14731" y="9942"/>
                  </a:cubicBezTo>
                  <a:cubicBezTo>
                    <a:pt x="14729" y="9927"/>
                    <a:pt x="14779" y="9943"/>
                    <a:pt x="14774" y="9929"/>
                  </a:cubicBezTo>
                  <a:cubicBezTo>
                    <a:pt x="14755" y="9879"/>
                    <a:pt x="14701" y="9848"/>
                    <a:pt x="14679" y="9799"/>
                  </a:cubicBezTo>
                  <a:cubicBezTo>
                    <a:pt x="14664" y="9768"/>
                    <a:pt x="14687" y="9724"/>
                    <a:pt x="14667" y="9695"/>
                  </a:cubicBezTo>
                  <a:cubicBezTo>
                    <a:pt x="14626" y="9638"/>
                    <a:pt x="14560" y="9603"/>
                    <a:pt x="14505" y="9558"/>
                  </a:cubicBezTo>
                  <a:cubicBezTo>
                    <a:pt x="14457" y="9519"/>
                    <a:pt x="14381" y="9502"/>
                    <a:pt x="14357" y="9445"/>
                  </a:cubicBezTo>
                  <a:cubicBezTo>
                    <a:pt x="14332" y="9383"/>
                    <a:pt x="14397" y="9310"/>
                    <a:pt x="14378" y="9247"/>
                  </a:cubicBezTo>
                  <a:cubicBezTo>
                    <a:pt x="14376" y="9241"/>
                    <a:pt x="14337" y="9212"/>
                    <a:pt x="14297" y="9181"/>
                  </a:cubicBezTo>
                  <a:cubicBezTo>
                    <a:pt x="14455" y="9145"/>
                    <a:pt x="14612" y="9107"/>
                    <a:pt x="14768" y="9065"/>
                  </a:cubicBezTo>
                  <a:cubicBezTo>
                    <a:pt x="14827" y="9090"/>
                    <a:pt x="14880" y="9079"/>
                    <a:pt x="14964" y="9184"/>
                  </a:cubicBezTo>
                  <a:close/>
                  <a:moveTo>
                    <a:pt x="16538" y="7602"/>
                  </a:moveTo>
                  <a:cubicBezTo>
                    <a:pt x="16632" y="7542"/>
                    <a:pt x="16720" y="7468"/>
                    <a:pt x="16822" y="7422"/>
                  </a:cubicBezTo>
                  <a:cubicBezTo>
                    <a:pt x="16837" y="7415"/>
                    <a:pt x="16830" y="7455"/>
                    <a:pt x="16841" y="7466"/>
                  </a:cubicBezTo>
                  <a:cubicBezTo>
                    <a:pt x="16928" y="7561"/>
                    <a:pt x="17007" y="7612"/>
                    <a:pt x="17071" y="7724"/>
                  </a:cubicBezTo>
                  <a:cubicBezTo>
                    <a:pt x="17099" y="7773"/>
                    <a:pt x="17114" y="7834"/>
                    <a:pt x="17158" y="7870"/>
                  </a:cubicBezTo>
                  <a:cubicBezTo>
                    <a:pt x="17198" y="7904"/>
                    <a:pt x="17256" y="7904"/>
                    <a:pt x="17309" y="7916"/>
                  </a:cubicBezTo>
                  <a:cubicBezTo>
                    <a:pt x="17189" y="7989"/>
                    <a:pt x="17068" y="8059"/>
                    <a:pt x="16948" y="8124"/>
                  </a:cubicBezTo>
                  <a:cubicBezTo>
                    <a:pt x="16915" y="8096"/>
                    <a:pt x="16881" y="8069"/>
                    <a:pt x="16846" y="8045"/>
                  </a:cubicBezTo>
                  <a:cubicBezTo>
                    <a:pt x="16825" y="8031"/>
                    <a:pt x="16790" y="8051"/>
                    <a:pt x="16770" y="8036"/>
                  </a:cubicBezTo>
                  <a:cubicBezTo>
                    <a:pt x="16756" y="8025"/>
                    <a:pt x="16774" y="7999"/>
                    <a:pt x="16765" y="7984"/>
                  </a:cubicBezTo>
                  <a:cubicBezTo>
                    <a:pt x="16731" y="7928"/>
                    <a:pt x="16680" y="7883"/>
                    <a:pt x="16642" y="7828"/>
                  </a:cubicBezTo>
                  <a:cubicBezTo>
                    <a:pt x="16603" y="7772"/>
                    <a:pt x="16585" y="7699"/>
                    <a:pt x="16536" y="7651"/>
                  </a:cubicBezTo>
                  <a:cubicBezTo>
                    <a:pt x="16519" y="7634"/>
                    <a:pt x="16464" y="7675"/>
                    <a:pt x="16465" y="7651"/>
                  </a:cubicBezTo>
                  <a:cubicBezTo>
                    <a:pt x="16466" y="7622"/>
                    <a:pt x="16513" y="7618"/>
                    <a:pt x="16538" y="7602"/>
                  </a:cubicBezTo>
                  <a:close/>
                  <a:moveTo>
                    <a:pt x="17410" y="8002"/>
                  </a:moveTo>
                  <a:cubicBezTo>
                    <a:pt x="17457" y="8033"/>
                    <a:pt x="17517" y="8041"/>
                    <a:pt x="17566" y="8068"/>
                  </a:cubicBezTo>
                  <a:cubicBezTo>
                    <a:pt x="17660" y="8119"/>
                    <a:pt x="17614" y="8187"/>
                    <a:pt x="17782" y="8141"/>
                  </a:cubicBezTo>
                  <a:cubicBezTo>
                    <a:pt x="17818" y="8132"/>
                    <a:pt x="17827" y="8081"/>
                    <a:pt x="17857" y="8059"/>
                  </a:cubicBezTo>
                  <a:cubicBezTo>
                    <a:pt x="17866" y="8052"/>
                    <a:pt x="17884" y="8064"/>
                    <a:pt x="17893" y="8056"/>
                  </a:cubicBezTo>
                  <a:cubicBezTo>
                    <a:pt x="17915" y="8035"/>
                    <a:pt x="17980" y="7876"/>
                    <a:pt x="18064" y="7934"/>
                  </a:cubicBezTo>
                  <a:cubicBezTo>
                    <a:pt x="18096" y="7957"/>
                    <a:pt x="18114" y="7997"/>
                    <a:pt x="18134" y="8032"/>
                  </a:cubicBezTo>
                  <a:cubicBezTo>
                    <a:pt x="18199" y="8149"/>
                    <a:pt x="18174" y="8229"/>
                    <a:pt x="18302" y="8245"/>
                  </a:cubicBezTo>
                  <a:cubicBezTo>
                    <a:pt x="18319" y="8247"/>
                    <a:pt x="18337" y="8250"/>
                    <a:pt x="18355" y="8252"/>
                  </a:cubicBezTo>
                  <a:cubicBezTo>
                    <a:pt x="18459" y="8445"/>
                    <a:pt x="18560" y="8640"/>
                    <a:pt x="18656" y="8837"/>
                  </a:cubicBezTo>
                  <a:cubicBezTo>
                    <a:pt x="18570" y="8778"/>
                    <a:pt x="18483" y="8721"/>
                    <a:pt x="18392" y="8669"/>
                  </a:cubicBezTo>
                  <a:cubicBezTo>
                    <a:pt x="18371" y="8656"/>
                    <a:pt x="18336" y="8672"/>
                    <a:pt x="18319" y="8653"/>
                  </a:cubicBezTo>
                  <a:cubicBezTo>
                    <a:pt x="18238" y="8562"/>
                    <a:pt x="18146" y="8468"/>
                    <a:pt x="18112" y="8350"/>
                  </a:cubicBezTo>
                  <a:cubicBezTo>
                    <a:pt x="18089" y="8273"/>
                    <a:pt x="18107" y="8172"/>
                    <a:pt x="18049" y="8118"/>
                  </a:cubicBezTo>
                  <a:cubicBezTo>
                    <a:pt x="18011" y="8082"/>
                    <a:pt x="18044" y="8222"/>
                    <a:pt x="18027" y="8271"/>
                  </a:cubicBezTo>
                  <a:cubicBezTo>
                    <a:pt x="18019" y="8294"/>
                    <a:pt x="17988" y="8302"/>
                    <a:pt x="17979" y="8325"/>
                  </a:cubicBezTo>
                  <a:cubicBezTo>
                    <a:pt x="17967" y="8354"/>
                    <a:pt x="17978" y="8389"/>
                    <a:pt x="17970" y="8419"/>
                  </a:cubicBezTo>
                  <a:cubicBezTo>
                    <a:pt x="17964" y="8440"/>
                    <a:pt x="17882" y="8683"/>
                    <a:pt x="17845" y="8703"/>
                  </a:cubicBezTo>
                  <a:cubicBezTo>
                    <a:pt x="17799" y="8728"/>
                    <a:pt x="17739" y="8709"/>
                    <a:pt x="17689" y="8725"/>
                  </a:cubicBezTo>
                  <a:cubicBezTo>
                    <a:pt x="17631" y="8744"/>
                    <a:pt x="17586" y="8794"/>
                    <a:pt x="17527" y="8807"/>
                  </a:cubicBezTo>
                  <a:cubicBezTo>
                    <a:pt x="17457" y="8824"/>
                    <a:pt x="17466" y="8735"/>
                    <a:pt x="17420" y="8720"/>
                  </a:cubicBezTo>
                  <a:cubicBezTo>
                    <a:pt x="17403" y="8715"/>
                    <a:pt x="17384" y="8764"/>
                    <a:pt x="17375" y="8749"/>
                  </a:cubicBezTo>
                  <a:cubicBezTo>
                    <a:pt x="17362" y="8728"/>
                    <a:pt x="17399" y="8704"/>
                    <a:pt x="17396" y="8680"/>
                  </a:cubicBezTo>
                  <a:cubicBezTo>
                    <a:pt x="17387" y="8604"/>
                    <a:pt x="17353" y="8533"/>
                    <a:pt x="17337" y="8458"/>
                  </a:cubicBezTo>
                  <a:cubicBezTo>
                    <a:pt x="17331" y="8428"/>
                    <a:pt x="17361" y="8359"/>
                    <a:pt x="17332" y="8366"/>
                  </a:cubicBezTo>
                  <a:cubicBezTo>
                    <a:pt x="17278" y="8378"/>
                    <a:pt x="17230" y="8432"/>
                    <a:pt x="17219" y="8486"/>
                  </a:cubicBezTo>
                  <a:cubicBezTo>
                    <a:pt x="17208" y="8544"/>
                    <a:pt x="17331" y="8673"/>
                    <a:pt x="17274" y="8656"/>
                  </a:cubicBezTo>
                  <a:cubicBezTo>
                    <a:pt x="17190" y="8630"/>
                    <a:pt x="17159" y="8522"/>
                    <a:pt x="17106" y="8451"/>
                  </a:cubicBezTo>
                  <a:cubicBezTo>
                    <a:pt x="17100" y="8444"/>
                    <a:pt x="17131" y="8472"/>
                    <a:pt x="17129" y="8464"/>
                  </a:cubicBezTo>
                  <a:cubicBezTo>
                    <a:pt x="17121" y="8410"/>
                    <a:pt x="17099" y="8360"/>
                    <a:pt x="17083" y="8309"/>
                  </a:cubicBezTo>
                  <a:cubicBezTo>
                    <a:pt x="17074" y="8282"/>
                    <a:pt x="17073" y="8249"/>
                    <a:pt x="17054" y="8228"/>
                  </a:cubicBezTo>
                  <a:cubicBezTo>
                    <a:pt x="17043" y="8216"/>
                    <a:pt x="17032" y="8205"/>
                    <a:pt x="17021" y="8193"/>
                  </a:cubicBezTo>
                  <a:cubicBezTo>
                    <a:pt x="17145" y="8125"/>
                    <a:pt x="17270" y="8053"/>
                    <a:pt x="17394" y="7977"/>
                  </a:cubicBezTo>
                  <a:cubicBezTo>
                    <a:pt x="17398" y="7987"/>
                    <a:pt x="17402" y="7997"/>
                    <a:pt x="17410" y="8002"/>
                  </a:cubicBezTo>
                  <a:close/>
                  <a:moveTo>
                    <a:pt x="18494" y="8258"/>
                  </a:moveTo>
                  <a:cubicBezTo>
                    <a:pt x="18650" y="8241"/>
                    <a:pt x="18802" y="8200"/>
                    <a:pt x="18957" y="8174"/>
                  </a:cubicBezTo>
                  <a:cubicBezTo>
                    <a:pt x="19040" y="8160"/>
                    <a:pt x="19139" y="8165"/>
                    <a:pt x="19216" y="8124"/>
                  </a:cubicBezTo>
                  <a:cubicBezTo>
                    <a:pt x="19226" y="8118"/>
                    <a:pt x="19205" y="8096"/>
                    <a:pt x="19215" y="8088"/>
                  </a:cubicBezTo>
                  <a:cubicBezTo>
                    <a:pt x="19256" y="8054"/>
                    <a:pt x="19312" y="8042"/>
                    <a:pt x="19354" y="8009"/>
                  </a:cubicBezTo>
                  <a:cubicBezTo>
                    <a:pt x="19366" y="8000"/>
                    <a:pt x="19359" y="7959"/>
                    <a:pt x="19372" y="7967"/>
                  </a:cubicBezTo>
                  <a:cubicBezTo>
                    <a:pt x="19406" y="7988"/>
                    <a:pt x="19415" y="8036"/>
                    <a:pt x="19443" y="8064"/>
                  </a:cubicBezTo>
                  <a:cubicBezTo>
                    <a:pt x="19468" y="8089"/>
                    <a:pt x="19507" y="8096"/>
                    <a:pt x="19527" y="8125"/>
                  </a:cubicBezTo>
                  <a:cubicBezTo>
                    <a:pt x="19565" y="8179"/>
                    <a:pt x="19566" y="8256"/>
                    <a:pt x="19610" y="8305"/>
                  </a:cubicBezTo>
                  <a:cubicBezTo>
                    <a:pt x="19628" y="8325"/>
                    <a:pt x="19667" y="8292"/>
                    <a:pt x="19691" y="8304"/>
                  </a:cubicBezTo>
                  <a:cubicBezTo>
                    <a:pt x="19783" y="8347"/>
                    <a:pt x="19681" y="8470"/>
                    <a:pt x="19853" y="8467"/>
                  </a:cubicBezTo>
                  <a:cubicBezTo>
                    <a:pt x="19902" y="8467"/>
                    <a:pt x="19908" y="8350"/>
                    <a:pt x="19956" y="8361"/>
                  </a:cubicBezTo>
                  <a:cubicBezTo>
                    <a:pt x="19999" y="8370"/>
                    <a:pt x="19973" y="8450"/>
                    <a:pt x="19961" y="8492"/>
                  </a:cubicBezTo>
                  <a:cubicBezTo>
                    <a:pt x="19950" y="8531"/>
                    <a:pt x="19918" y="8561"/>
                    <a:pt x="19890" y="8590"/>
                  </a:cubicBezTo>
                  <a:cubicBezTo>
                    <a:pt x="19883" y="8597"/>
                    <a:pt x="19855" y="8585"/>
                    <a:pt x="19860" y="8593"/>
                  </a:cubicBezTo>
                  <a:cubicBezTo>
                    <a:pt x="19903" y="8658"/>
                    <a:pt x="19961" y="8711"/>
                    <a:pt x="20011" y="8769"/>
                  </a:cubicBezTo>
                  <a:cubicBezTo>
                    <a:pt x="20019" y="8778"/>
                    <a:pt x="20111" y="8892"/>
                    <a:pt x="20123" y="8865"/>
                  </a:cubicBezTo>
                  <a:cubicBezTo>
                    <a:pt x="20180" y="8740"/>
                    <a:pt x="20153" y="8586"/>
                    <a:pt x="20210" y="8463"/>
                  </a:cubicBezTo>
                  <a:cubicBezTo>
                    <a:pt x="20219" y="8481"/>
                    <a:pt x="20229" y="8500"/>
                    <a:pt x="20238" y="8519"/>
                  </a:cubicBezTo>
                  <a:cubicBezTo>
                    <a:pt x="20238" y="8565"/>
                    <a:pt x="20237" y="8618"/>
                    <a:pt x="20244" y="8646"/>
                  </a:cubicBezTo>
                  <a:cubicBezTo>
                    <a:pt x="20286" y="8828"/>
                    <a:pt x="20348" y="9011"/>
                    <a:pt x="20406" y="9191"/>
                  </a:cubicBezTo>
                  <a:cubicBezTo>
                    <a:pt x="20170" y="9663"/>
                    <a:pt x="19837" y="10087"/>
                    <a:pt x="19445" y="10463"/>
                  </a:cubicBezTo>
                  <a:cubicBezTo>
                    <a:pt x="19181" y="9704"/>
                    <a:pt x="18847" y="8966"/>
                    <a:pt x="18469" y="8259"/>
                  </a:cubicBezTo>
                  <a:cubicBezTo>
                    <a:pt x="18477" y="8259"/>
                    <a:pt x="18485" y="8259"/>
                    <a:pt x="18494" y="8258"/>
                  </a:cubicBezTo>
                  <a:close/>
                  <a:moveTo>
                    <a:pt x="17918" y="17406"/>
                  </a:moveTo>
                  <a:cubicBezTo>
                    <a:pt x="17968" y="17164"/>
                    <a:pt x="18029" y="16909"/>
                    <a:pt x="18029" y="16654"/>
                  </a:cubicBezTo>
                  <a:lnTo>
                    <a:pt x="18029" y="16648"/>
                  </a:lnTo>
                  <a:cubicBezTo>
                    <a:pt x="18029" y="16112"/>
                    <a:pt x="18016" y="15576"/>
                    <a:pt x="18009" y="15041"/>
                  </a:cubicBezTo>
                  <a:cubicBezTo>
                    <a:pt x="18739" y="14636"/>
                    <a:pt x="19429" y="14142"/>
                    <a:pt x="20007" y="13551"/>
                  </a:cubicBezTo>
                  <a:cubicBezTo>
                    <a:pt x="20022" y="13766"/>
                    <a:pt x="20029" y="13980"/>
                    <a:pt x="20029" y="14194"/>
                  </a:cubicBezTo>
                  <a:cubicBezTo>
                    <a:pt x="20029" y="14793"/>
                    <a:pt x="19963" y="15387"/>
                    <a:pt x="19812" y="15951"/>
                  </a:cubicBezTo>
                  <a:cubicBezTo>
                    <a:pt x="19272" y="16535"/>
                    <a:pt x="18617" y="17024"/>
                    <a:pt x="17910" y="17433"/>
                  </a:cubicBezTo>
                  <a:cubicBezTo>
                    <a:pt x="17911" y="17424"/>
                    <a:pt x="17916" y="17415"/>
                    <a:pt x="17918" y="17406"/>
                  </a:cubicBezTo>
                  <a:close/>
                  <a:moveTo>
                    <a:pt x="17452" y="11947"/>
                  </a:moveTo>
                  <a:cubicBezTo>
                    <a:pt x="17427" y="11954"/>
                    <a:pt x="17401" y="11962"/>
                    <a:pt x="17376" y="11970"/>
                  </a:cubicBezTo>
                  <a:cubicBezTo>
                    <a:pt x="17401" y="11959"/>
                    <a:pt x="17425" y="11947"/>
                    <a:pt x="17449" y="11935"/>
                  </a:cubicBezTo>
                  <a:cubicBezTo>
                    <a:pt x="17450" y="11939"/>
                    <a:pt x="17451" y="11943"/>
                    <a:pt x="17452" y="11947"/>
                  </a:cubicBezTo>
                  <a:close/>
                  <a:moveTo>
                    <a:pt x="17647" y="11834"/>
                  </a:moveTo>
                  <a:cubicBezTo>
                    <a:pt x="17634" y="11855"/>
                    <a:pt x="17620" y="11874"/>
                    <a:pt x="17600" y="11886"/>
                  </a:cubicBezTo>
                  <a:cubicBezTo>
                    <a:pt x="17582" y="11897"/>
                    <a:pt x="17563" y="11906"/>
                    <a:pt x="17544" y="11915"/>
                  </a:cubicBezTo>
                  <a:cubicBezTo>
                    <a:pt x="17542" y="11907"/>
                    <a:pt x="17540" y="11899"/>
                    <a:pt x="17538" y="11891"/>
                  </a:cubicBezTo>
                  <a:cubicBezTo>
                    <a:pt x="17574" y="11873"/>
                    <a:pt x="17611" y="11853"/>
                    <a:pt x="17647" y="11834"/>
                  </a:cubicBezTo>
                  <a:close/>
                  <a:moveTo>
                    <a:pt x="17811" y="11763"/>
                  </a:moveTo>
                  <a:cubicBezTo>
                    <a:pt x="17809" y="11758"/>
                    <a:pt x="17806" y="11755"/>
                    <a:pt x="17803" y="11752"/>
                  </a:cubicBezTo>
                  <a:cubicBezTo>
                    <a:pt x="18365" y="11447"/>
                    <a:pt x="18920" y="11077"/>
                    <a:pt x="19402" y="10637"/>
                  </a:cubicBezTo>
                  <a:cubicBezTo>
                    <a:pt x="19481" y="10875"/>
                    <a:pt x="19555" y="11116"/>
                    <a:pt x="19620" y="11358"/>
                  </a:cubicBezTo>
                  <a:cubicBezTo>
                    <a:pt x="19796" y="12013"/>
                    <a:pt x="19933" y="12715"/>
                    <a:pt x="19994" y="13423"/>
                  </a:cubicBezTo>
                  <a:cubicBezTo>
                    <a:pt x="19425" y="14020"/>
                    <a:pt x="18733" y="14521"/>
                    <a:pt x="18002" y="14931"/>
                  </a:cubicBezTo>
                  <a:cubicBezTo>
                    <a:pt x="18000" y="14785"/>
                    <a:pt x="17998" y="14638"/>
                    <a:pt x="17996" y="14492"/>
                  </a:cubicBezTo>
                  <a:cubicBezTo>
                    <a:pt x="17992" y="14198"/>
                    <a:pt x="17927" y="13912"/>
                    <a:pt x="17889" y="13630"/>
                  </a:cubicBezTo>
                  <a:cubicBezTo>
                    <a:pt x="17840" y="13262"/>
                    <a:pt x="17771" y="12895"/>
                    <a:pt x="17691" y="12532"/>
                  </a:cubicBezTo>
                  <a:cubicBezTo>
                    <a:pt x="17786" y="12201"/>
                    <a:pt x="17745" y="12234"/>
                    <a:pt x="17785" y="11889"/>
                  </a:cubicBezTo>
                  <a:cubicBezTo>
                    <a:pt x="17790" y="11846"/>
                    <a:pt x="17829" y="11802"/>
                    <a:pt x="17811" y="11763"/>
                  </a:cubicBezTo>
                  <a:close/>
                  <a:moveTo>
                    <a:pt x="17898" y="10622"/>
                  </a:moveTo>
                  <a:cubicBezTo>
                    <a:pt x="17913" y="10586"/>
                    <a:pt x="18161" y="10388"/>
                    <a:pt x="18174" y="10376"/>
                  </a:cubicBezTo>
                  <a:cubicBezTo>
                    <a:pt x="18231" y="10322"/>
                    <a:pt x="18290" y="10269"/>
                    <a:pt x="18337" y="10207"/>
                  </a:cubicBezTo>
                  <a:cubicBezTo>
                    <a:pt x="18352" y="10187"/>
                    <a:pt x="18338" y="10149"/>
                    <a:pt x="18358" y="10133"/>
                  </a:cubicBezTo>
                  <a:cubicBezTo>
                    <a:pt x="18396" y="10101"/>
                    <a:pt x="18467" y="10115"/>
                    <a:pt x="18496" y="10074"/>
                  </a:cubicBezTo>
                  <a:cubicBezTo>
                    <a:pt x="18537" y="10017"/>
                    <a:pt x="18480" y="9912"/>
                    <a:pt x="18534" y="9866"/>
                  </a:cubicBezTo>
                  <a:cubicBezTo>
                    <a:pt x="18575" y="9830"/>
                    <a:pt x="18654" y="9829"/>
                    <a:pt x="18671" y="9778"/>
                  </a:cubicBezTo>
                  <a:cubicBezTo>
                    <a:pt x="18768" y="9488"/>
                    <a:pt x="18511" y="9724"/>
                    <a:pt x="18618" y="9487"/>
                  </a:cubicBezTo>
                  <a:cubicBezTo>
                    <a:pt x="18633" y="9452"/>
                    <a:pt x="18688" y="9449"/>
                    <a:pt x="18707" y="9416"/>
                  </a:cubicBezTo>
                  <a:cubicBezTo>
                    <a:pt x="18722" y="9387"/>
                    <a:pt x="18704" y="9349"/>
                    <a:pt x="18710" y="9317"/>
                  </a:cubicBezTo>
                  <a:cubicBezTo>
                    <a:pt x="18725" y="9236"/>
                    <a:pt x="18753" y="9157"/>
                    <a:pt x="18772" y="9077"/>
                  </a:cubicBezTo>
                  <a:cubicBezTo>
                    <a:pt x="18996" y="9553"/>
                    <a:pt x="19197" y="10039"/>
                    <a:pt x="19368" y="10536"/>
                  </a:cubicBezTo>
                  <a:cubicBezTo>
                    <a:pt x="18818" y="11046"/>
                    <a:pt x="18164" y="11465"/>
                    <a:pt x="17513" y="11796"/>
                  </a:cubicBezTo>
                  <a:cubicBezTo>
                    <a:pt x="17500" y="11746"/>
                    <a:pt x="17487" y="11695"/>
                    <a:pt x="17474" y="11645"/>
                  </a:cubicBezTo>
                  <a:cubicBezTo>
                    <a:pt x="17437" y="11507"/>
                    <a:pt x="17399" y="11368"/>
                    <a:pt x="17360" y="11230"/>
                  </a:cubicBezTo>
                  <a:cubicBezTo>
                    <a:pt x="17379" y="11192"/>
                    <a:pt x="17394" y="11150"/>
                    <a:pt x="17424" y="11121"/>
                  </a:cubicBezTo>
                  <a:cubicBezTo>
                    <a:pt x="17526" y="11021"/>
                    <a:pt x="17843" y="10914"/>
                    <a:pt x="17904" y="10779"/>
                  </a:cubicBezTo>
                  <a:cubicBezTo>
                    <a:pt x="17926" y="10731"/>
                    <a:pt x="17878" y="10670"/>
                    <a:pt x="17898" y="10622"/>
                  </a:cubicBezTo>
                  <a:close/>
                  <a:moveTo>
                    <a:pt x="17187" y="12060"/>
                  </a:moveTo>
                  <a:cubicBezTo>
                    <a:pt x="17222" y="12044"/>
                    <a:pt x="17256" y="12028"/>
                    <a:pt x="17291" y="12011"/>
                  </a:cubicBezTo>
                  <a:cubicBezTo>
                    <a:pt x="17275" y="12027"/>
                    <a:pt x="17263" y="12047"/>
                    <a:pt x="17242" y="12054"/>
                  </a:cubicBezTo>
                  <a:cubicBezTo>
                    <a:pt x="17225" y="12060"/>
                    <a:pt x="17206" y="12060"/>
                    <a:pt x="17187" y="12060"/>
                  </a:cubicBezTo>
                  <a:close/>
                  <a:moveTo>
                    <a:pt x="16844" y="12211"/>
                  </a:moveTo>
                  <a:cubicBezTo>
                    <a:pt x="16906" y="12185"/>
                    <a:pt x="16968" y="12159"/>
                    <a:pt x="17029" y="12131"/>
                  </a:cubicBezTo>
                  <a:cubicBezTo>
                    <a:pt x="16997" y="12168"/>
                    <a:pt x="16966" y="12207"/>
                    <a:pt x="16922" y="12225"/>
                  </a:cubicBezTo>
                  <a:cubicBezTo>
                    <a:pt x="16898" y="12235"/>
                    <a:pt x="16871" y="12222"/>
                    <a:pt x="16844" y="12211"/>
                  </a:cubicBezTo>
                  <a:close/>
                  <a:moveTo>
                    <a:pt x="16473" y="12360"/>
                  </a:moveTo>
                  <a:cubicBezTo>
                    <a:pt x="16514" y="12344"/>
                    <a:pt x="16555" y="12328"/>
                    <a:pt x="16596" y="12312"/>
                  </a:cubicBezTo>
                  <a:cubicBezTo>
                    <a:pt x="16562" y="12333"/>
                    <a:pt x="16528" y="12351"/>
                    <a:pt x="16490" y="12359"/>
                  </a:cubicBezTo>
                  <a:cubicBezTo>
                    <a:pt x="16484" y="12360"/>
                    <a:pt x="16478" y="12360"/>
                    <a:pt x="16473" y="12360"/>
                  </a:cubicBezTo>
                  <a:close/>
                  <a:moveTo>
                    <a:pt x="16609" y="14385"/>
                  </a:moveTo>
                  <a:cubicBezTo>
                    <a:pt x="16741" y="14270"/>
                    <a:pt x="16717" y="14322"/>
                    <a:pt x="16863" y="14172"/>
                  </a:cubicBezTo>
                  <a:cubicBezTo>
                    <a:pt x="17070" y="13959"/>
                    <a:pt x="17366" y="13464"/>
                    <a:pt x="17462" y="13190"/>
                  </a:cubicBezTo>
                  <a:cubicBezTo>
                    <a:pt x="17512" y="13045"/>
                    <a:pt x="17541" y="12883"/>
                    <a:pt x="17599" y="12741"/>
                  </a:cubicBezTo>
                  <a:cubicBezTo>
                    <a:pt x="17605" y="12726"/>
                    <a:pt x="17617" y="12715"/>
                    <a:pt x="17628" y="12702"/>
                  </a:cubicBezTo>
                  <a:cubicBezTo>
                    <a:pt x="17694" y="13015"/>
                    <a:pt x="17751" y="13328"/>
                    <a:pt x="17793" y="13642"/>
                  </a:cubicBezTo>
                  <a:cubicBezTo>
                    <a:pt x="17832" y="13931"/>
                    <a:pt x="17896" y="14213"/>
                    <a:pt x="17900" y="14494"/>
                  </a:cubicBezTo>
                  <a:cubicBezTo>
                    <a:pt x="17902" y="14657"/>
                    <a:pt x="17904" y="14820"/>
                    <a:pt x="17906" y="14984"/>
                  </a:cubicBezTo>
                  <a:cubicBezTo>
                    <a:pt x="17367" y="15279"/>
                    <a:pt x="16809" y="15525"/>
                    <a:pt x="16264" y="15724"/>
                  </a:cubicBezTo>
                  <a:cubicBezTo>
                    <a:pt x="15955" y="15837"/>
                    <a:pt x="15644" y="15936"/>
                    <a:pt x="15331" y="16025"/>
                  </a:cubicBezTo>
                  <a:cubicBezTo>
                    <a:pt x="15331" y="16014"/>
                    <a:pt x="15331" y="16004"/>
                    <a:pt x="15337" y="15996"/>
                  </a:cubicBezTo>
                  <a:cubicBezTo>
                    <a:pt x="15387" y="15928"/>
                    <a:pt x="15447" y="15866"/>
                    <a:pt x="15490" y="15793"/>
                  </a:cubicBezTo>
                  <a:cubicBezTo>
                    <a:pt x="15509" y="15762"/>
                    <a:pt x="15502" y="15719"/>
                    <a:pt x="15520" y="15687"/>
                  </a:cubicBezTo>
                  <a:cubicBezTo>
                    <a:pt x="15528" y="15673"/>
                    <a:pt x="15555" y="15680"/>
                    <a:pt x="15561" y="15665"/>
                  </a:cubicBezTo>
                  <a:cubicBezTo>
                    <a:pt x="15578" y="15626"/>
                    <a:pt x="15563" y="15575"/>
                    <a:pt x="15585" y="15538"/>
                  </a:cubicBezTo>
                  <a:cubicBezTo>
                    <a:pt x="15844" y="15100"/>
                    <a:pt x="15632" y="15466"/>
                    <a:pt x="15840" y="15340"/>
                  </a:cubicBezTo>
                  <a:cubicBezTo>
                    <a:pt x="15925" y="15288"/>
                    <a:pt x="15934" y="15164"/>
                    <a:pt x="15990" y="15082"/>
                  </a:cubicBezTo>
                  <a:cubicBezTo>
                    <a:pt x="16001" y="15066"/>
                    <a:pt x="16028" y="15066"/>
                    <a:pt x="16041" y="15051"/>
                  </a:cubicBezTo>
                  <a:cubicBezTo>
                    <a:pt x="16236" y="14835"/>
                    <a:pt x="16387" y="14579"/>
                    <a:pt x="16609" y="14385"/>
                  </a:cubicBezTo>
                  <a:close/>
                  <a:moveTo>
                    <a:pt x="16853" y="17972"/>
                  </a:moveTo>
                  <a:cubicBezTo>
                    <a:pt x="16904" y="17876"/>
                    <a:pt x="16949" y="17778"/>
                    <a:pt x="16994" y="17670"/>
                  </a:cubicBezTo>
                  <a:cubicBezTo>
                    <a:pt x="17004" y="17646"/>
                    <a:pt x="16989" y="17610"/>
                    <a:pt x="17008" y="17592"/>
                  </a:cubicBezTo>
                  <a:cubicBezTo>
                    <a:pt x="17052" y="17551"/>
                    <a:pt x="17128" y="17552"/>
                    <a:pt x="17168" y="17506"/>
                  </a:cubicBezTo>
                  <a:cubicBezTo>
                    <a:pt x="17187" y="17484"/>
                    <a:pt x="17154" y="17451"/>
                    <a:pt x="17155" y="17422"/>
                  </a:cubicBezTo>
                  <a:cubicBezTo>
                    <a:pt x="17157" y="17337"/>
                    <a:pt x="17166" y="17253"/>
                    <a:pt x="17176" y="17168"/>
                  </a:cubicBezTo>
                  <a:cubicBezTo>
                    <a:pt x="17177" y="17157"/>
                    <a:pt x="17192" y="17147"/>
                    <a:pt x="17187" y="17137"/>
                  </a:cubicBezTo>
                  <a:cubicBezTo>
                    <a:pt x="17163" y="17097"/>
                    <a:pt x="17115" y="17074"/>
                    <a:pt x="17097" y="17032"/>
                  </a:cubicBezTo>
                  <a:cubicBezTo>
                    <a:pt x="17094" y="17026"/>
                    <a:pt x="17097" y="17017"/>
                    <a:pt x="17100" y="17008"/>
                  </a:cubicBezTo>
                  <a:cubicBezTo>
                    <a:pt x="17056" y="17091"/>
                    <a:pt x="17026" y="17183"/>
                    <a:pt x="16969" y="17258"/>
                  </a:cubicBezTo>
                  <a:cubicBezTo>
                    <a:pt x="16915" y="17328"/>
                    <a:pt x="16856" y="17396"/>
                    <a:pt x="16790" y="17456"/>
                  </a:cubicBezTo>
                  <a:cubicBezTo>
                    <a:pt x="16783" y="17462"/>
                    <a:pt x="16780" y="17421"/>
                    <a:pt x="16777" y="17430"/>
                  </a:cubicBezTo>
                  <a:cubicBezTo>
                    <a:pt x="16765" y="17466"/>
                    <a:pt x="16786" y="17516"/>
                    <a:pt x="16760" y="17544"/>
                  </a:cubicBezTo>
                  <a:cubicBezTo>
                    <a:pt x="16739" y="17568"/>
                    <a:pt x="16693" y="17538"/>
                    <a:pt x="16666" y="17555"/>
                  </a:cubicBezTo>
                  <a:cubicBezTo>
                    <a:pt x="16626" y="17581"/>
                    <a:pt x="16594" y="17621"/>
                    <a:pt x="16572" y="17663"/>
                  </a:cubicBezTo>
                  <a:cubicBezTo>
                    <a:pt x="16571" y="17665"/>
                    <a:pt x="16661" y="17820"/>
                    <a:pt x="16536" y="17731"/>
                  </a:cubicBezTo>
                  <a:cubicBezTo>
                    <a:pt x="16520" y="17719"/>
                    <a:pt x="16569" y="17664"/>
                    <a:pt x="16550" y="17672"/>
                  </a:cubicBezTo>
                  <a:cubicBezTo>
                    <a:pt x="16486" y="17696"/>
                    <a:pt x="16449" y="17767"/>
                    <a:pt x="16386" y="17795"/>
                  </a:cubicBezTo>
                  <a:cubicBezTo>
                    <a:pt x="16288" y="17838"/>
                    <a:pt x="16121" y="17890"/>
                    <a:pt x="16044" y="17957"/>
                  </a:cubicBezTo>
                  <a:cubicBezTo>
                    <a:pt x="16022" y="17977"/>
                    <a:pt x="16027" y="18015"/>
                    <a:pt x="16017" y="18044"/>
                  </a:cubicBezTo>
                  <a:cubicBezTo>
                    <a:pt x="15983" y="18150"/>
                    <a:pt x="15947" y="18255"/>
                    <a:pt x="15912" y="18361"/>
                  </a:cubicBezTo>
                  <a:cubicBezTo>
                    <a:pt x="15645" y="18460"/>
                    <a:pt x="15372" y="18553"/>
                    <a:pt x="15094" y="18638"/>
                  </a:cubicBezTo>
                  <a:cubicBezTo>
                    <a:pt x="15111" y="18486"/>
                    <a:pt x="15132" y="18333"/>
                    <a:pt x="15147" y="18178"/>
                  </a:cubicBezTo>
                  <a:cubicBezTo>
                    <a:pt x="15206" y="18124"/>
                    <a:pt x="15261" y="18066"/>
                    <a:pt x="15317" y="18007"/>
                  </a:cubicBezTo>
                  <a:cubicBezTo>
                    <a:pt x="15320" y="18004"/>
                    <a:pt x="15317" y="17964"/>
                    <a:pt x="15321" y="17949"/>
                  </a:cubicBezTo>
                  <a:cubicBezTo>
                    <a:pt x="15358" y="17809"/>
                    <a:pt x="15406" y="17671"/>
                    <a:pt x="15430" y="17528"/>
                  </a:cubicBezTo>
                  <a:cubicBezTo>
                    <a:pt x="15434" y="17499"/>
                    <a:pt x="15404" y="17473"/>
                    <a:pt x="15405" y="17445"/>
                  </a:cubicBezTo>
                  <a:cubicBezTo>
                    <a:pt x="15408" y="17391"/>
                    <a:pt x="15437" y="17341"/>
                    <a:pt x="15440" y="17287"/>
                  </a:cubicBezTo>
                  <a:cubicBezTo>
                    <a:pt x="15440" y="17277"/>
                    <a:pt x="15412" y="17282"/>
                    <a:pt x="15415" y="17273"/>
                  </a:cubicBezTo>
                  <a:cubicBezTo>
                    <a:pt x="15434" y="17226"/>
                    <a:pt x="15484" y="17192"/>
                    <a:pt x="15497" y="17143"/>
                  </a:cubicBezTo>
                  <a:cubicBezTo>
                    <a:pt x="15531" y="17016"/>
                    <a:pt x="15410" y="17222"/>
                    <a:pt x="15314" y="17060"/>
                  </a:cubicBezTo>
                  <a:cubicBezTo>
                    <a:pt x="15286" y="17013"/>
                    <a:pt x="15329" y="16951"/>
                    <a:pt x="15330" y="16897"/>
                  </a:cubicBezTo>
                  <a:cubicBezTo>
                    <a:pt x="15332" y="16809"/>
                    <a:pt x="15340" y="16719"/>
                    <a:pt x="15323" y="16632"/>
                  </a:cubicBezTo>
                  <a:cubicBezTo>
                    <a:pt x="15320" y="16618"/>
                    <a:pt x="15277" y="16654"/>
                    <a:pt x="15280" y="16639"/>
                  </a:cubicBezTo>
                  <a:cubicBezTo>
                    <a:pt x="15295" y="16577"/>
                    <a:pt x="15375" y="16528"/>
                    <a:pt x="15364" y="16464"/>
                  </a:cubicBezTo>
                  <a:cubicBezTo>
                    <a:pt x="15347" y="16372"/>
                    <a:pt x="15186" y="16410"/>
                    <a:pt x="15219" y="16298"/>
                  </a:cubicBezTo>
                  <a:cubicBezTo>
                    <a:pt x="15235" y="16243"/>
                    <a:pt x="15258" y="16191"/>
                    <a:pt x="15282" y="16138"/>
                  </a:cubicBezTo>
                  <a:cubicBezTo>
                    <a:pt x="15623" y="16044"/>
                    <a:pt x="15962" y="15938"/>
                    <a:pt x="16297" y="15815"/>
                  </a:cubicBezTo>
                  <a:cubicBezTo>
                    <a:pt x="16830" y="15620"/>
                    <a:pt x="17377" y="15379"/>
                    <a:pt x="17907" y="15093"/>
                  </a:cubicBezTo>
                  <a:cubicBezTo>
                    <a:pt x="17913" y="15611"/>
                    <a:pt x="17918" y="16129"/>
                    <a:pt x="17921" y="16647"/>
                  </a:cubicBezTo>
                  <a:cubicBezTo>
                    <a:pt x="17920" y="16650"/>
                    <a:pt x="17921" y="16652"/>
                    <a:pt x="17921" y="16654"/>
                  </a:cubicBezTo>
                  <a:cubicBezTo>
                    <a:pt x="17921" y="16895"/>
                    <a:pt x="17867" y="17144"/>
                    <a:pt x="17817" y="17387"/>
                  </a:cubicBezTo>
                  <a:cubicBezTo>
                    <a:pt x="17809" y="17423"/>
                    <a:pt x="17802" y="17460"/>
                    <a:pt x="17794" y="17497"/>
                  </a:cubicBezTo>
                  <a:cubicBezTo>
                    <a:pt x="17487" y="17669"/>
                    <a:pt x="17172" y="17827"/>
                    <a:pt x="16853" y="17972"/>
                  </a:cubicBezTo>
                  <a:close/>
                  <a:moveTo>
                    <a:pt x="14788" y="20059"/>
                  </a:moveTo>
                  <a:cubicBezTo>
                    <a:pt x="14957" y="19604"/>
                    <a:pt x="15043" y="19104"/>
                    <a:pt x="15082" y="18742"/>
                  </a:cubicBezTo>
                  <a:cubicBezTo>
                    <a:pt x="15351" y="18661"/>
                    <a:pt x="15616" y="18572"/>
                    <a:pt x="15875" y="18477"/>
                  </a:cubicBezTo>
                  <a:cubicBezTo>
                    <a:pt x="15870" y="18496"/>
                    <a:pt x="15864" y="18514"/>
                    <a:pt x="15858" y="18533"/>
                  </a:cubicBezTo>
                  <a:cubicBezTo>
                    <a:pt x="15856" y="18541"/>
                    <a:pt x="15875" y="18549"/>
                    <a:pt x="15870" y="18556"/>
                  </a:cubicBezTo>
                  <a:cubicBezTo>
                    <a:pt x="15812" y="18636"/>
                    <a:pt x="15609" y="18831"/>
                    <a:pt x="15551" y="18893"/>
                  </a:cubicBezTo>
                  <a:cubicBezTo>
                    <a:pt x="15551" y="18893"/>
                    <a:pt x="15511" y="18979"/>
                    <a:pt x="15510" y="19025"/>
                  </a:cubicBezTo>
                  <a:cubicBezTo>
                    <a:pt x="15509" y="19056"/>
                    <a:pt x="15550" y="19079"/>
                    <a:pt x="15546" y="19110"/>
                  </a:cubicBezTo>
                  <a:cubicBezTo>
                    <a:pt x="15541" y="19151"/>
                    <a:pt x="15493" y="19177"/>
                    <a:pt x="15485" y="19218"/>
                  </a:cubicBezTo>
                  <a:cubicBezTo>
                    <a:pt x="15468" y="19313"/>
                    <a:pt x="15640" y="19318"/>
                    <a:pt x="15668" y="19314"/>
                  </a:cubicBezTo>
                  <a:cubicBezTo>
                    <a:pt x="15692" y="19311"/>
                    <a:pt x="15813" y="19242"/>
                    <a:pt x="15862" y="19219"/>
                  </a:cubicBezTo>
                  <a:cubicBezTo>
                    <a:pt x="15919" y="19193"/>
                    <a:pt x="15985" y="19184"/>
                    <a:pt x="16033" y="19143"/>
                  </a:cubicBezTo>
                  <a:cubicBezTo>
                    <a:pt x="16146" y="19048"/>
                    <a:pt x="16240" y="18886"/>
                    <a:pt x="16324" y="18759"/>
                  </a:cubicBezTo>
                  <a:cubicBezTo>
                    <a:pt x="16452" y="18568"/>
                    <a:pt x="16589" y="18385"/>
                    <a:pt x="16718" y="18197"/>
                  </a:cubicBezTo>
                  <a:cubicBezTo>
                    <a:pt x="16737" y="18170"/>
                    <a:pt x="16753" y="18142"/>
                    <a:pt x="16770" y="18115"/>
                  </a:cubicBezTo>
                  <a:cubicBezTo>
                    <a:pt x="17106" y="17966"/>
                    <a:pt x="17440" y="17803"/>
                    <a:pt x="17765" y="17624"/>
                  </a:cubicBezTo>
                  <a:cubicBezTo>
                    <a:pt x="17631" y="18202"/>
                    <a:pt x="17450" y="18729"/>
                    <a:pt x="17135" y="19180"/>
                  </a:cubicBezTo>
                  <a:cubicBezTo>
                    <a:pt x="16378" y="19631"/>
                    <a:pt x="15551" y="19976"/>
                    <a:pt x="14715" y="20238"/>
                  </a:cubicBezTo>
                  <a:cubicBezTo>
                    <a:pt x="14741" y="20179"/>
                    <a:pt x="14765" y="20120"/>
                    <a:pt x="14788" y="20059"/>
                  </a:cubicBezTo>
                  <a:close/>
                  <a:moveTo>
                    <a:pt x="11684" y="20768"/>
                  </a:moveTo>
                  <a:cubicBezTo>
                    <a:pt x="11732" y="20763"/>
                    <a:pt x="11780" y="20759"/>
                    <a:pt x="11828" y="20755"/>
                  </a:cubicBezTo>
                  <a:cubicBezTo>
                    <a:pt x="11877" y="20750"/>
                    <a:pt x="11928" y="20755"/>
                    <a:pt x="11976" y="20744"/>
                  </a:cubicBezTo>
                  <a:cubicBezTo>
                    <a:pt x="12324" y="20669"/>
                    <a:pt x="12656" y="20485"/>
                    <a:pt x="12932" y="20270"/>
                  </a:cubicBezTo>
                  <a:cubicBezTo>
                    <a:pt x="13012" y="20208"/>
                    <a:pt x="13139" y="20195"/>
                    <a:pt x="13205" y="20121"/>
                  </a:cubicBezTo>
                  <a:cubicBezTo>
                    <a:pt x="13262" y="20056"/>
                    <a:pt x="13319" y="19990"/>
                    <a:pt x="13358" y="19913"/>
                  </a:cubicBezTo>
                  <a:cubicBezTo>
                    <a:pt x="13382" y="19867"/>
                    <a:pt x="13353" y="19799"/>
                    <a:pt x="13388" y="19762"/>
                  </a:cubicBezTo>
                  <a:cubicBezTo>
                    <a:pt x="13491" y="19652"/>
                    <a:pt x="13814" y="19646"/>
                    <a:pt x="13968" y="19494"/>
                  </a:cubicBezTo>
                  <a:cubicBezTo>
                    <a:pt x="14018" y="19445"/>
                    <a:pt x="14016" y="19142"/>
                    <a:pt x="14008" y="19063"/>
                  </a:cubicBezTo>
                  <a:cubicBezTo>
                    <a:pt x="14007" y="19049"/>
                    <a:pt x="14004" y="19035"/>
                    <a:pt x="14002" y="19020"/>
                  </a:cubicBezTo>
                  <a:cubicBezTo>
                    <a:pt x="14330" y="18951"/>
                    <a:pt x="14659" y="18867"/>
                    <a:pt x="14982" y="18772"/>
                  </a:cubicBezTo>
                  <a:cubicBezTo>
                    <a:pt x="14941" y="19125"/>
                    <a:pt x="14856" y="19599"/>
                    <a:pt x="14697" y="20025"/>
                  </a:cubicBezTo>
                  <a:cubicBezTo>
                    <a:pt x="14665" y="20111"/>
                    <a:pt x="14630" y="20195"/>
                    <a:pt x="14592" y="20276"/>
                  </a:cubicBezTo>
                  <a:cubicBezTo>
                    <a:pt x="13951" y="20470"/>
                    <a:pt x="13248" y="20648"/>
                    <a:pt x="12584" y="20708"/>
                  </a:cubicBezTo>
                  <a:cubicBezTo>
                    <a:pt x="12322" y="20731"/>
                    <a:pt x="12004" y="20769"/>
                    <a:pt x="11680" y="20796"/>
                  </a:cubicBezTo>
                  <a:cubicBezTo>
                    <a:pt x="11681" y="20787"/>
                    <a:pt x="11682" y="20777"/>
                    <a:pt x="11684" y="20768"/>
                  </a:cubicBezTo>
                  <a:close/>
                  <a:moveTo>
                    <a:pt x="11582" y="7343"/>
                  </a:moveTo>
                  <a:cubicBezTo>
                    <a:pt x="11553" y="7338"/>
                    <a:pt x="11516" y="7366"/>
                    <a:pt x="11493" y="7348"/>
                  </a:cubicBezTo>
                  <a:cubicBezTo>
                    <a:pt x="11461" y="7322"/>
                    <a:pt x="11480" y="7257"/>
                    <a:pt x="11446" y="7233"/>
                  </a:cubicBezTo>
                  <a:cubicBezTo>
                    <a:pt x="11440" y="7229"/>
                    <a:pt x="11433" y="7225"/>
                    <a:pt x="11427" y="7222"/>
                  </a:cubicBezTo>
                  <a:cubicBezTo>
                    <a:pt x="11405" y="6889"/>
                    <a:pt x="11383" y="6556"/>
                    <a:pt x="11360" y="6223"/>
                  </a:cubicBezTo>
                  <a:cubicBezTo>
                    <a:pt x="11398" y="6231"/>
                    <a:pt x="11411" y="6300"/>
                    <a:pt x="11452" y="6303"/>
                  </a:cubicBezTo>
                  <a:cubicBezTo>
                    <a:pt x="11478" y="6306"/>
                    <a:pt x="11442" y="6252"/>
                    <a:pt x="11432" y="6228"/>
                  </a:cubicBezTo>
                  <a:cubicBezTo>
                    <a:pt x="11414" y="6185"/>
                    <a:pt x="11370" y="6146"/>
                    <a:pt x="11352" y="6104"/>
                  </a:cubicBezTo>
                  <a:cubicBezTo>
                    <a:pt x="11350" y="6083"/>
                    <a:pt x="11349" y="6063"/>
                    <a:pt x="11348" y="6043"/>
                  </a:cubicBezTo>
                  <a:cubicBezTo>
                    <a:pt x="11368" y="5984"/>
                    <a:pt x="11445" y="5945"/>
                    <a:pt x="11508" y="5940"/>
                  </a:cubicBezTo>
                  <a:cubicBezTo>
                    <a:pt x="11551" y="5937"/>
                    <a:pt x="11563" y="6043"/>
                    <a:pt x="11604" y="6028"/>
                  </a:cubicBezTo>
                  <a:cubicBezTo>
                    <a:pt x="11640" y="6015"/>
                    <a:pt x="11628" y="5948"/>
                    <a:pt x="11607" y="5912"/>
                  </a:cubicBezTo>
                  <a:cubicBezTo>
                    <a:pt x="11747" y="5910"/>
                    <a:pt x="11887" y="5909"/>
                    <a:pt x="12028" y="5907"/>
                  </a:cubicBezTo>
                  <a:cubicBezTo>
                    <a:pt x="12050" y="5923"/>
                    <a:pt x="12118" y="5923"/>
                    <a:pt x="12150" y="5934"/>
                  </a:cubicBezTo>
                  <a:cubicBezTo>
                    <a:pt x="12176" y="5942"/>
                    <a:pt x="12220" y="5925"/>
                    <a:pt x="12230" y="5950"/>
                  </a:cubicBezTo>
                  <a:cubicBezTo>
                    <a:pt x="12240" y="5975"/>
                    <a:pt x="12166" y="5998"/>
                    <a:pt x="12185" y="6018"/>
                  </a:cubicBezTo>
                  <a:cubicBezTo>
                    <a:pt x="12244" y="6083"/>
                    <a:pt x="12334" y="6113"/>
                    <a:pt x="12414" y="6150"/>
                  </a:cubicBezTo>
                  <a:cubicBezTo>
                    <a:pt x="12428" y="6157"/>
                    <a:pt x="12472" y="6142"/>
                    <a:pt x="12460" y="6149"/>
                  </a:cubicBezTo>
                  <a:cubicBezTo>
                    <a:pt x="12402" y="6184"/>
                    <a:pt x="12305" y="6172"/>
                    <a:pt x="12278" y="6233"/>
                  </a:cubicBezTo>
                  <a:cubicBezTo>
                    <a:pt x="12260" y="6274"/>
                    <a:pt x="12368" y="6266"/>
                    <a:pt x="12412" y="6256"/>
                  </a:cubicBezTo>
                  <a:cubicBezTo>
                    <a:pt x="12447" y="6248"/>
                    <a:pt x="12454" y="6177"/>
                    <a:pt x="12489" y="6182"/>
                  </a:cubicBezTo>
                  <a:cubicBezTo>
                    <a:pt x="13498" y="6349"/>
                    <a:pt x="11933" y="6244"/>
                    <a:pt x="12749" y="6348"/>
                  </a:cubicBezTo>
                  <a:cubicBezTo>
                    <a:pt x="13043" y="6386"/>
                    <a:pt x="12770" y="6129"/>
                    <a:pt x="12993" y="6174"/>
                  </a:cubicBezTo>
                  <a:cubicBezTo>
                    <a:pt x="13060" y="6188"/>
                    <a:pt x="13130" y="6200"/>
                    <a:pt x="13189" y="6234"/>
                  </a:cubicBezTo>
                  <a:cubicBezTo>
                    <a:pt x="13198" y="6239"/>
                    <a:pt x="13207" y="6245"/>
                    <a:pt x="13215" y="6252"/>
                  </a:cubicBezTo>
                  <a:cubicBezTo>
                    <a:pt x="13254" y="6368"/>
                    <a:pt x="13292" y="6484"/>
                    <a:pt x="13330" y="6600"/>
                  </a:cubicBezTo>
                  <a:cubicBezTo>
                    <a:pt x="13294" y="6599"/>
                    <a:pt x="13259" y="6594"/>
                    <a:pt x="13268" y="6616"/>
                  </a:cubicBezTo>
                  <a:cubicBezTo>
                    <a:pt x="13291" y="6673"/>
                    <a:pt x="13326" y="6704"/>
                    <a:pt x="13367" y="6717"/>
                  </a:cubicBezTo>
                  <a:cubicBezTo>
                    <a:pt x="13447" y="6969"/>
                    <a:pt x="13525" y="7221"/>
                    <a:pt x="13599" y="7474"/>
                  </a:cubicBezTo>
                  <a:cubicBezTo>
                    <a:pt x="13552" y="7477"/>
                    <a:pt x="13504" y="7474"/>
                    <a:pt x="13461" y="7466"/>
                  </a:cubicBezTo>
                  <a:lnTo>
                    <a:pt x="13566" y="7853"/>
                  </a:lnTo>
                  <a:cubicBezTo>
                    <a:pt x="13614" y="7887"/>
                    <a:pt x="13649" y="7938"/>
                    <a:pt x="13678" y="7989"/>
                  </a:cubicBezTo>
                  <a:cubicBezTo>
                    <a:pt x="13697" y="8021"/>
                    <a:pt x="13685" y="8066"/>
                    <a:pt x="13706" y="8097"/>
                  </a:cubicBezTo>
                  <a:cubicBezTo>
                    <a:pt x="13732" y="8134"/>
                    <a:pt x="13767" y="8163"/>
                    <a:pt x="13802" y="8192"/>
                  </a:cubicBezTo>
                  <a:cubicBezTo>
                    <a:pt x="13833" y="8304"/>
                    <a:pt x="13863" y="8417"/>
                    <a:pt x="13892" y="8530"/>
                  </a:cubicBezTo>
                  <a:cubicBezTo>
                    <a:pt x="13854" y="8454"/>
                    <a:pt x="13794" y="8392"/>
                    <a:pt x="13755" y="8317"/>
                  </a:cubicBezTo>
                  <a:cubicBezTo>
                    <a:pt x="13751" y="8309"/>
                    <a:pt x="13784" y="8318"/>
                    <a:pt x="13779" y="8311"/>
                  </a:cubicBezTo>
                  <a:cubicBezTo>
                    <a:pt x="13652" y="8148"/>
                    <a:pt x="13521" y="8131"/>
                    <a:pt x="13462" y="7901"/>
                  </a:cubicBezTo>
                  <a:cubicBezTo>
                    <a:pt x="13455" y="7875"/>
                    <a:pt x="13520" y="7885"/>
                    <a:pt x="13542" y="7901"/>
                  </a:cubicBezTo>
                  <a:lnTo>
                    <a:pt x="13438" y="7514"/>
                  </a:lnTo>
                  <a:cubicBezTo>
                    <a:pt x="13418" y="7510"/>
                    <a:pt x="13399" y="7506"/>
                    <a:pt x="13382" y="7499"/>
                  </a:cubicBezTo>
                  <a:cubicBezTo>
                    <a:pt x="13232" y="7446"/>
                    <a:pt x="13409" y="7362"/>
                    <a:pt x="13131" y="7435"/>
                  </a:cubicBezTo>
                  <a:cubicBezTo>
                    <a:pt x="13075" y="7449"/>
                    <a:pt x="13038" y="7506"/>
                    <a:pt x="12985" y="7529"/>
                  </a:cubicBezTo>
                  <a:cubicBezTo>
                    <a:pt x="12964" y="7537"/>
                    <a:pt x="12940" y="7524"/>
                    <a:pt x="12918" y="7527"/>
                  </a:cubicBezTo>
                  <a:cubicBezTo>
                    <a:pt x="12775" y="7546"/>
                    <a:pt x="12628" y="7613"/>
                    <a:pt x="12489" y="7578"/>
                  </a:cubicBezTo>
                  <a:cubicBezTo>
                    <a:pt x="12417" y="7560"/>
                    <a:pt x="12352" y="7519"/>
                    <a:pt x="12280" y="7500"/>
                  </a:cubicBezTo>
                  <a:cubicBezTo>
                    <a:pt x="12238" y="7489"/>
                    <a:pt x="12194" y="7493"/>
                    <a:pt x="12151" y="7487"/>
                  </a:cubicBezTo>
                  <a:cubicBezTo>
                    <a:pt x="12118" y="7482"/>
                    <a:pt x="12087" y="7464"/>
                    <a:pt x="12054" y="7465"/>
                  </a:cubicBezTo>
                  <a:cubicBezTo>
                    <a:pt x="12011" y="7467"/>
                    <a:pt x="11970" y="7505"/>
                    <a:pt x="11927" y="7496"/>
                  </a:cubicBezTo>
                  <a:cubicBezTo>
                    <a:pt x="11833" y="7476"/>
                    <a:pt x="11750" y="7420"/>
                    <a:pt x="11662" y="7381"/>
                  </a:cubicBezTo>
                  <a:cubicBezTo>
                    <a:pt x="11635" y="7369"/>
                    <a:pt x="11611" y="7347"/>
                    <a:pt x="11582" y="7343"/>
                  </a:cubicBezTo>
                  <a:close/>
                  <a:moveTo>
                    <a:pt x="11585" y="20776"/>
                  </a:moveTo>
                  <a:cubicBezTo>
                    <a:pt x="11584" y="20786"/>
                    <a:pt x="11583" y="20795"/>
                    <a:pt x="11581" y="20804"/>
                  </a:cubicBezTo>
                  <a:cubicBezTo>
                    <a:pt x="11393" y="20818"/>
                    <a:pt x="11205" y="20828"/>
                    <a:pt x="11026" y="20828"/>
                  </a:cubicBezTo>
                  <a:cubicBezTo>
                    <a:pt x="11212" y="20809"/>
                    <a:pt x="11398" y="20793"/>
                    <a:pt x="11585" y="20776"/>
                  </a:cubicBezTo>
                  <a:close/>
                  <a:moveTo>
                    <a:pt x="10394" y="7679"/>
                  </a:moveTo>
                  <a:cubicBezTo>
                    <a:pt x="10323" y="7637"/>
                    <a:pt x="10172" y="7586"/>
                    <a:pt x="10083" y="7571"/>
                  </a:cubicBezTo>
                  <a:cubicBezTo>
                    <a:pt x="10032" y="7563"/>
                    <a:pt x="9954" y="7577"/>
                    <a:pt x="9904" y="7545"/>
                  </a:cubicBezTo>
                  <a:cubicBezTo>
                    <a:pt x="9643" y="7374"/>
                    <a:pt x="10039" y="7575"/>
                    <a:pt x="9761" y="7284"/>
                  </a:cubicBezTo>
                  <a:cubicBezTo>
                    <a:pt x="9727" y="7249"/>
                    <a:pt x="9664" y="7270"/>
                    <a:pt x="9618" y="7253"/>
                  </a:cubicBezTo>
                  <a:cubicBezTo>
                    <a:pt x="9409" y="7177"/>
                    <a:pt x="9811" y="7200"/>
                    <a:pt x="9366" y="7153"/>
                  </a:cubicBezTo>
                  <a:cubicBezTo>
                    <a:pt x="9327" y="7149"/>
                    <a:pt x="9287" y="7159"/>
                    <a:pt x="9247" y="7166"/>
                  </a:cubicBezTo>
                  <a:cubicBezTo>
                    <a:pt x="9302" y="6854"/>
                    <a:pt x="9360" y="6543"/>
                    <a:pt x="9420" y="6233"/>
                  </a:cubicBezTo>
                  <a:cubicBezTo>
                    <a:pt x="9429" y="6192"/>
                    <a:pt x="9437" y="6151"/>
                    <a:pt x="9445" y="6110"/>
                  </a:cubicBezTo>
                  <a:cubicBezTo>
                    <a:pt x="9479" y="6132"/>
                    <a:pt x="9508" y="6163"/>
                    <a:pt x="9545" y="6181"/>
                  </a:cubicBezTo>
                  <a:cubicBezTo>
                    <a:pt x="9575" y="6195"/>
                    <a:pt x="9614" y="6184"/>
                    <a:pt x="9642" y="6201"/>
                  </a:cubicBezTo>
                  <a:cubicBezTo>
                    <a:pt x="9664" y="6215"/>
                    <a:pt x="9664" y="6252"/>
                    <a:pt x="9687" y="6266"/>
                  </a:cubicBezTo>
                  <a:cubicBezTo>
                    <a:pt x="9720" y="6287"/>
                    <a:pt x="9777" y="6330"/>
                    <a:pt x="9800" y="6298"/>
                  </a:cubicBezTo>
                  <a:cubicBezTo>
                    <a:pt x="9876" y="6197"/>
                    <a:pt x="9886" y="6061"/>
                    <a:pt x="9929" y="5942"/>
                  </a:cubicBezTo>
                  <a:cubicBezTo>
                    <a:pt x="9912" y="5942"/>
                    <a:pt x="9895" y="5942"/>
                    <a:pt x="9879" y="5941"/>
                  </a:cubicBezTo>
                  <a:cubicBezTo>
                    <a:pt x="9905" y="5940"/>
                    <a:pt x="9931" y="5939"/>
                    <a:pt x="9957" y="5939"/>
                  </a:cubicBezTo>
                  <a:cubicBezTo>
                    <a:pt x="9955" y="5945"/>
                    <a:pt x="9953" y="5947"/>
                    <a:pt x="9952" y="5954"/>
                  </a:cubicBezTo>
                  <a:cubicBezTo>
                    <a:pt x="9946" y="5982"/>
                    <a:pt x="10010" y="5984"/>
                    <a:pt x="10035" y="5971"/>
                  </a:cubicBezTo>
                  <a:cubicBezTo>
                    <a:pt x="10055" y="5961"/>
                    <a:pt x="10071" y="5946"/>
                    <a:pt x="10087" y="5929"/>
                  </a:cubicBezTo>
                  <a:cubicBezTo>
                    <a:pt x="10406" y="5927"/>
                    <a:pt x="10724" y="5923"/>
                    <a:pt x="11043" y="5919"/>
                  </a:cubicBezTo>
                  <a:cubicBezTo>
                    <a:pt x="11036" y="5938"/>
                    <a:pt x="11030" y="5960"/>
                    <a:pt x="11025" y="5988"/>
                  </a:cubicBezTo>
                  <a:cubicBezTo>
                    <a:pt x="11017" y="6035"/>
                    <a:pt x="11113" y="6035"/>
                    <a:pt x="11135" y="6077"/>
                  </a:cubicBezTo>
                  <a:cubicBezTo>
                    <a:pt x="11158" y="6119"/>
                    <a:pt x="11114" y="6186"/>
                    <a:pt x="11148" y="6219"/>
                  </a:cubicBezTo>
                  <a:cubicBezTo>
                    <a:pt x="11172" y="6242"/>
                    <a:pt x="11208" y="6158"/>
                    <a:pt x="11237" y="6173"/>
                  </a:cubicBezTo>
                  <a:cubicBezTo>
                    <a:pt x="11263" y="6187"/>
                    <a:pt x="11259" y="6230"/>
                    <a:pt x="11266" y="6261"/>
                  </a:cubicBezTo>
                  <a:cubicBezTo>
                    <a:pt x="11287" y="6572"/>
                    <a:pt x="11308" y="6883"/>
                    <a:pt x="11328" y="7194"/>
                  </a:cubicBezTo>
                  <a:cubicBezTo>
                    <a:pt x="11303" y="7189"/>
                    <a:pt x="11278" y="7184"/>
                    <a:pt x="11254" y="7176"/>
                  </a:cubicBezTo>
                  <a:cubicBezTo>
                    <a:pt x="11247" y="7174"/>
                    <a:pt x="11247" y="7160"/>
                    <a:pt x="11240" y="7160"/>
                  </a:cubicBezTo>
                  <a:cubicBezTo>
                    <a:pt x="11189" y="7167"/>
                    <a:pt x="10925" y="7210"/>
                    <a:pt x="10905" y="7253"/>
                  </a:cubicBezTo>
                  <a:cubicBezTo>
                    <a:pt x="10830" y="7415"/>
                    <a:pt x="10874" y="7730"/>
                    <a:pt x="10639" y="7801"/>
                  </a:cubicBezTo>
                  <a:cubicBezTo>
                    <a:pt x="10517" y="7837"/>
                    <a:pt x="10497" y="7739"/>
                    <a:pt x="10394" y="7679"/>
                  </a:cubicBezTo>
                  <a:close/>
                  <a:moveTo>
                    <a:pt x="7547" y="19000"/>
                  </a:moveTo>
                  <a:cubicBezTo>
                    <a:pt x="7754" y="19045"/>
                    <a:pt x="7989" y="19092"/>
                    <a:pt x="8235" y="19135"/>
                  </a:cubicBezTo>
                  <a:cubicBezTo>
                    <a:pt x="8240" y="19419"/>
                    <a:pt x="8297" y="19696"/>
                    <a:pt x="8331" y="19969"/>
                  </a:cubicBezTo>
                  <a:cubicBezTo>
                    <a:pt x="8359" y="20184"/>
                    <a:pt x="8400" y="20411"/>
                    <a:pt x="8463" y="20627"/>
                  </a:cubicBezTo>
                  <a:cubicBezTo>
                    <a:pt x="7555" y="20480"/>
                    <a:pt x="6638" y="20228"/>
                    <a:pt x="5772" y="19864"/>
                  </a:cubicBezTo>
                  <a:cubicBezTo>
                    <a:pt x="5473" y="19400"/>
                    <a:pt x="5296" y="18801"/>
                    <a:pt x="5215" y="18279"/>
                  </a:cubicBezTo>
                  <a:cubicBezTo>
                    <a:pt x="5984" y="18592"/>
                    <a:pt x="6778" y="18829"/>
                    <a:pt x="7547" y="19000"/>
                  </a:cubicBezTo>
                  <a:close/>
                  <a:moveTo>
                    <a:pt x="5106" y="17239"/>
                  </a:moveTo>
                  <a:cubicBezTo>
                    <a:pt x="5106" y="16743"/>
                    <a:pt x="5107" y="16247"/>
                    <a:pt x="5112" y="15751"/>
                  </a:cubicBezTo>
                  <a:cubicBezTo>
                    <a:pt x="5700" y="15975"/>
                    <a:pt x="6292" y="16153"/>
                    <a:pt x="6863" y="16287"/>
                  </a:cubicBezTo>
                  <a:cubicBezTo>
                    <a:pt x="7319" y="16394"/>
                    <a:pt x="7781" y="16494"/>
                    <a:pt x="8248" y="16560"/>
                  </a:cubicBezTo>
                  <a:cubicBezTo>
                    <a:pt x="8242" y="17385"/>
                    <a:pt x="8237" y="18211"/>
                    <a:pt x="8234" y="19037"/>
                  </a:cubicBezTo>
                  <a:cubicBezTo>
                    <a:pt x="7997" y="18995"/>
                    <a:pt x="7769" y="18950"/>
                    <a:pt x="7569" y="18905"/>
                  </a:cubicBezTo>
                  <a:cubicBezTo>
                    <a:pt x="6786" y="18732"/>
                    <a:pt x="5979" y="18489"/>
                    <a:pt x="5199" y="18168"/>
                  </a:cubicBezTo>
                  <a:cubicBezTo>
                    <a:pt x="5196" y="18146"/>
                    <a:pt x="5197" y="18123"/>
                    <a:pt x="5194" y="18101"/>
                  </a:cubicBezTo>
                  <a:cubicBezTo>
                    <a:pt x="5160" y="17812"/>
                    <a:pt x="5106" y="17527"/>
                    <a:pt x="5106" y="17245"/>
                  </a:cubicBezTo>
                  <a:cubicBezTo>
                    <a:pt x="5106" y="17245"/>
                    <a:pt x="5106" y="17239"/>
                    <a:pt x="5106" y="17239"/>
                  </a:cubicBezTo>
                  <a:close/>
                  <a:moveTo>
                    <a:pt x="5015" y="15295"/>
                  </a:moveTo>
                  <a:cubicBezTo>
                    <a:pt x="5014" y="15400"/>
                    <a:pt x="5013" y="15506"/>
                    <a:pt x="5012" y="15611"/>
                  </a:cubicBezTo>
                  <a:cubicBezTo>
                    <a:pt x="4157" y="15274"/>
                    <a:pt x="3318" y="14837"/>
                    <a:pt x="2583" y="14291"/>
                  </a:cubicBezTo>
                  <a:cubicBezTo>
                    <a:pt x="2585" y="14268"/>
                    <a:pt x="2586" y="14245"/>
                    <a:pt x="2589" y="14222"/>
                  </a:cubicBezTo>
                  <a:cubicBezTo>
                    <a:pt x="2648" y="13660"/>
                    <a:pt x="2710" y="13121"/>
                    <a:pt x="2828" y="12570"/>
                  </a:cubicBezTo>
                  <a:cubicBezTo>
                    <a:pt x="2891" y="12277"/>
                    <a:pt x="2962" y="11986"/>
                    <a:pt x="3040" y="11696"/>
                  </a:cubicBezTo>
                  <a:cubicBezTo>
                    <a:pt x="3059" y="11749"/>
                    <a:pt x="3218" y="12041"/>
                    <a:pt x="3237" y="12058"/>
                  </a:cubicBezTo>
                  <a:cubicBezTo>
                    <a:pt x="3246" y="12067"/>
                    <a:pt x="3256" y="12018"/>
                    <a:pt x="3261" y="12030"/>
                  </a:cubicBezTo>
                  <a:cubicBezTo>
                    <a:pt x="3306" y="12126"/>
                    <a:pt x="3340" y="12229"/>
                    <a:pt x="3364" y="12332"/>
                  </a:cubicBezTo>
                  <a:cubicBezTo>
                    <a:pt x="3374" y="12373"/>
                    <a:pt x="3351" y="12416"/>
                    <a:pt x="3362" y="12456"/>
                  </a:cubicBezTo>
                  <a:cubicBezTo>
                    <a:pt x="3372" y="12498"/>
                    <a:pt x="3414" y="12527"/>
                    <a:pt x="3427" y="12567"/>
                  </a:cubicBezTo>
                  <a:cubicBezTo>
                    <a:pt x="3431" y="12582"/>
                    <a:pt x="3401" y="12598"/>
                    <a:pt x="3411" y="12610"/>
                  </a:cubicBezTo>
                  <a:cubicBezTo>
                    <a:pt x="3446" y="12654"/>
                    <a:pt x="3517" y="12665"/>
                    <a:pt x="3545" y="12715"/>
                  </a:cubicBezTo>
                  <a:cubicBezTo>
                    <a:pt x="3555" y="12735"/>
                    <a:pt x="3476" y="12731"/>
                    <a:pt x="3488" y="12750"/>
                  </a:cubicBezTo>
                  <a:cubicBezTo>
                    <a:pt x="3524" y="12812"/>
                    <a:pt x="3596" y="12846"/>
                    <a:pt x="3650" y="12893"/>
                  </a:cubicBezTo>
                  <a:cubicBezTo>
                    <a:pt x="3655" y="12897"/>
                    <a:pt x="3661" y="12899"/>
                    <a:pt x="3665" y="12904"/>
                  </a:cubicBezTo>
                  <a:cubicBezTo>
                    <a:pt x="3708" y="12964"/>
                    <a:pt x="3742" y="13031"/>
                    <a:pt x="3791" y="13087"/>
                  </a:cubicBezTo>
                  <a:cubicBezTo>
                    <a:pt x="3812" y="13110"/>
                    <a:pt x="3849" y="13114"/>
                    <a:pt x="3870" y="13137"/>
                  </a:cubicBezTo>
                  <a:cubicBezTo>
                    <a:pt x="3954" y="13230"/>
                    <a:pt x="4005" y="13362"/>
                    <a:pt x="4098" y="13449"/>
                  </a:cubicBezTo>
                  <a:cubicBezTo>
                    <a:pt x="4144" y="13492"/>
                    <a:pt x="4196" y="13529"/>
                    <a:pt x="4244" y="13570"/>
                  </a:cubicBezTo>
                  <a:cubicBezTo>
                    <a:pt x="4250" y="13576"/>
                    <a:pt x="4252" y="13588"/>
                    <a:pt x="4260" y="13589"/>
                  </a:cubicBezTo>
                  <a:cubicBezTo>
                    <a:pt x="4380" y="13602"/>
                    <a:pt x="4500" y="13605"/>
                    <a:pt x="4620" y="13610"/>
                  </a:cubicBezTo>
                  <a:cubicBezTo>
                    <a:pt x="4698" y="13614"/>
                    <a:pt x="4610" y="13591"/>
                    <a:pt x="4723" y="13585"/>
                  </a:cubicBezTo>
                  <a:cubicBezTo>
                    <a:pt x="4783" y="13582"/>
                    <a:pt x="4844" y="13607"/>
                    <a:pt x="4901" y="13593"/>
                  </a:cubicBezTo>
                  <a:cubicBezTo>
                    <a:pt x="4925" y="13588"/>
                    <a:pt x="4813" y="13554"/>
                    <a:pt x="4837" y="13558"/>
                  </a:cubicBezTo>
                  <a:cubicBezTo>
                    <a:pt x="4957" y="13577"/>
                    <a:pt x="5075" y="13603"/>
                    <a:pt x="5193" y="13630"/>
                  </a:cubicBezTo>
                  <a:cubicBezTo>
                    <a:pt x="5170" y="13791"/>
                    <a:pt x="5149" y="13951"/>
                    <a:pt x="5132" y="14112"/>
                  </a:cubicBezTo>
                  <a:cubicBezTo>
                    <a:pt x="5090" y="14502"/>
                    <a:pt x="5020" y="14895"/>
                    <a:pt x="5015" y="15295"/>
                  </a:cubicBezTo>
                  <a:close/>
                  <a:moveTo>
                    <a:pt x="1562" y="9967"/>
                  </a:moveTo>
                  <a:cubicBezTo>
                    <a:pt x="1563" y="9964"/>
                    <a:pt x="1564" y="9961"/>
                    <a:pt x="1565" y="9959"/>
                  </a:cubicBezTo>
                  <a:cubicBezTo>
                    <a:pt x="1951" y="10456"/>
                    <a:pt x="2429" y="10878"/>
                    <a:pt x="2948" y="11237"/>
                  </a:cubicBezTo>
                  <a:cubicBezTo>
                    <a:pt x="2920" y="11236"/>
                    <a:pt x="2893" y="11237"/>
                    <a:pt x="2875" y="11249"/>
                  </a:cubicBezTo>
                  <a:cubicBezTo>
                    <a:pt x="2846" y="11266"/>
                    <a:pt x="2893" y="11315"/>
                    <a:pt x="2891" y="11349"/>
                  </a:cubicBezTo>
                  <a:cubicBezTo>
                    <a:pt x="2889" y="11373"/>
                    <a:pt x="2855" y="11393"/>
                    <a:pt x="2863" y="11416"/>
                  </a:cubicBezTo>
                  <a:cubicBezTo>
                    <a:pt x="2883" y="11479"/>
                    <a:pt x="2911" y="11551"/>
                    <a:pt x="2968" y="11585"/>
                  </a:cubicBezTo>
                  <a:cubicBezTo>
                    <a:pt x="2968" y="11586"/>
                    <a:pt x="2969" y="11585"/>
                    <a:pt x="2970" y="11586"/>
                  </a:cubicBezTo>
                  <a:cubicBezTo>
                    <a:pt x="2882" y="11905"/>
                    <a:pt x="2803" y="12227"/>
                    <a:pt x="2734" y="12550"/>
                  </a:cubicBezTo>
                  <a:cubicBezTo>
                    <a:pt x="2615" y="13107"/>
                    <a:pt x="2552" y="13649"/>
                    <a:pt x="2493" y="14212"/>
                  </a:cubicBezTo>
                  <a:cubicBezTo>
                    <a:pt x="2492" y="14216"/>
                    <a:pt x="2492" y="14219"/>
                    <a:pt x="2492" y="14223"/>
                  </a:cubicBezTo>
                  <a:cubicBezTo>
                    <a:pt x="1889" y="13763"/>
                    <a:pt x="1360" y="13227"/>
                    <a:pt x="953" y="12611"/>
                  </a:cubicBezTo>
                  <a:cubicBezTo>
                    <a:pt x="1032" y="11703"/>
                    <a:pt x="1254" y="10799"/>
                    <a:pt x="1562" y="9967"/>
                  </a:cubicBezTo>
                  <a:close/>
                  <a:moveTo>
                    <a:pt x="2362" y="5934"/>
                  </a:moveTo>
                  <a:cubicBezTo>
                    <a:pt x="2495" y="6332"/>
                    <a:pt x="2714" y="6685"/>
                    <a:pt x="2988" y="6997"/>
                  </a:cubicBezTo>
                  <a:cubicBezTo>
                    <a:pt x="2397" y="7877"/>
                    <a:pt x="1905" y="8807"/>
                    <a:pt x="1536" y="9760"/>
                  </a:cubicBezTo>
                  <a:cubicBezTo>
                    <a:pt x="1465" y="9662"/>
                    <a:pt x="1397" y="9561"/>
                    <a:pt x="1334" y="9456"/>
                  </a:cubicBezTo>
                  <a:cubicBezTo>
                    <a:pt x="1141" y="9138"/>
                    <a:pt x="921" y="8689"/>
                    <a:pt x="879" y="8324"/>
                  </a:cubicBezTo>
                  <a:cubicBezTo>
                    <a:pt x="879" y="8322"/>
                    <a:pt x="878" y="8320"/>
                    <a:pt x="878" y="8317"/>
                  </a:cubicBezTo>
                  <a:cubicBezTo>
                    <a:pt x="1254" y="7468"/>
                    <a:pt x="1762" y="6668"/>
                    <a:pt x="2362" y="5934"/>
                  </a:cubicBezTo>
                  <a:close/>
                  <a:moveTo>
                    <a:pt x="7666" y="2029"/>
                  </a:moveTo>
                  <a:cubicBezTo>
                    <a:pt x="7717" y="2104"/>
                    <a:pt x="7782" y="2176"/>
                    <a:pt x="7858" y="2245"/>
                  </a:cubicBezTo>
                  <a:cubicBezTo>
                    <a:pt x="7823" y="2280"/>
                    <a:pt x="7779" y="2326"/>
                    <a:pt x="7751" y="2356"/>
                  </a:cubicBezTo>
                  <a:cubicBezTo>
                    <a:pt x="7739" y="2370"/>
                    <a:pt x="7737" y="2390"/>
                    <a:pt x="7723" y="2401"/>
                  </a:cubicBezTo>
                  <a:cubicBezTo>
                    <a:pt x="7691" y="2427"/>
                    <a:pt x="7645" y="2435"/>
                    <a:pt x="7616" y="2465"/>
                  </a:cubicBezTo>
                  <a:cubicBezTo>
                    <a:pt x="7609" y="2472"/>
                    <a:pt x="7626" y="2488"/>
                    <a:pt x="7636" y="2487"/>
                  </a:cubicBezTo>
                  <a:cubicBezTo>
                    <a:pt x="7641" y="2487"/>
                    <a:pt x="7646" y="2485"/>
                    <a:pt x="7652" y="2483"/>
                  </a:cubicBezTo>
                  <a:cubicBezTo>
                    <a:pt x="7543" y="2551"/>
                    <a:pt x="7435" y="2620"/>
                    <a:pt x="7328" y="2691"/>
                  </a:cubicBezTo>
                  <a:cubicBezTo>
                    <a:pt x="7327" y="2690"/>
                    <a:pt x="7327" y="2690"/>
                    <a:pt x="7327" y="2690"/>
                  </a:cubicBezTo>
                  <a:cubicBezTo>
                    <a:pt x="7283" y="2665"/>
                    <a:pt x="7237" y="2737"/>
                    <a:pt x="7189" y="2750"/>
                  </a:cubicBezTo>
                  <a:cubicBezTo>
                    <a:pt x="7122" y="2768"/>
                    <a:pt x="7050" y="2767"/>
                    <a:pt x="6982" y="2782"/>
                  </a:cubicBezTo>
                  <a:cubicBezTo>
                    <a:pt x="6984" y="2672"/>
                    <a:pt x="6940" y="2655"/>
                    <a:pt x="6773" y="3055"/>
                  </a:cubicBezTo>
                  <a:cubicBezTo>
                    <a:pt x="6769" y="3065"/>
                    <a:pt x="6774" y="3068"/>
                    <a:pt x="6783" y="3067"/>
                  </a:cubicBezTo>
                  <a:cubicBezTo>
                    <a:pt x="6766" y="3079"/>
                    <a:pt x="6750" y="3091"/>
                    <a:pt x="6733" y="3104"/>
                  </a:cubicBezTo>
                  <a:cubicBezTo>
                    <a:pt x="6671" y="3122"/>
                    <a:pt x="6619" y="3146"/>
                    <a:pt x="6627" y="3181"/>
                  </a:cubicBezTo>
                  <a:cubicBezTo>
                    <a:pt x="6162" y="3527"/>
                    <a:pt x="5714" y="3901"/>
                    <a:pt x="5289" y="4299"/>
                  </a:cubicBezTo>
                  <a:cubicBezTo>
                    <a:pt x="5078" y="4104"/>
                    <a:pt x="4902" y="3886"/>
                    <a:pt x="4790" y="3645"/>
                  </a:cubicBezTo>
                  <a:cubicBezTo>
                    <a:pt x="5237" y="3318"/>
                    <a:pt x="5698" y="3021"/>
                    <a:pt x="6165" y="2759"/>
                  </a:cubicBezTo>
                  <a:cubicBezTo>
                    <a:pt x="6650" y="2486"/>
                    <a:pt x="7152" y="2242"/>
                    <a:pt x="7666" y="2029"/>
                  </a:cubicBezTo>
                  <a:close/>
                  <a:moveTo>
                    <a:pt x="8048" y="1526"/>
                  </a:moveTo>
                  <a:cubicBezTo>
                    <a:pt x="8673" y="1370"/>
                    <a:pt x="9294" y="1282"/>
                    <a:pt x="9926" y="1222"/>
                  </a:cubicBezTo>
                  <a:cubicBezTo>
                    <a:pt x="9314" y="1356"/>
                    <a:pt x="8711" y="1528"/>
                    <a:pt x="8121" y="1746"/>
                  </a:cubicBezTo>
                  <a:cubicBezTo>
                    <a:pt x="7981" y="1798"/>
                    <a:pt x="7843" y="1853"/>
                    <a:pt x="7705" y="1909"/>
                  </a:cubicBezTo>
                  <a:cubicBezTo>
                    <a:pt x="7655" y="1820"/>
                    <a:pt x="7627" y="1729"/>
                    <a:pt x="7622" y="1638"/>
                  </a:cubicBezTo>
                  <a:cubicBezTo>
                    <a:pt x="7763" y="1599"/>
                    <a:pt x="7905" y="1562"/>
                    <a:pt x="8048" y="1526"/>
                  </a:cubicBezTo>
                  <a:close/>
                  <a:moveTo>
                    <a:pt x="8994" y="1038"/>
                  </a:moveTo>
                  <a:cubicBezTo>
                    <a:pt x="8986" y="1037"/>
                    <a:pt x="8979" y="1037"/>
                    <a:pt x="8972" y="1037"/>
                  </a:cubicBezTo>
                  <a:cubicBezTo>
                    <a:pt x="8580" y="1037"/>
                    <a:pt x="8179" y="1104"/>
                    <a:pt x="7791" y="1173"/>
                  </a:cubicBezTo>
                  <a:cubicBezTo>
                    <a:pt x="7853" y="1097"/>
                    <a:pt x="7931" y="1023"/>
                    <a:pt x="8023" y="953"/>
                  </a:cubicBezTo>
                  <a:cubicBezTo>
                    <a:pt x="8136" y="943"/>
                    <a:pt x="8248" y="935"/>
                    <a:pt x="8361" y="936"/>
                  </a:cubicBezTo>
                  <a:cubicBezTo>
                    <a:pt x="8369" y="935"/>
                    <a:pt x="8377" y="935"/>
                    <a:pt x="8384" y="936"/>
                  </a:cubicBezTo>
                  <a:cubicBezTo>
                    <a:pt x="9241" y="943"/>
                    <a:pt x="9394" y="950"/>
                    <a:pt x="10207" y="1050"/>
                  </a:cubicBezTo>
                  <a:cubicBezTo>
                    <a:pt x="9816" y="1045"/>
                    <a:pt x="9318" y="1039"/>
                    <a:pt x="8994" y="1038"/>
                  </a:cubicBezTo>
                  <a:close/>
                  <a:moveTo>
                    <a:pt x="10125" y="2842"/>
                  </a:moveTo>
                  <a:cubicBezTo>
                    <a:pt x="10124" y="2845"/>
                    <a:pt x="10123" y="2849"/>
                    <a:pt x="10122" y="2853"/>
                  </a:cubicBezTo>
                  <a:cubicBezTo>
                    <a:pt x="10082" y="2866"/>
                    <a:pt x="10042" y="2880"/>
                    <a:pt x="10003" y="2895"/>
                  </a:cubicBezTo>
                  <a:cubicBezTo>
                    <a:pt x="10000" y="2896"/>
                    <a:pt x="10002" y="2901"/>
                    <a:pt x="10004" y="2905"/>
                  </a:cubicBezTo>
                  <a:cubicBezTo>
                    <a:pt x="9999" y="2905"/>
                    <a:pt x="9993" y="2904"/>
                    <a:pt x="9988" y="2904"/>
                  </a:cubicBezTo>
                  <a:cubicBezTo>
                    <a:pt x="9922" y="2857"/>
                    <a:pt x="9859" y="2766"/>
                    <a:pt x="9789" y="2795"/>
                  </a:cubicBezTo>
                  <a:cubicBezTo>
                    <a:pt x="9745" y="2813"/>
                    <a:pt x="9729" y="2843"/>
                    <a:pt x="9712" y="2867"/>
                  </a:cubicBezTo>
                  <a:cubicBezTo>
                    <a:pt x="9642" y="2857"/>
                    <a:pt x="9574" y="2845"/>
                    <a:pt x="9507" y="2832"/>
                  </a:cubicBezTo>
                  <a:cubicBezTo>
                    <a:pt x="9491" y="2803"/>
                    <a:pt x="9479" y="2767"/>
                    <a:pt x="9454" y="2746"/>
                  </a:cubicBezTo>
                  <a:cubicBezTo>
                    <a:pt x="9448" y="2741"/>
                    <a:pt x="9435" y="2741"/>
                    <a:pt x="9422" y="2742"/>
                  </a:cubicBezTo>
                  <a:cubicBezTo>
                    <a:pt x="9473" y="2671"/>
                    <a:pt x="9525" y="2600"/>
                    <a:pt x="9578" y="2530"/>
                  </a:cubicBezTo>
                  <a:cubicBezTo>
                    <a:pt x="9612" y="2545"/>
                    <a:pt x="9678" y="2573"/>
                    <a:pt x="9644" y="2496"/>
                  </a:cubicBezTo>
                  <a:cubicBezTo>
                    <a:pt x="9639" y="2485"/>
                    <a:pt x="9632" y="2478"/>
                    <a:pt x="9622" y="2471"/>
                  </a:cubicBezTo>
                  <a:cubicBezTo>
                    <a:pt x="9649" y="2436"/>
                    <a:pt x="9675" y="2401"/>
                    <a:pt x="9701" y="2366"/>
                  </a:cubicBezTo>
                  <a:cubicBezTo>
                    <a:pt x="9725" y="2336"/>
                    <a:pt x="9749" y="2306"/>
                    <a:pt x="9773" y="2276"/>
                  </a:cubicBezTo>
                  <a:cubicBezTo>
                    <a:pt x="9774" y="2288"/>
                    <a:pt x="9777" y="2300"/>
                    <a:pt x="9781" y="2314"/>
                  </a:cubicBezTo>
                  <a:cubicBezTo>
                    <a:pt x="9800" y="2375"/>
                    <a:pt x="9870" y="2410"/>
                    <a:pt x="9896" y="2469"/>
                  </a:cubicBezTo>
                  <a:cubicBezTo>
                    <a:pt x="9976" y="2649"/>
                    <a:pt x="9818" y="2454"/>
                    <a:pt x="9831" y="2518"/>
                  </a:cubicBezTo>
                  <a:cubicBezTo>
                    <a:pt x="9838" y="2555"/>
                    <a:pt x="9874" y="2581"/>
                    <a:pt x="9893" y="2613"/>
                  </a:cubicBezTo>
                  <a:cubicBezTo>
                    <a:pt x="9902" y="2630"/>
                    <a:pt x="9897" y="2659"/>
                    <a:pt x="9915" y="2664"/>
                  </a:cubicBezTo>
                  <a:cubicBezTo>
                    <a:pt x="10115" y="2727"/>
                    <a:pt x="9974" y="2605"/>
                    <a:pt x="10118" y="2540"/>
                  </a:cubicBezTo>
                  <a:cubicBezTo>
                    <a:pt x="10145" y="2528"/>
                    <a:pt x="10180" y="2548"/>
                    <a:pt x="10212" y="2558"/>
                  </a:cubicBezTo>
                  <a:cubicBezTo>
                    <a:pt x="10182" y="2653"/>
                    <a:pt x="10154" y="2747"/>
                    <a:pt x="10125" y="2842"/>
                  </a:cubicBezTo>
                  <a:close/>
                  <a:moveTo>
                    <a:pt x="9501" y="5830"/>
                  </a:moveTo>
                  <a:cubicBezTo>
                    <a:pt x="9541" y="5632"/>
                    <a:pt x="9582" y="5434"/>
                    <a:pt x="9624" y="5236"/>
                  </a:cubicBezTo>
                  <a:cubicBezTo>
                    <a:pt x="9631" y="5236"/>
                    <a:pt x="9638" y="5237"/>
                    <a:pt x="9645" y="5241"/>
                  </a:cubicBezTo>
                  <a:cubicBezTo>
                    <a:pt x="9677" y="5258"/>
                    <a:pt x="9667" y="5316"/>
                    <a:pt x="9697" y="5337"/>
                  </a:cubicBezTo>
                  <a:cubicBezTo>
                    <a:pt x="9735" y="5363"/>
                    <a:pt x="9795" y="5339"/>
                    <a:pt x="9831" y="5367"/>
                  </a:cubicBezTo>
                  <a:cubicBezTo>
                    <a:pt x="9873" y="5400"/>
                    <a:pt x="9871" y="5469"/>
                    <a:pt x="9911" y="5504"/>
                  </a:cubicBezTo>
                  <a:cubicBezTo>
                    <a:pt x="9930" y="5521"/>
                    <a:pt x="9973" y="5484"/>
                    <a:pt x="9987" y="5505"/>
                  </a:cubicBezTo>
                  <a:cubicBezTo>
                    <a:pt x="10029" y="5570"/>
                    <a:pt x="10029" y="5654"/>
                    <a:pt x="10056" y="5726"/>
                  </a:cubicBezTo>
                  <a:cubicBezTo>
                    <a:pt x="10059" y="5736"/>
                    <a:pt x="10081" y="5739"/>
                    <a:pt x="10077" y="5749"/>
                  </a:cubicBezTo>
                  <a:cubicBezTo>
                    <a:pt x="10063" y="5779"/>
                    <a:pt x="10041" y="5806"/>
                    <a:pt x="10019" y="5832"/>
                  </a:cubicBezTo>
                  <a:cubicBezTo>
                    <a:pt x="9903" y="5833"/>
                    <a:pt x="9787" y="5835"/>
                    <a:pt x="9671" y="5836"/>
                  </a:cubicBezTo>
                  <a:cubicBezTo>
                    <a:pt x="9667" y="5836"/>
                    <a:pt x="9662" y="5836"/>
                    <a:pt x="9657" y="5836"/>
                  </a:cubicBezTo>
                  <a:cubicBezTo>
                    <a:pt x="9605" y="5836"/>
                    <a:pt x="9553" y="5833"/>
                    <a:pt x="9501" y="5830"/>
                  </a:cubicBezTo>
                  <a:close/>
                  <a:moveTo>
                    <a:pt x="9482" y="5935"/>
                  </a:moveTo>
                  <a:cubicBezTo>
                    <a:pt x="9488" y="5935"/>
                    <a:pt x="9495" y="5936"/>
                    <a:pt x="9502" y="5937"/>
                  </a:cubicBezTo>
                  <a:cubicBezTo>
                    <a:pt x="9494" y="5937"/>
                    <a:pt x="9487" y="5937"/>
                    <a:pt x="9479" y="5937"/>
                  </a:cubicBezTo>
                  <a:cubicBezTo>
                    <a:pt x="9480" y="5933"/>
                    <a:pt x="9481" y="5939"/>
                    <a:pt x="9482" y="5935"/>
                  </a:cubicBezTo>
                  <a:close/>
                  <a:moveTo>
                    <a:pt x="9491" y="4384"/>
                  </a:moveTo>
                  <a:cubicBezTo>
                    <a:pt x="9542" y="4342"/>
                    <a:pt x="9623" y="4363"/>
                    <a:pt x="9688" y="4346"/>
                  </a:cubicBezTo>
                  <a:cubicBezTo>
                    <a:pt x="9699" y="4342"/>
                    <a:pt x="9704" y="4320"/>
                    <a:pt x="9716" y="4323"/>
                  </a:cubicBezTo>
                  <a:cubicBezTo>
                    <a:pt x="9722" y="4325"/>
                    <a:pt x="9725" y="4332"/>
                    <a:pt x="9728" y="4339"/>
                  </a:cubicBezTo>
                  <a:cubicBezTo>
                    <a:pt x="9698" y="4465"/>
                    <a:pt x="9668" y="4592"/>
                    <a:pt x="9639" y="4718"/>
                  </a:cubicBezTo>
                  <a:cubicBezTo>
                    <a:pt x="9582" y="4655"/>
                    <a:pt x="9505" y="4605"/>
                    <a:pt x="9468" y="4528"/>
                  </a:cubicBezTo>
                  <a:cubicBezTo>
                    <a:pt x="9447" y="4484"/>
                    <a:pt x="9454" y="4416"/>
                    <a:pt x="9491" y="4384"/>
                  </a:cubicBezTo>
                  <a:close/>
                  <a:moveTo>
                    <a:pt x="8786" y="5727"/>
                  </a:moveTo>
                  <a:cubicBezTo>
                    <a:pt x="8751" y="5721"/>
                    <a:pt x="8716" y="5714"/>
                    <a:pt x="8681" y="5708"/>
                  </a:cubicBezTo>
                  <a:cubicBezTo>
                    <a:pt x="8739" y="5568"/>
                    <a:pt x="8763" y="5415"/>
                    <a:pt x="8809" y="5270"/>
                  </a:cubicBezTo>
                  <a:cubicBezTo>
                    <a:pt x="8809" y="5270"/>
                    <a:pt x="8709" y="5341"/>
                    <a:pt x="8652" y="5357"/>
                  </a:cubicBezTo>
                  <a:cubicBezTo>
                    <a:pt x="8635" y="5361"/>
                    <a:pt x="8578" y="5259"/>
                    <a:pt x="8589" y="5372"/>
                  </a:cubicBezTo>
                  <a:cubicBezTo>
                    <a:pt x="8594" y="5436"/>
                    <a:pt x="8635" y="5496"/>
                    <a:pt x="8631" y="5559"/>
                  </a:cubicBezTo>
                  <a:cubicBezTo>
                    <a:pt x="8629" y="5605"/>
                    <a:pt x="8593" y="5645"/>
                    <a:pt x="8575" y="5688"/>
                  </a:cubicBezTo>
                  <a:cubicBezTo>
                    <a:pt x="8316" y="5640"/>
                    <a:pt x="8058" y="5585"/>
                    <a:pt x="7804" y="5520"/>
                  </a:cubicBezTo>
                  <a:cubicBezTo>
                    <a:pt x="7833" y="5459"/>
                    <a:pt x="7862" y="5398"/>
                    <a:pt x="7892" y="5337"/>
                  </a:cubicBezTo>
                  <a:cubicBezTo>
                    <a:pt x="7986" y="5149"/>
                    <a:pt x="8082" y="4961"/>
                    <a:pt x="8180" y="4774"/>
                  </a:cubicBezTo>
                  <a:cubicBezTo>
                    <a:pt x="8241" y="4809"/>
                    <a:pt x="8302" y="4844"/>
                    <a:pt x="8366" y="4834"/>
                  </a:cubicBezTo>
                  <a:cubicBezTo>
                    <a:pt x="8422" y="4825"/>
                    <a:pt x="9002" y="4463"/>
                    <a:pt x="9078" y="4659"/>
                  </a:cubicBezTo>
                  <a:cubicBezTo>
                    <a:pt x="9099" y="4711"/>
                    <a:pt x="9119" y="4764"/>
                    <a:pt x="9127" y="4819"/>
                  </a:cubicBezTo>
                  <a:cubicBezTo>
                    <a:pt x="9130" y="4839"/>
                    <a:pt x="9098" y="4864"/>
                    <a:pt x="9111" y="4880"/>
                  </a:cubicBezTo>
                  <a:cubicBezTo>
                    <a:pt x="9159" y="4937"/>
                    <a:pt x="9235" y="4964"/>
                    <a:pt x="9290" y="5014"/>
                  </a:cubicBezTo>
                  <a:cubicBezTo>
                    <a:pt x="9489" y="5195"/>
                    <a:pt x="8790" y="4860"/>
                    <a:pt x="9521" y="5245"/>
                  </a:cubicBezTo>
                  <a:cubicBezTo>
                    <a:pt x="9522" y="5246"/>
                    <a:pt x="9523" y="5246"/>
                    <a:pt x="9524" y="5246"/>
                  </a:cubicBezTo>
                  <a:cubicBezTo>
                    <a:pt x="9483" y="5438"/>
                    <a:pt x="9443" y="5630"/>
                    <a:pt x="9404" y="5822"/>
                  </a:cubicBezTo>
                  <a:cubicBezTo>
                    <a:pt x="9199" y="5802"/>
                    <a:pt x="8991" y="5763"/>
                    <a:pt x="8786" y="5727"/>
                  </a:cubicBezTo>
                  <a:close/>
                  <a:moveTo>
                    <a:pt x="5736" y="5916"/>
                  </a:moveTo>
                  <a:cubicBezTo>
                    <a:pt x="5850" y="5956"/>
                    <a:pt x="5877" y="6138"/>
                    <a:pt x="5992" y="6170"/>
                  </a:cubicBezTo>
                  <a:cubicBezTo>
                    <a:pt x="6043" y="6184"/>
                    <a:pt x="6084" y="6114"/>
                    <a:pt x="6136" y="6104"/>
                  </a:cubicBezTo>
                  <a:cubicBezTo>
                    <a:pt x="6271" y="6078"/>
                    <a:pt x="6409" y="6068"/>
                    <a:pt x="6546" y="6063"/>
                  </a:cubicBezTo>
                  <a:cubicBezTo>
                    <a:pt x="6560" y="6063"/>
                    <a:pt x="6568" y="6096"/>
                    <a:pt x="6579" y="6088"/>
                  </a:cubicBezTo>
                  <a:cubicBezTo>
                    <a:pt x="6630" y="6053"/>
                    <a:pt x="6651" y="5984"/>
                    <a:pt x="6704" y="5953"/>
                  </a:cubicBezTo>
                  <a:cubicBezTo>
                    <a:pt x="6756" y="5923"/>
                    <a:pt x="6831" y="5948"/>
                    <a:pt x="6880" y="5913"/>
                  </a:cubicBezTo>
                  <a:cubicBezTo>
                    <a:pt x="6913" y="5890"/>
                    <a:pt x="6899" y="5833"/>
                    <a:pt x="6922" y="5799"/>
                  </a:cubicBezTo>
                  <a:cubicBezTo>
                    <a:pt x="6961" y="5739"/>
                    <a:pt x="7032" y="5702"/>
                    <a:pt x="7064" y="5637"/>
                  </a:cubicBezTo>
                  <a:cubicBezTo>
                    <a:pt x="7083" y="5601"/>
                    <a:pt x="7048" y="5553"/>
                    <a:pt x="7063" y="5515"/>
                  </a:cubicBezTo>
                  <a:cubicBezTo>
                    <a:pt x="7077" y="5477"/>
                    <a:pt x="7114" y="5455"/>
                    <a:pt x="7143" y="5427"/>
                  </a:cubicBezTo>
                  <a:cubicBezTo>
                    <a:pt x="7316" y="5485"/>
                    <a:pt x="7490" y="5537"/>
                    <a:pt x="7666" y="5584"/>
                  </a:cubicBezTo>
                  <a:cubicBezTo>
                    <a:pt x="7567" y="5790"/>
                    <a:pt x="7471" y="5998"/>
                    <a:pt x="7377" y="6207"/>
                  </a:cubicBezTo>
                  <a:cubicBezTo>
                    <a:pt x="7305" y="6211"/>
                    <a:pt x="7234" y="6215"/>
                    <a:pt x="7162" y="6219"/>
                  </a:cubicBezTo>
                  <a:cubicBezTo>
                    <a:pt x="7112" y="6223"/>
                    <a:pt x="6993" y="6267"/>
                    <a:pt x="6962" y="6285"/>
                  </a:cubicBezTo>
                  <a:cubicBezTo>
                    <a:pt x="6930" y="6305"/>
                    <a:pt x="6915" y="6350"/>
                    <a:pt x="6879" y="6362"/>
                  </a:cubicBezTo>
                  <a:cubicBezTo>
                    <a:pt x="6831" y="6379"/>
                    <a:pt x="6778" y="6359"/>
                    <a:pt x="6729" y="6367"/>
                  </a:cubicBezTo>
                  <a:cubicBezTo>
                    <a:pt x="6369" y="6423"/>
                    <a:pt x="6348" y="6486"/>
                    <a:pt x="6072" y="6453"/>
                  </a:cubicBezTo>
                  <a:cubicBezTo>
                    <a:pt x="5953" y="6439"/>
                    <a:pt x="5993" y="6159"/>
                    <a:pt x="5852" y="6290"/>
                  </a:cubicBezTo>
                  <a:cubicBezTo>
                    <a:pt x="5735" y="6399"/>
                    <a:pt x="5695" y="6587"/>
                    <a:pt x="5554" y="6681"/>
                  </a:cubicBezTo>
                  <a:cubicBezTo>
                    <a:pt x="5494" y="6721"/>
                    <a:pt x="5296" y="6759"/>
                    <a:pt x="5246" y="6800"/>
                  </a:cubicBezTo>
                  <a:cubicBezTo>
                    <a:pt x="5214" y="6826"/>
                    <a:pt x="5188" y="6857"/>
                    <a:pt x="5157" y="6883"/>
                  </a:cubicBezTo>
                  <a:cubicBezTo>
                    <a:pt x="5134" y="6902"/>
                    <a:pt x="5104" y="6914"/>
                    <a:pt x="5082" y="6934"/>
                  </a:cubicBezTo>
                  <a:cubicBezTo>
                    <a:pt x="5290" y="6588"/>
                    <a:pt x="5508" y="6248"/>
                    <a:pt x="5736" y="5916"/>
                  </a:cubicBezTo>
                  <a:close/>
                  <a:moveTo>
                    <a:pt x="7321" y="5253"/>
                  </a:moveTo>
                  <a:cubicBezTo>
                    <a:pt x="7444" y="5138"/>
                    <a:pt x="7620" y="5199"/>
                    <a:pt x="7755" y="5079"/>
                  </a:cubicBezTo>
                  <a:cubicBezTo>
                    <a:pt x="7901" y="4951"/>
                    <a:pt x="7757" y="4743"/>
                    <a:pt x="8008" y="4718"/>
                  </a:cubicBezTo>
                  <a:cubicBezTo>
                    <a:pt x="8037" y="4715"/>
                    <a:pt x="8066" y="4721"/>
                    <a:pt x="8093" y="4732"/>
                  </a:cubicBezTo>
                  <a:cubicBezTo>
                    <a:pt x="7995" y="4918"/>
                    <a:pt x="7899" y="5106"/>
                    <a:pt x="7806" y="5295"/>
                  </a:cubicBezTo>
                  <a:cubicBezTo>
                    <a:pt x="7773" y="5361"/>
                    <a:pt x="7741" y="5428"/>
                    <a:pt x="7709" y="5495"/>
                  </a:cubicBezTo>
                  <a:cubicBezTo>
                    <a:pt x="7545" y="5452"/>
                    <a:pt x="7382" y="5403"/>
                    <a:pt x="7221" y="5350"/>
                  </a:cubicBezTo>
                  <a:cubicBezTo>
                    <a:pt x="7254" y="5318"/>
                    <a:pt x="7286" y="5284"/>
                    <a:pt x="7321" y="5253"/>
                  </a:cubicBezTo>
                  <a:close/>
                  <a:moveTo>
                    <a:pt x="7288" y="4044"/>
                  </a:moveTo>
                  <a:cubicBezTo>
                    <a:pt x="7309" y="4091"/>
                    <a:pt x="7387" y="4099"/>
                    <a:pt x="7399" y="4148"/>
                  </a:cubicBezTo>
                  <a:cubicBezTo>
                    <a:pt x="7411" y="4197"/>
                    <a:pt x="7370" y="4246"/>
                    <a:pt x="7349" y="4292"/>
                  </a:cubicBezTo>
                  <a:cubicBezTo>
                    <a:pt x="7311" y="4377"/>
                    <a:pt x="7183" y="4657"/>
                    <a:pt x="7090" y="4703"/>
                  </a:cubicBezTo>
                  <a:cubicBezTo>
                    <a:pt x="7031" y="4733"/>
                    <a:pt x="6957" y="4715"/>
                    <a:pt x="6892" y="4705"/>
                  </a:cubicBezTo>
                  <a:cubicBezTo>
                    <a:pt x="6864" y="4700"/>
                    <a:pt x="6849" y="4663"/>
                    <a:pt x="6821" y="4660"/>
                  </a:cubicBezTo>
                  <a:cubicBezTo>
                    <a:pt x="6772" y="4654"/>
                    <a:pt x="6723" y="4680"/>
                    <a:pt x="6675" y="4677"/>
                  </a:cubicBezTo>
                  <a:cubicBezTo>
                    <a:pt x="6669" y="4677"/>
                    <a:pt x="6664" y="4676"/>
                    <a:pt x="6659" y="4676"/>
                  </a:cubicBezTo>
                  <a:cubicBezTo>
                    <a:pt x="6867" y="4418"/>
                    <a:pt x="7083" y="4167"/>
                    <a:pt x="7306" y="3921"/>
                  </a:cubicBezTo>
                  <a:cubicBezTo>
                    <a:pt x="7314" y="3934"/>
                    <a:pt x="7319" y="3950"/>
                    <a:pt x="7316" y="3964"/>
                  </a:cubicBezTo>
                  <a:cubicBezTo>
                    <a:pt x="7313" y="3993"/>
                    <a:pt x="7277" y="4018"/>
                    <a:pt x="7288" y="4044"/>
                  </a:cubicBezTo>
                  <a:close/>
                  <a:moveTo>
                    <a:pt x="7859" y="3406"/>
                  </a:moveTo>
                  <a:cubicBezTo>
                    <a:pt x="7869" y="3408"/>
                    <a:pt x="7881" y="3423"/>
                    <a:pt x="7887" y="3416"/>
                  </a:cubicBezTo>
                  <a:cubicBezTo>
                    <a:pt x="7919" y="3382"/>
                    <a:pt x="7923" y="3326"/>
                    <a:pt x="7959" y="3296"/>
                  </a:cubicBezTo>
                  <a:cubicBezTo>
                    <a:pt x="7982" y="3277"/>
                    <a:pt x="8227" y="3214"/>
                    <a:pt x="8216" y="3132"/>
                  </a:cubicBezTo>
                  <a:cubicBezTo>
                    <a:pt x="8212" y="3098"/>
                    <a:pt x="8179" y="3081"/>
                    <a:pt x="8146" y="3064"/>
                  </a:cubicBezTo>
                  <a:cubicBezTo>
                    <a:pt x="8289" y="2929"/>
                    <a:pt x="8433" y="2797"/>
                    <a:pt x="8581" y="2669"/>
                  </a:cubicBezTo>
                  <a:cubicBezTo>
                    <a:pt x="8772" y="2746"/>
                    <a:pt x="8985" y="2813"/>
                    <a:pt x="9214" y="2868"/>
                  </a:cubicBezTo>
                  <a:cubicBezTo>
                    <a:pt x="9199" y="2890"/>
                    <a:pt x="9185" y="2912"/>
                    <a:pt x="9170" y="2934"/>
                  </a:cubicBezTo>
                  <a:cubicBezTo>
                    <a:pt x="9163" y="2920"/>
                    <a:pt x="9155" y="2907"/>
                    <a:pt x="9142" y="2906"/>
                  </a:cubicBezTo>
                  <a:cubicBezTo>
                    <a:pt x="9047" y="2902"/>
                    <a:pt x="8952" y="2930"/>
                    <a:pt x="8859" y="2951"/>
                  </a:cubicBezTo>
                  <a:cubicBezTo>
                    <a:pt x="8571" y="3018"/>
                    <a:pt x="8734" y="2994"/>
                    <a:pt x="8512" y="3201"/>
                  </a:cubicBezTo>
                  <a:cubicBezTo>
                    <a:pt x="8496" y="3215"/>
                    <a:pt x="8468" y="3207"/>
                    <a:pt x="8450" y="3218"/>
                  </a:cubicBezTo>
                  <a:cubicBezTo>
                    <a:pt x="8425" y="3233"/>
                    <a:pt x="8410" y="3262"/>
                    <a:pt x="8384" y="3276"/>
                  </a:cubicBezTo>
                  <a:cubicBezTo>
                    <a:pt x="8344" y="3297"/>
                    <a:pt x="8298" y="3308"/>
                    <a:pt x="8254" y="3320"/>
                  </a:cubicBezTo>
                  <a:cubicBezTo>
                    <a:pt x="8205" y="3333"/>
                    <a:pt x="8144" y="3320"/>
                    <a:pt x="8105" y="3352"/>
                  </a:cubicBezTo>
                  <a:cubicBezTo>
                    <a:pt x="8074" y="3378"/>
                    <a:pt x="8103" y="3443"/>
                    <a:pt x="8071" y="3469"/>
                  </a:cubicBezTo>
                  <a:cubicBezTo>
                    <a:pt x="8027" y="3506"/>
                    <a:pt x="7956" y="3491"/>
                    <a:pt x="7905" y="3519"/>
                  </a:cubicBezTo>
                  <a:cubicBezTo>
                    <a:pt x="7881" y="3532"/>
                    <a:pt x="7881" y="3570"/>
                    <a:pt x="7859" y="3585"/>
                  </a:cubicBezTo>
                  <a:cubicBezTo>
                    <a:pt x="7781" y="3640"/>
                    <a:pt x="7721" y="3583"/>
                    <a:pt x="7656" y="3547"/>
                  </a:cubicBezTo>
                  <a:cubicBezTo>
                    <a:pt x="7706" y="3496"/>
                    <a:pt x="7755" y="3445"/>
                    <a:pt x="7805" y="3395"/>
                  </a:cubicBezTo>
                  <a:cubicBezTo>
                    <a:pt x="7823" y="3399"/>
                    <a:pt x="7841" y="3403"/>
                    <a:pt x="7859" y="3406"/>
                  </a:cubicBezTo>
                  <a:close/>
                  <a:moveTo>
                    <a:pt x="7997" y="2488"/>
                  </a:moveTo>
                  <a:cubicBezTo>
                    <a:pt x="8025" y="2471"/>
                    <a:pt x="8079" y="2451"/>
                    <a:pt x="8105" y="2429"/>
                  </a:cubicBezTo>
                  <a:cubicBezTo>
                    <a:pt x="8217" y="2500"/>
                    <a:pt x="8343" y="2567"/>
                    <a:pt x="8482" y="2627"/>
                  </a:cubicBezTo>
                  <a:cubicBezTo>
                    <a:pt x="8344" y="2748"/>
                    <a:pt x="8209" y="2872"/>
                    <a:pt x="8075" y="2998"/>
                  </a:cubicBezTo>
                  <a:cubicBezTo>
                    <a:pt x="8077" y="2982"/>
                    <a:pt x="8087" y="2964"/>
                    <a:pt x="8082" y="2949"/>
                  </a:cubicBezTo>
                  <a:cubicBezTo>
                    <a:pt x="8061" y="2891"/>
                    <a:pt x="8011" y="2845"/>
                    <a:pt x="7995" y="2785"/>
                  </a:cubicBezTo>
                  <a:cubicBezTo>
                    <a:pt x="7979" y="2721"/>
                    <a:pt x="8028" y="2638"/>
                    <a:pt x="7987" y="2586"/>
                  </a:cubicBezTo>
                  <a:cubicBezTo>
                    <a:pt x="7952" y="2542"/>
                    <a:pt x="7813" y="2619"/>
                    <a:pt x="7819" y="2563"/>
                  </a:cubicBezTo>
                  <a:cubicBezTo>
                    <a:pt x="7825" y="2499"/>
                    <a:pt x="7941" y="2521"/>
                    <a:pt x="7997" y="2488"/>
                  </a:cubicBezTo>
                  <a:close/>
                  <a:moveTo>
                    <a:pt x="9665" y="1577"/>
                  </a:moveTo>
                  <a:cubicBezTo>
                    <a:pt x="9657" y="1582"/>
                    <a:pt x="9693" y="1595"/>
                    <a:pt x="9685" y="1600"/>
                  </a:cubicBezTo>
                  <a:cubicBezTo>
                    <a:pt x="9639" y="1627"/>
                    <a:pt x="9568" y="1627"/>
                    <a:pt x="9496" y="1628"/>
                  </a:cubicBezTo>
                  <a:cubicBezTo>
                    <a:pt x="9604" y="1581"/>
                    <a:pt x="9712" y="1537"/>
                    <a:pt x="9821" y="1494"/>
                  </a:cubicBezTo>
                  <a:cubicBezTo>
                    <a:pt x="9774" y="1512"/>
                    <a:pt x="9724" y="1537"/>
                    <a:pt x="9665" y="1577"/>
                  </a:cubicBezTo>
                  <a:close/>
                  <a:moveTo>
                    <a:pt x="9167" y="1906"/>
                  </a:moveTo>
                  <a:cubicBezTo>
                    <a:pt x="9229" y="1918"/>
                    <a:pt x="9369" y="1869"/>
                    <a:pt x="9366" y="1921"/>
                  </a:cubicBezTo>
                  <a:cubicBezTo>
                    <a:pt x="9338" y="1941"/>
                    <a:pt x="9310" y="1962"/>
                    <a:pt x="9282" y="1983"/>
                  </a:cubicBezTo>
                  <a:cubicBezTo>
                    <a:pt x="9191" y="2015"/>
                    <a:pt x="9063" y="2044"/>
                    <a:pt x="9081" y="2134"/>
                  </a:cubicBezTo>
                  <a:cubicBezTo>
                    <a:pt x="8904" y="2271"/>
                    <a:pt x="8732" y="2412"/>
                    <a:pt x="8563" y="2557"/>
                  </a:cubicBezTo>
                  <a:cubicBezTo>
                    <a:pt x="8553" y="2553"/>
                    <a:pt x="8542" y="2548"/>
                    <a:pt x="8531" y="2544"/>
                  </a:cubicBezTo>
                  <a:cubicBezTo>
                    <a:pt x="8373" y="2476"/>
                    <a:pt x="8234" y="2400"/>
                    <a:pt x="8113" y="2319"/>
                  </a:cubicBezTo>
                  <a:cubicBezTo>
                    <a:pt x="8486" y="2105"/>
                    <a:pt x="8866" y="1911"/>
                    <a:pt x="9252" y="1735"/>
                  </a:cubicBezTo>
                  <a:cubicBezTo>
                    <a:pt x="9281" y="1747"/>
                    <a:pt x="9378" y="1723"/>
                    <a:pt x="9405" y="1757"/>
                  </a:cubicBezTo>
                  <a:cubicBezTo>
                    <a:pt x="9425" y="1780"/>
                    <a:pt x="9354" y="1800"/>
                    <a:pt x="9347" y="1829"/>
                  </a:cubicBezTo>
                  <a:cubicBezTo>
                    <a:pt x="9280" y="1845"/>
                    <a:pt x="9214" y="1864"/>
                    <a:pt x="9149" y="1886"/>
                  </a:cubicBezTo>
                  <a:cubicBezTo>
                    <a:pt x="9140" y="1889"/>
                    <a:pt x="9158" y="1904"/>
                    <a:pt x="9167" y="1906"/>
                  </a:cubicBezTo>
                  <a:close/>
                  <a:moveTo>
                    <a:pt x="9388" y="2940"/>
                  </a:moveTo>
                  <a:cubicBezTo>
                    <a:pt x="9359" y="2974"/>
                    <a:pt x="9309" y="2978"/>
                    <a:pt x="9259" y="2974"/>
                  </a:cubicBezTo>
                  <a:cubicBezTo>
                    <a:pt x="9277" y="2948"/>
                    <a:pt x="9294" y="2922"/>
                    <a:pt x="9312" y="2896"/>
                  </a:cubicBezTo>
                  <a:cubicBezTo>
                    <a:pt x="9352" y="2911"/>
                    <a:pt x="9409" y="2916"/>
                    <a:pt x="9388" y="2940"/>
                  </a:cubicBezTo>
                  <a:close/>
                  <a:moveTo>
                    <a:pt x="9542" y="2404"/>
                  </a:moveTo>
                  <a:cubicBezTo>
                    <a:pt x="9539" y="2393"/>
                    <a:pt x="9549" y="2391"/>
                    <a:pt x="9562" y="2390"/>
                  </a:cubicBezTo>
                  <a:cubicBezTo>
                    <a:pt x="9557" y="2397"/>
                    <a:pt x="9551" y="2405"/>
                    <a:pt x="9545" y="2412"/>
                  </a:cubicBezTo>
                  <a:cubicBezTo>
                    <a:pt x="9545" y="2412"/>
                    <a:pt x="9545" y="2412"/>
                    <a:pt x="9545" y="2412"/>
                  </a:cubicBezTo>
                  <a:cubicBezTo>
                    <a:pt x="9546" y="2432"/>
                    <a:pt x="9444" y="2409"/>
                    <a:pt x="9420" y="2439"/>
                  </a:cubicBezTo>
                  <a:cubicBezTo>
                    <a:pt x="9355" y="2520"/>
                    <a:pt x="9321" y="2624"/>
                    <a:pt x="9288" y="2723"/>
                  </a:cubicBezTo>
                  <a:cubicBezTo>
                    <a:pt x="9282" y="2742"/>
                    <a:pt x="9277" y="2762"/>
                    <a:pt x="9273" y="2783"/>
                  </a:cubicBezTo>
                  <a:cubicBezTo>
                    <a:pt x="9053" y="2732"/>
                    <a:pt x="8848" y="2669"/>
                    <a:pt x="8664" y="2598"/>
                  </a:cubicBezTo>
                  <a:cubicBezTo>
                    <a:pt x="8815" y="2469"/>
                    <a:pt x="8969" y="2343"/>
                    <a:pt x="9126" y="2221"/>
                  </a:cubicBezTo>
                  <a:cubicBezTo>
                    <a:pt x="9249" y="2366"/>
                    <a:pt x="9471" y="2175"/>
                    <a:pt x="9575" y="2114"/>
                  </a:cubicBezTo>
                  <a:cubicBezTo>
                    <a:pt x="9613" y="2092"/>
                    <a:pt x="9660" y="2087"/>
                    <a:pt x="9697" y="2062"/>
                  </a:cubicBezTo>
                  <a:cubicBezTo>
                    <a:pt x="9712" y="2051"/>
                    <a:pt x="9709" y="2002"/>
                    <a:pt x="9724" y="2013"/>
                  </a:cubicBezTo>
                  <a:cubicBezTo>
                    <a:pt x="9766" y="2046"/>
                    <a:pt x="9784" y="2073"/>
                    <a:pt x="9790" y="2098"/>
                  </a:cubicBezTo>
                  <a:cubicBezTo>
                    <a:pt x="9734" y="2167"/>
                    <a:pt x="9679" y="2237"/>
                    <a:pt x="9625" y="2307"/>
                  </a:cubicBezTo>
                  <a:cubicBezTo>
                    <a:pt x="9624" y="2308"/>
                    <a:pt x="9623" y="2309"/>
                    <a:pt x="9623" y="2310"/>
                  </a:cubicBezTo>
                  <a:cubicBezTo>
                    <a:pt x="9571" y="2322"/>
                    <a:pt x="9528" y="2369"/>
                    <a:pt x="9478" y="2389"/>
                  </a:cubicBezTo>
                  <a:cubicBezTo>
                    <a:pt x="9476" y="2390"/>
                    <a:pt x="9474" y="2390"/>
                    <a:pt x="9472" y="2391"/>
                  </a:cubicBezTo>
                  <a:cubicBezTo>
                    <a:pt x="9500" y="2385"/>
                    <a:pt x="9526" y="2384"/>
                    <a:pt x="9542" y="2404"/>
                  </a:cubicBezTo>
                  <a:close/>
                  <a:moveTo>
                    <a:pt x="10132" y="1377"/>
                  </a:moveTo>
                  <a:cubicBezTo>
                    <a:pt x="10011" y="1444"/>
                    <a:pt x="9925" y="1455"/>
                    <a:pt x="9825" y="1493"/>
                  </a:cubicBezTo>
                  <a:cubicBezTo>
                    <a:pt x="9927" y="1453"/>
                    <a:pt x="10029" y="1414"/>
                    <a:pt x="10132" y="1377"/>
                  </a:cubicBezTo>
                  <a:close/>
                  <a:moveTo>
                    <a:pt x="8027" y="2258"/>
                  </a:moveTo>
                  <a:cubicBezTo>
                    <a:pt x="7915" y="2174"/>
                    <a:pt x="7824" y="2084"/>
                    <a:pt x="7757" y="1992"/>
                  </a:cubicBezTo>
                  <a:cubicBezTo>
                    <a:pt x="7889" y="1938"/>
                    <a:pt x="8021" y="1886"/>
                    <a:pt x="8155" y="1837"/>
                  </a:cubicBezTo>
                  <a:cubicBezTo>
                    <a:pt x="8794" y="1600"/>
                    <a:pt x="9447" y="1418"/>
                    <a:pt x="10112" y="1280"/>
                  </a:cubicBezTo>
                  <a:cubicBezTo>
                    <a:pt x="9397" y="1539"/>
                    <a:pt x="8699" y="1869"/>
                    <a:pt x="8027" y="2258"/>
                  </a:cubicBezTo>
                  <a:close/>
                  <a:moveTo>
                    <a:pt x="7676" y="2748"/>
                  </a:moveTo>
                  <a:cubicBezTo>
                    <a:pt x="7715" y="2770"/>
                    <a:pt x="7776" y="2687"/>
                    <a:pt x="7807" y="2719"/>
                  </a:cubicBezTo>
                  <a:cubicBezTo>
                    <a:pt x="7836" y="2750"/>
                    <a:pt x="7781" y="2800"/>
                    <a:pt x="7765" y="2840"/>
                  </a:cubicBezTo>
                  <a:cubicBezTo>
                    <a:pt x="7746" y="2886"/>
                    <a:pt x="7744" y="2948"/>
                    <a:pt x="7702" y="2975"/>
                  </a:cubicBezTo>
                  <a:cubicBezTo>
                    <a:pt x="7514" y="3097"/>
                    <a:pt x="7599" y="2797"/>
                    <a:pt x="7417" y="3042"/>
                  </a:cubicBezTo>
                  <a:cubicBezTo>
                    <a:pt x="7348" y="3134"/>
                    <a:pt x="7308" y="3290"/>
                    <a:pt x="7473" y="3288"/>
                  </a:cubicBezTo>
                  <a:cubicBezTo>
                    <a:pt x="7524" y="3287"/>
                    <a:pt x="7587" y="3190"/>
                    <a:pt x="7617" y="3232"/>
                  </a:cubicBezTo>
                  <a:cubicBezTo>
                    <a:pt x="7646" y="3273"/>
                    <a:pt x="7541" y="3303"/>
                    <a:pt x="7493" y="3317"/>
                  </a:cubicBezTo>
                  <a:cubicBezTo>
                    <a:pt x="7453" y="3329"/>
                    <a:pt x="7039" y="3266"/>
                    <a:pt x="7507" y="3441"/>
                  </a:cubicBezTo>
                  <a:cubicBezTo>
                    <a:pt x="7532" y="3450"/>
                    <a:pt x="7554" y="3416"/>
                    <a:pt x="7578" y="3406"/>
                  </a:cubicBezTo>
                  <a:cubicBezTo>
                    <a:pt x="7609" y="3395"/>
                    <a:pt x="7639" y="3376"/>
                    <a:pt x="7671" y="3376"/>
                  </a:cubicBezTo>
                  <a:cubicBezTo>
                    <a:pt x="7677" y="3376"/>
                    <a:pt x="7682" y="3377"/>
                    <a:pt x="7687" y="3377"/>
                  </a:cubicBezTo>
                  <a:cubicBezTo>
                    <a:pt x="7639" y="3426"/>
                    <a:pt x="7590" y="3476"/>
                    <a:pt x="7542" y="3526"/>
                  </a:cubicBezTo>
                  <a:cubicBezTo>
                    <a:pt x="7541" y="3527"/>
                    <a:pt x="7541" y="3527"/>
                    <a:pt x="7540" y="3527"/>
                  </a:cubicBezTo>
                  <a:cubicBezTo>
                    <a:pt x="7415" y="3569"/>
                    <a:pt x="7302" y="3640"/>
                    <a:pt x="7180" y="3688"/>
                  </a:cubicBezTo>
                  <a:cubicBezTo>
                    <a:pt x="7139" y="3704"/>
                    <a:pt x="7035" y="3681"/>
                    <a:pt x="7053" y="3721"/>
                  </a:cubicBezTo>
                  <a:cubicBezTo>
                    <a:pt x="7083" y="3790"/>
                    <a:pt x="7160" y="3824"/>
                    <a:pt x="7227" y="3865"/>
                  </a:cubicBezTo>
                  <a:cubicBezTo>
                    <a:pt x="6991" y="4125"/>
                    <a:pt x="6764" y="4391"/>
                    <a:pt x="6545" y="4664"/>
                  </a:cubicBezTo>
                  <a:cubicBezTo>
                    <a:pt x="6400" y="4646"/>
                    <a:pt x="6256" y="4618"/>
                    <a:pt x="6111" y="4614"/>
                  </a:cubicBezTo>
                  <a:cubicBezTo>
                    <a:pt x="6076" y="4613"/>
                    <a:pt x="6002" y="4658"/>
                    <a:pt x="5963" y="4681"/>
                  </a:cubicBezTo>
                  <a:cubicBezTo>
                    <a:pt x="5959" y="4684"/>
                    <a:pt x="5949" y="4684"/>
                    <a:pt x="5949" y="4690"/>
                  </a:cubicBezTo>
                  <a:cubicBezTo>
                    <a:pt x="5953" y="4727"/>
                    <a:pt x="5972" y="4764"/>
                    <a:pt x="5978" y="4801"/>
                  </a:cubicBezTo>
                  <a:cubicBezTo>
                    <a:pt x="5763" y="4674"/>
                    <a:pt x="5550" y="4529"/>
                    <a:pt x="5361" y="4364"/>
                  </a:cubicBezTo>
                  <a:cubicBezTo>
                    <a:pt x="5787" y="3965"/>
                    <a:pt x="6236" y="3591"/>
                    <a:pt x="6702" y="3245"/>
                  </a:cubicBezTo>
                  <a:cubicBezTo>
                    <a:pt x="6744" y="3253"/>
                    <a:pt x="6795" y="3230"/>
                    <a:pt x="6838" y="3220"/>
                  </a:cubicBezTo>
                  <a:cubicBezTo>
                    <a:pt x="6924" y="3199"/>
                    <a:pt x="7004" y="3157"/>
                    <a:pt x="7090" y="3136"/>
                  </a:cubicBezTo>
                  <a:cubicBezTo>
                    <a:pt x="7111" y="3130"/>
                    <a:pt x="7140" y="3155"/>
                    <a:pt x="7155" y="3139"/>
                  </a:cubicBezTo>
                  <a:cubicBezTo>
                    <a:pt x="7232" y="3050"/>
                    <a:pt x="7283" y="2940"/>
                    <a:pt x="7347" y="2841"/>
                  </a:cubicBezTo>
                  <a:cubicBezTo>
                    <a:pt x="7347" y="2841"/>
                    <a:pt x="7351" y="2817"/>
                    <a:pt x="7353" y="2788"/>
                  </a:cubicBezTo>
                  <a:cubicBezTo>
                    <a:pt x="7465" y="2714"/>
                    <a:pt x="7578" y="2642"/>
                    <a:pt x="7692" y="2571"/>
                  </a:cubicBezTo>
                  <a:cubicBezTo>
                    <a:pt x="7669" y="2629"/>
                    <a:pt x="7622" y="2716"/>
                    <a:pt x="7676" y="2748"/>
                  </a:cubicBezTo>
                  <a:close/>
                  <a:moveTo>
                    <a:pt x="3044" y="6915"/>
                  </a:moveTo>
                  <a:cubicBezTo>
                    <a:pt x="2771" y="6600"/>
                    <a:pt x="2557" y="6244"/>
                    <a:pt x="2435" y="5845"/>
                  </a:cubicBezTo>
                  <a:cubicBezTo>
                    <a:pt x="3104" y="5041"/>
                    <a:pt x="3882" y="4319"/>
                    <a:pt x="4712" y="3703"/>
                  </a:cubicBezTo>
                  <a:cubicBezTo>
                    <a:pt x="4829" y="3949"/>
                    <a:pt x="5007" y="4170"/>
                    <a:pt x="5218" y="4366"/>
                  </a:cubicBezTo>
                  <a:cubicBezTo>
                    <a:pt x="4403" y="5139"/>
                    <a:pt x="3669" y="5999"/>
                    <a:pt x="3044" y="6915"/>
                  </a:cubicBezTo>
                  <a:close/>
                  <a:moveTo>
                    <a:pt x="3047" y="11667"/>
                  </a:moveTo>
                  <a:cubicBezTo>
                    <a:pt x="3057" y="11633"/>
                    <a:pt x="3067" y="11599"/>
                    <a:pt x="3076" y="11565"/>
                  </a:cubicBezTo>
                  <a:cubicBezTo>
                    <a:pt x="3098" y="11559"/>
                    <a:pt x="3117" y="11557"/>
                    <a:pt x="3128" y="11574"/>
                  </a:cubicBezTo>
                  <a:cubicBezTo>
                    <a:pt x="3151" y="11608"/>
                    <a:pt x="3075" y="11632"/>
                    <a:pt x="3047" y="11667"/>
                  </a:cubicBezTo>
                  <a:close/>
                  <a:moveTo>
                    <a:pt x="3118" y="9436"/>
                  </a:moveTo>
                  <a:cubicBezTo>
                    <a:pt x="3150" y="9491"/>
                    <a:pt x="3218" y="9532"/>
                    <a:pt x="3220" y="9595"/>
                  </a:cubicBezTo>
                  <a:cubicBezTo>
                    <a:pt x="3225" y="9792"/>
                    <a:pt x="3175" y="9988"/>
                    <a:pt x="3138" y="10181"/>
                  </a:cubicBezTo>
                  <a:cubicBezTo>
                    <a:pt x="3103" y="10360"/>
                    <a:pt x="3076" y="10284"/>
                    <a:pt x="3028" y="10426"/>
                  </a:cubicBezTo>
                  <a:cubicBezTo>
                    <a:pt x="2976" y="10578"/>
                    <a:pt x="3034" y="10582"/>
                    <a:pt x="2916" y="10735"/>
                  </a:cubicBezTo>
                  <a:cubicBezTo>
                    <a:pt x="2888" y="10772"/>
                    <a:pt x="2825" y="10775"/>
                    <a:pt x="2803" y="10816"/>
                  </a:cubicBezTo>
                  <a:cubicBezTo>
                    <a:pt x="2793" y="10835"/>
                    <a:pt x="2840" y="10838"/>
                    <a:pt x="2853" y="10854"/>
                  </a:cubicBezTo>
                  <a:cubicBezTo>
                    <a:pt x="2929" y="10952"/>
                    <a:pt x="3054" y="11035"/>
                    <a:pt x="3097" y="11146"/>
                  </a:cubicBezTo>
                  <a:cubicBezTo>
                    <a:pt x="3091" y="11167"/>
                    <a:pt x="3084" y="11189"/>
                    <a:pt x="3077" y="11210"/>
                  </a:cubicBezTo>
                  <a:cubicBezTo>
                    <a:pt x="2519" y="10833"/>
                    <a:pt x="2007" y="10385"/>
                    <a:pt x="1605" y="9853"/>
                  </a:cubicBezTo>
                  <a:cubicBezTo>
                    <a:pt x="1969" y="8894"/>
                    <a:pt x="2461" y="7957"/>
                    <a:pt x="3055" y="7071"/>
                  </a:cubicBezTo>
                  <a:cubicBezTo>
                    <a:pt x="3365" y="7407"/>
                    <a:pt x="3737" y="7694"/>
                    <a:pt x="4127" y="7939"/>
                  </a:cubicBezTo>
                  <a:cubicBezTo>
                    <a:pt x="4069" y="8002"/>
                    <a:pt x="4057" y="8124"/>
                    <a:pt x="3991" y="8166"/>
                  </a:cubicBezTo>
                  <a:cubicBezTo>
                    <a:pt x="3940" y="8199"/>
                    <a:pt x="3882" y="8219"/>
                    <a:pt x="3830" y="8249"/>
                  </a:cubicBezTo>
                  <a:cubicBezTo>
                    <a:pt x="3699" y="8326"/>
                    <a:pt x="3737" y="8501"/>
                    <a:pt x="3658" y="8600"/>
                  </a:cubicBezTo>
                  <a:cubicBezTo>
                    <a:pt x="3608" y="8663"/>
                    <a:pt x="3541" y="8710"/>
                    <a:pt x="3478" y="8761"/>
                  </a:cubicBezTo>
                  <a:cubicBezTo>
                    <a:pt x="3478" y="8762"/>
                    <a:pt x="3478" y="8761"/>
                    <a:pt x="3478" y="8762"/>
                  </a:cubicBezTo>
                  <a:cubicBezTo>
                    <a:pt x="3419" y="8875"/>
                    <a:pt x="3369" y="8998"/>
                    <a:pt x="3284" y="9093"/>
                  </a:cubicBezTo>
                  <a:cubicBezTo>
                    <a:pt x="3259" y="9121"/>
                    <a:pt x="3223" y="9138"/>
                    <a:pt x="3199" y="9167"/>
                  </a:cubicBezTo>
                  <a:cubicBezTo>
                    <a:pt x="3188" y="9180"/>
                    <a:pt x="3188" y="9199"/>
                    <a:pt x="3182" y="9216"/>
                  </a:cubicBezTo>
                  <a:cubicBezTo>
                    <a:pt x="3158" y="9289"/>
                    <a:pt x="3080" y="9370"/>
                    <a:pt x="3118" y="9436"/>
                  </a:cubicBezTo>
                  <a:close/>
                  <a:moveTo>
                    <a:pt x="4902" y="7239"/>
                  </a:moveTo>
                  <a:cubicBezTo>
                    <a:pt x="4831" y="7445"/>
                    <a:pt x="4906" y="7456"/>
                    <a:pt x="4694" y="7658"/>
                  </a:cubicBezTo>
                  <a:cubicBezTo>
                    <a:pt x="4668" y="7682"/>
                    <a:pt x="4652" y="7697"/>
                    <a:pt x="4642" y="7706"/>
                  </a:cubicBezTo>
                  <a:cubicBezTo>
                    <a:pt x="4726" y="7549"/>
                    <a:pt x="4813" y="7393"/>
                    <a:pt x="4902" y="7239"/>
                  </a:cubicBezTo>
                  <a:close/>
                  <a:moveTo>
                    <a:pt x="5059" y="6972"/>
                  </a:moveTo>
                  <a:cubicBezTo>
                    <a:pt x="5055" y="6991"/>
                    <a:pt x="5054" y="7012"/>
                    <a:pt x="5044" y="7027"/>
                  </a:cubicBezTo>
                  <a:cubicBezTo>
                    <a:pt x="5032" y="7046"/>
                    <a:pt x="5015" y="7061"/>
                    <a:pt x="4998" y="7076"/>
                  </a:cubicBezTo>
                  <a:cubicBezTo>
                    <a:pt x="5018" y="7041"/>
                    <a:pt x="5039" y="7007"/>
                    <a:pt x="5059" y="6972"/>
                  </a:cubicBezTo>
                  <a:close/>
                  <a:moveTo>
                    <a:pt x="4478" y="7808"/>
                  </a:moveTo>
                  <a:cubicBezTo>
                    <a:pt x="4461" y="7830"/>
                    <a:pt x="4444" y="7852"/>
                    <a:pt x="4418" y="7860"/>
                  </a:cubicBezTo>
                  <a:cubicBezTo>
                    <a:pt x="4358" y="7878"/>
                    <a:pt x="4293" y="7879"/>
                    <a:pt x="4231" y="7891"/>
                  </a:cubicBezTo>
                  <a:cubicBezTo>
                    <a:pt x="3821" y="7638"/>
                    <a:pt x="3430" y="7340"/>
                    <a:pt x="3110" y="6990"/>
                  </a:cubicBezTo>
                  <a:cubicBezTo>
                    <a:pt x="3736" y="6069"/>
                    <a:pt x="4472" y="5206"/>
                    <a:pt x="5290" y="4431"/>
                  </a:cubicBezTo>
                  <a:cubicBezTo>
                    <a:pt x="5490" y="4606"/>
                    <a:pt x="5715" y="4759"/>
                    <a:pt x="5942" y="4891"/>
                  </a:cubicBezTo>
                  <a:cubicBezTo>
                    <a:pt x="5936" y="4898"/>
                    <a:pt x="5930" y="4904"/>
                    <a:pt x="5927" y="4912"/>
                  </a:cubicBezTo>
                  <a:cubicBezTo>
                    <a:pt x="5858" y="5062"/>
                    <a:pt x="5866" y="5151"/>
                    <a:pt x="5763" y="5283"/>
                  </a:cubicBezTo>
                  <a:cubicBezTo>
                    <a:pt x="5721" y="5336"/>
                    <a:pt x="5540" y="5477"/>
                    <a:pt x="5538" y="5561"/>
                  </a:cubicBezTo>
                  <a:cubicBezTo>
                    <a:pt x="5538" y="5589"/>
                    <a:pt x="5597" y="5590"/>
                    <a:pt x="5601" y="5618"/>
                  </a:cubicBezTo>
                  <a:cubicBezTo>
                    <a:pt x="5610" y="5671"/>
                    <a:pt x="5568" y="5724"/>
                    <a:pt x="5573" y="5778"/>
                  </a:cubicBezTo>
                  <a:cubicBezTo>
                    <a:pt x="5583" y="5874"/>
                    <a:pt x="5589" y="5926"/>
                    <a:pt x="5595" y="5953"/>
                  </a:cubicBezTo>
                  <a:cubicBezTo>
                    <a:pt x="5190" y="6549"/>
                    <a:pt x="4817" y="7169"/>
                    <a:pt x="4478" y="7808"/>
                  </a:cubicBezTo>
                  <a:close/>
                  <a:moveTo>
                    <a:pt x="8253" y="14993"/>
                  </a:moveTo>
                  <a:cubicBezTo>
                    <a:pt x="8253" y="15063"/>
                    <a:pt x="8166" y="15105"/>
                    <a:pt x="8141" y="15170"/>
                  </a:cubicBezTo>
                  <a:cubicBezTo>
                    <a:pt x="8126" y="15208"/>
                    <a:pt x="8165" y="15260"/>
                    <a:pt x="8140" y="15291"/>
                  </a:cubicBezTo>
                  <a:cubicBezTo>
                    <a:pt x="8109" y="15329"/>
                    <a:pt x="8019" y="15297"/>
                    <a:pt x="8002" y="15343"/>
                  </a:cubicBezTo>
                  <a:cubicBezTo>
                    <a:pt x="7984" y="15392"/>
                    <a:pt x="8047" y="15436"/>
                    <a:pt x="8070" y="15483"/>
                  </a:cubicBezTo>
                  <a:cubicBezTo>
                    <a:pt x="8093" y="15530"/>
                    <a:pt x="8108" y="15582"/>
                    <a:pt x="8139" y="15625"/>
                  </a:cubicBezTo>
                  <a:cubicBezTo>
                    <a:pt x="8140" y="15627"/>
                    <a:pt x="8142" y="15628"/>
                    <a:pt x="8143" y="15630"/>
                  </a:cubicBezTo>
                  <a:cubicBezTo>
                    <a:pt x="8178" y="15656"/>
                    <a:pt x="8216" y="15678"/>
                    <a:pt x="8253" y="15702"/>
                  </a:cubicBezTo>
                  <a:cubicBezTo>
                    <a:pt x="8253" y="15721"/>
                    <a:pt x="8253" y="15741"/>
                    <a:pt x="8253" y="15760"/>
                  </a:cubicBezTo>
                  <a:cubicBezTo>
                    <a:pt x="8251" y="15761"/>
                    <a:pt x="8251" y="15763"/>
                    <a:pt x="8252" y="15767"/>
                  </a:cubicBezTo>
                  <a:cubicBezTo>
                    <a:pt x="8252" y="15768"/>
                    <a:pt x="8252" y="15768"/>
                    <a:pt x="8253" y="15769"/>
                  </a:cubicBezTo>
                  <a:cubicBezTo>
                    <a:pt x="8251" y="16000"/>
                    <a:pt x="8249" y="16231"/>
                    <a:pt x="8247" y="16462"/>
                  </a:cubicBezTo>
                  <a:cubicBezTo>
                    <a:pt x="7790" y="16398"/>
                    <a:pt x="7334" y="16299"/>
                    <a:pt x="6883" y="16193"/>
                  </a:cubicBezTo>
                  <a:cubicBezTo>
                    <a:pt x="6304" y="16058"/>
                    <a:pt x="5703" y="15877"/>
                    <a:pt x="5109" y="15648"/>
                  </a:cubicBezTo>
                  <a:cubicBezTo>
                    <a:pt x="5110" y="15531"/>
                    <a:pt x="5111" y="15414"/>
                    <a:pt x="5112" y="15296"/>
                  </a:cubicBezTo>
                  <a:cubicBezTo>
                    <a:pt x="5117" y="14907"/>
                    <a:pt x="5186" y="14517"/>
                    <a:pt x="5228" y="14122"/>
                  </a:cubicBezTo>
                  <a:cubicBezTo>
                    <a:pt x="5244" y="13966"/>
                    <a:pt x="5265" y="13809"/>
                    <a:pt x="5287" y="13653"/>
                  </a:cubicBezTo>
                  <a:cubicBezTo>
                    <a:pt x="5307" y="13658"/>
                    <a:pt x="5327" y="13662"/>
                    <a:pt x="5347" y="13667"/>
                  </a:cubicBezTo>
                  <a:cubicBezTo>
                    <a:pt x="5364" y="13672"/>
                    <a:pt x="5280" y="13667"/>
                    <a:pt x="5295" y="13678"/>
                  </a:cubicBezTo>
                  <a:cubicBezTo>
                    <a:pt x="5342" y="13711"/>
                    <a:pt x="5406" y="13716"/>
                    <a:pt x="5457" y="13745"/>
                  </a:cubicBezTo>
                  <a:cubicBezTo>
                    <a:pt x="5479" y="13757"/>
                    <a:pt x="5485" y="13797"/>
                    <a:pt x="5510" y="13797"/>
                  </a:cubicBezTo>
                  <a:cubicBezTo>
                    <a:pt x="5571" y="13796"/>
                    <a:pt x="5627" y="13761"/>
                    <a:pt x="5685" y="13743"/>
                  </a:cubicBezTo>
                  <a:cubicBezTo>
                    <a:pt x="5777" y="13715"/>
                    <a:pt x="5868" y="13680"/>
                    <a:pt x="5962" y="13660"/>
                  </a:cubicBezTo>
                  <a:cubicBezTo>
                    <a:pt x="6012" y="13649"/>
                    <a:pt x="6065" y="13657"/>
                    <a:pt x="6117" y="13651"/>
                  </a:cubicBezTo>
                  <a:cubicBezTo>
                    <a:pt x="6322" y="13627"/>
                    <a:pt x="6526" y="13588"/>
                    <a:pt x="6732" y="13571"/>
                  </a:cubicBezTo>
                  <a:cubicBezTo>
                    <a:pt x="6941" y="13554"/>
                    <a:pt x="7095" y="13690"/>
                    <a:pt x="7175" y="13876"/>
                  </a:cubicBezTo>
                  <a:cubicBezTo>
                    <a:pt x="7192" y="13914"/>
                    <a:pt x="7182" y="13964"/>
                    <a:pt x="7207" y="13998"/>
                  </a:cubicBezTo>
                  <a:cubicBezTo>
                    <a:pt x="7244" y="14048"/>
                    <a:pt x="7309" y="14071"/>
                    <a:pt x="7352" y="14116"/>
                  </a:cubicBezTo>
                  <a:cubicBezTo>
                    <a:pt x="7361" y="14125"/>
                    <a:pt x="7346" y="14158"/>
                    <a:pt x="7357" y="14152"/>
                  </a:cubicBezTo>
                  <a:cubicBezTo>
                    <a:pt x="7411" y="14121"/>
                    <a:pt x="7439" y="14033"/>
                    <a:pt x="7502" y="14032"/>
                  </a:cubicBezTo>
                  <a:cubicBezTo>
                    <a:pt x="7547" y="14031"/>
                    <a:pt x="7531" y="14127"/>
                    <a:pt x="7570" y="14149"/>
                  </a:cubicBezTo>
                  <a:cubicBezTo>
                    <a:pt x="7594" y="14163"/>
                    <a:pt x="7557" y="14093"/>
                    <a:pt x="7562" y="14065"/>
                  </a:cubicBezTo>
                  <a:cubicBezTo>
                    <a:pt x="7563" y="14057"/>
                    <a:pt x="7579" y="14054"/>
                    <a:pt x="7585" y="14059"/>
                  </a:cubicBezTo>
                  <a:cubicBezTo>
                    <a:pt x="7607" y="14076"/>
                    <a:pt x="7610" y="14118"/>
                    <a:pt x="7637" y="14124"/>
                  </a:cubicBezTo>
                  <a:cubicBezTo>
                    <a:pt x="7662" y="14128"/>
                    <a:pt x="7676" y="14080"/>
                    <a:pt x="7701" y="14082"/>
                  </a:cubicBezTo>
                  <a:cubicBezTo>
                    <a:pt x="7720" y="14084"/>
                    <a:pt x="7710" y="14126"/>
                    <a:pt x="7729" y="14132"/>
                  </a:cubicBezTo>
                  <a:cubicBezTo>
                    <a:pt x="7778" y="14146"/>
                    <a:pt x="7842" y="14166"/>
                    <a:pt x="7881" y="14133"/>
                  </a:cubicBezTo>
                  <a:cubicBezTo>
                    <a:pt x="7909" y="14110"/>
                    <a:pt x="7824" y="14050"/>
                    <a:pt x="7853" y="14027"/>
                  </a:cubicBezTo>
                  <a:cubicBezTo>
                    <a:pt x="7874" y="14010"/>
                    <a:pt x="8029" y="14142"/>
                    <a:pt x="8034" y="14149"/>
                  </a:cubicBezTo>
                  <a:cubicBezTo>
                    <a:pt x="8058" y="14187"/>
                    <a:pt x="8040" y="14254"/>
                    <a:pt x="8079" y="14276"/>
                  </a:cubicBezTo>
                  <a:cubicBezTo>
                    <a:pt x="8124" y="14301"/>
                    <a:pt x="8195" y="14224"/>
                    <a:pt x="8232" y="14260"/>
                  </a:cubicBezTo>
                  <a:cubicBezTo>
                    <a:pt x="8267" y="14293"/>
                    <a:pt x="8199" y="14354"/>
                    <a:pt x="8209" y="14400"/>
                  </a:cubicBezTo>
                  <a:cubicBezTo>
                    <a:pt x="8215" y="14429"/>
                    <a:pt x="8244" y="14449"/>
                    <a:pt x="8264" y="14472"/>
                  </a:cubicBezTo>
                  <a:cubicBezTo>
                    <a:pt x="8264" y="14506"/>
                    <a:pt x="8262" y="14541"/>
                    <a:pt x="8262" y="14575"/>
                  </a:cubicBezTo>
                  <a:cubicBezTo>
                    <a:pt x="8262" y="14598"/>
                    <a:pt x="8262" y="14620"/>
                    <a:pt x="8262" y="14642"/>
                  </a:cubicBezTo>
                  <a:cubicBezTo>
                    <a:pt x="8258" y="14655"/>
                    <a:pt x="8254" y="14668"/>
                    <a:pt x="8252" y="14681"/>
                  </a:cubicBezTo>
                  <a:cubicBezTo>
                    <a:pt x="8244" y="14738"/>
                    <a:pt x="8257" y="14800"/>
                    <a:pt x="8235" y="14854"/>
                  </a:cubicBezTo>
                  <a:cubicBezTo>
                    <a:pt x="8219" y="14893"/>
                    <a:pt x="8138" y="14900"/>
                    <a:pt x="8144" y="14942"/>
                  </a:cubicBezTo>
                  <a:cubicBezTo>
                    <a:pt x="8149" y="14982"/>
                    <a:pt x="8254" y="14953"/>
                    <a:pt x="8253" y="14993"/>
                  </a:cubicBezTo>
                  <a:close/>
                  <a:moveTo>
                    <a:pt x="8349" y="15794"/>
                  </a:moveTo>
                  <a:cubicBezTo>
                    <a:pt x="8349" y="15790"/>
                    <a:pt x="8349" y="15786"/>
                    <a:pt x="8349" y="15783"/>
                  </a:cubicBezTo>
                  <a:cubicBezTo>
                    <a:pt x="8351" y="15785"/>
                    <a:pt x="8354" y="15787"/>
                    <a:pt x="8356" y="15790"/>
                  </a:cubicBezTo>
                  <a:cubicBezTo>
                    <a:pt x="8362" y="15796"/>
                    <a:pt x="8358" y="15797"/>
                    <a:pt x="8349" y="15794"/>
                  </a:cubicBezTo>
                  <a:close/>
                  <a:moveTo>
                    <a:pt x="8384" y="15879"/>
                  </a:moveTo>
                  <a:cubicBezTo>
                    <a:pt x="8486" y="15970"/>
                    <a:pt x="8485" y="16001"/>
                    <a:pt x="8584" y="16096"/>
                  </a:cubicBezTo>
                  <a:cubicBezTo>
                    <a:pt x="8594" y="16105"/>
                    <a:pt x="8607" y="16111"/>
                    <a:pt x="8617" y="16120"/>
                  </a:cubicBezTo>
                  <a:cubicBezTo>
                    <a:pt x="8668" y="16164"/>
                    <a:pt x="8722" y="16204"/>
                    <a:pt x="8767" y="16254"/>
                  </a:cubicBezTo>
                  <a:cubicBezTo>
                    <a:pt x="8794" y="16286"/>
                    <a:pt x="8815" y="16323"/>
                    <a:pt x="8831" y="16361"/>
                  </a:cubicBezTo>
                  <a:cubicBezTo>
                    <a:pt x="8854" y="16414"/>
                    <a:pt x="8834" y="16493"/>
                    <a:pt x="8882" y="16525"/>
                  </a:cubicBezTo>
                  <a:cubicBezTo>
                    <a:pt x="8949" y="16569"/>
                    <a:pt x="9103" y="16475"/>
                    <a:pt x="9120" y="16553"/>
                  </a:cubicBezTo>
                  <a:cubicBezTo>
                    <a:pt x="9122" y="16565"/>
                    <a:pt x="9120" y="16572"/>
                    <a:pt x="9113" y="16576"/>
                  </a:cubicBezTo>
                  <a:cubicBezTo>
                    <a:pt x="8894" y="16558"/>
                    <a:pt x="8673" y="16515"/>
                    <a:pt x="8449" y="16489"/>
                  </a:cubicBezTo>
                  <a:cubicBezTo>
                    <a:pt x="8414" y="16484"/>
                    <a:pt x="8379" y="16480"/>
                    <a:pt x="8344" y="16475"/>
                  </a:cubicBezTo>
                  <a:cubicBezTo>
                    <a:pt x="8345" y="16268"/>
                    <a:pt x="8347" y="16061"/>
                    <a:pt x="8349" y="15854"/>
                  </a:cubicBezTo>
                  <a:cubicBezTo>
                    <a:pt x="8361" y="15862"/>
                    <a:pt x="8373" y="15870"/>
                    <a:pt x="8384" y="15879"/>
                  </a:cubicBezTo>
                  <a:close/>
                  <a:moveTo>
                    <a:pt x="9313" y="17649"/>
                  </a:moveTo>
                  <a:cubicBezTo>
                    <a:pt x="9337" y="17914"/>
                    <a:pt x="9153" y="17857"/>
                    <a:pt x="9043" y="18016"/>
                  </a:cubicBezTo>
                  <a:cubicBezTo>
                    <a:pt x="9022" y="18047"/>
                    <a:pt x="9016" y="18086"/>
                    <a:pt x="9010" y="18123"/>
                  </a:cubicBezTo>
                  <a:cubicBezTo>
                    <a:pt x="8979" y="18300"/>
                    <a:pt x="8947" y="18477"/>
                    <a:pt x="8933" y="18656"/>
                  </a:cubicBezTo>
                  <a:cubicBezTo>
                    <a:pt x="8918" y="18831"/>
                    <a:pt x="9039" y="18843"/>
                    <a:pt x="9140" y="18962"/>
                  </a:cubicBezTo>
                  <a:cubicBezTo>
                    <a:pt x="9190" y="19021"/>
                    <a:pt x="9247" y="19074"/>
                    <a:pt x="9292" y="19136"/>
                  </a:cubicBezTo>
                  <a:cubicBezTo>
                    <a:pt x="9304" y="19152"/>
                    <a:pt x="9312" y="19170"/>
                    <a:pt x="9321" y="19187"/>
                  </a:cubicBezTo>
                  <a:cubicBezTo>
                    <a:pt x="9004" y="19159"/>
                    <a:pt x="8659" y="19110"/>
                    <a:pt x="8330" y="19054"/>
                  </a:cubicBezTo>
                  <a:cubicBezTo>
                    <a:pt x="8333" y="18226"/>
                    <a:pt x="8337" y="17399"/>
                    <a:pt x="8343" y="16572"/>
                  </a:cubicBezTo>
                  <a:cubicBezTo>
                    <a:pt x="8375" y="16576"/>
                    <a:pt x="8406" y="16581"/>
                    <a:pt x="8437" y="16584"/>
                  </a:cubicBezTo>
                  <a:cubicBezTo>
                    <a:pt x="8595" y="16603"/>
                    <a:pt x="8754" y="16631"/>
                    <a:pt x="8914" y="16652"/>
                  </a:cubicBezTo>
                  <a:cubicBezTo>
                    <a:pt x="8952" y="16697"/>
                    <a:pt x="9025" y="16749"/>
                    <a:pt x="9037" y="16768"/>
                  </a:cubicBezTo>
                  <a:cubicBezTo>
                    <a:pt x="9048" y="16788"/>
                    <a:pt x="9044" y="16814"/>
                    <a:pt x="9047" y="16837"/>
                  </a:cubicBezTo>
                  <a:cubicBezTo>
                    <a:pt x="9065" y="16960"/>
                    <a:pt x="9070" y="17085"/>
                    <a:pt x="9101" y="17206"/>
                  </a:cubicBezTo>
                  <a:cubicBezTo>
                    <a:pt x="9111" y="17245"/>
                    <a:pt x="9202" y="17415"/>
                    <a:pt x="9244" y="17469"/>
                  </a:cubicBezTo>
                  <a:cubicBezTo>
                    <a:pt x="9261" y="17490"/>
                    <a:pt x="9293" y="17500"/>
                    <a:pt x="9302" y="17526"/>
                  </a:cubicBezTo>
                  <a:cubicBezTo>
                    <a:pt x="9317" y="17564"/>
                    <a:pt x="9309" y="17608"/>
                    <a:pt x="9313" y="17649"/>
                  </a:cubicBezTo>
                  <a:close/>
                  <a:moveTo>
                    <a:pt x="9298" y="6030"/>
                  </a:moveTo>
                  <a:cubicBezTo>
                    <a:pt x="9308" y="6053"/>
                    <a:pt x="9330" y="6064"/>
                    <a:pt x="9354" y="6073"/>
                  </a:cubicBezTo>
                  <a:cubicBezTo>
                    <a:pt x="9344" y="6120"/>
                    <a:pt x="9335" y="6167"/>
                    <a:pt x="9326" y="6214"/>
                  </a:cubicBezTo>
                  <a:cubicBezTo>
                    <a:pt x="9264" y="6530"/>
                    <a:pt x="9206" y="6845"/>
                    <a:pt x="9150" y="7162"/>
                  </a:cubicBezTo>
                  <a:cubicBezTo>
                    <a:pt x="9014" y="7126"/>
                    <a:pt x="8979" y="7023"/>
                    <a:pt x="8857" y="6954"/>
                  </a:cubicBezTo>
                  <a:cubicBezTo>
                    <a:pt x="8835" y="6941"/>
                    <a:pt x="8799" y="6968"/>
                    <a:pt x="8779" y="6952"/>
                  </a:cubicBezTo>
                  <a:cubicBezTo>
                    <a:pt x="8578" y="6779"/>
                    <a:pt x="8972" y="6766"/>
                    <a:pt x="8985" y="6602"/>
                  </a:cubicBezTo>
                  <a:cubicBezTo>
                    <a:pt x="8991" y="6524"/>
                    <a:pt x="8849" y="6473"/>
                    <a:pt x="8870" y="6397"/>
                  </a:cubicBezTo>
                  <a:cubicBezTo>
                    <a:pt x="8888" y="6333"/>
                    <a:pt x="9067" y="6287"/>
                    <a:pt x="9015" y="6183"/>
                  </a:cubicBezTo>
                  <a:cubicBezTo>
                    <a:pt x="8992" y="6138"/>
                    <a:pt x="8914" y="6170"/>
                    <a:pt x="8865" y="6156"/>
                  </a:cubicBezTo>
                  <a:cubicBezTo>
                    <a:pt x="8838" y="6149"/>
                    <a:pt x="8817" y="6123"/>
                    <a:pt x="8790" y="6120"/>
                  </a:cubicBezTo>
                  <a:cubicBezTo>
                    <a:pt x="8746" y="6117"/>
                    <a:pt x="8704" y="6136"/>
                    <a:pt x="8661" y="6138"/>
                  </a:cubicBezTo>
                  <a:cubicBezTo>
                    <a:pt x="8270" y="6162"/>
                    <a:pt x="7878" y="6180"/>
                    <a:pt x="7486" y="6201"/>
                  </a:cubicBezTo>
                  <a:cubicBezTo>
                    <a:pt x="7576" y="6002"/>
                    <a:pt x="7667" y="5804"/>
                    <a:pt x="7761" y="5608"/>
                  </a:cubicBezTo>
                  <a:cubicBezTo>
                    <a:pt x="8094" y="5694"/>
                    <a:pt x="8431" y="5763"/>
                    <a:pt x="8770" y="5822"/>
                  </a:cubicBezTo>
                  <a:cubicBezTo>
                    <a:pt x="8971" y="5857"/>
                    <a:pt x="9177" y="5896"/>
                    <a:pt x="9385" y="5917"/>
                  </a:cubicBezTo>
                  <a:cubicBezTo>
                    <a:pt x="9383" y="5927"/>
                    <a:pt x="9381" y="5936"/>
                    <a:pt x="9379" y="5946"/>
                  </a:cubicBezTo>
                  <a:cubicBezTo>
                    <a:pt x="9376" y="5946"/>
                    <a:pt x="9372" y="5946"/>
                    <a:pt x="9369" y="5947"/>
                  </a:cubicBezTo>
                  <a:cubicBezTo>
                    <a:pt x="9333" y="5952"/>
                    <a:pt x="9284" y="5997"/>
                    <a:pt x="9298" y="6030"/>
                  </a:cubicBezTo>
                  <a:close/>
                  <a:moveTo>
                    <a:pt x="10252" y="4803"/>
                  </a:moveTo>
                  <a:cubicBezTo>
                    <a:pt x="10277" y="4816"/>
                    <a:pt x="10249" y="4868"/>
                    <a:pt x="10272" y="4885"/>
                  </a:cubicBezTo>
                  <a:cubicBezTo>
                    <a:pt x="10315" y="4916"/>
                    <a:pt x="10377" y="4908"/>
                    <a:pt x="10426" y="4930"/>
                  </a:cubicBezTo>
                  <a:cubicBezTo>
                    <a:pt x="10459" y="4945"/>
                    <a:pt x="10481" y="4978"/>
                    <a:pt x="10515" y="4992"/>
                  </a:cubicBezTo>
                  <a:cubicBezTo>
                    <a:pt x="10531" y="5000"/>
                    <a:pt x="10561" y="4976"/>
                    <a:pt x="10569" y="4992"/>
                  </a:cubicBezTo>
                  <a:cubicBezTo>
                    <a:pt x="10632" y="5130"/>
                    <a:pt x="10675" y="5277"/>
                    <a:pt x="10711" y="5424"/>
                  </a:cubicBezTo>
                  <a:cubicBezTo>
                    <a:pt x="10714" y="5436"/>
                    <a:pt x="10665" y="5418"/>
                    <a:pt x="10673" y="5428"/>
                  </a:cubicBezTo>
                  <a:cubicBezTo>
                    <a:pt x="10702" y="5463"/>
                    <a:pt x="10753" y="5476"/>
                    <a:pt x="10783" y="5510"/>
                  </a:cubicBezTo>
                  <a:cubicBezTo>
                    <a:pt x="10801" y="5530"/>
                    <a:pt x="10797" y="5563"/>
                    <a:pt x="10811" y="5586"/>
                  </a:cubicBezTo>
                  <a:cubicBezTo>
                    <a:pt x="10831" y="5618"/>
                    <a:pt x="10860" y="5642"/>
                    <a:pt x="10882" y="5673"/>
                  </a:cubicBezTo>
                  <a:cubicBezTo>
                    <a:pt x="10906" y="5707"/>
                    <a:pt x="10913" y="5759"/>
                    <a:pt x="10950" y="5778"/>
                  </a:cubicBezTo>
                  <a:cubicBezTo>
                    <a:pt x="10984" y="5796"/>
                    <a:pt x="11021" y="5810"/>
                    <a:pt x="11057" y="5822"/>
                  </a:cubicBezTo>
                  <a:cubicBezTo>
                    <a:pt x="10753" y="5826"/>
                    <a:pt x="10448" y="5829"/>
                    <a:pt x="10143" y="5831"/>
                  </a:cubicBezTo>
                  <a:cubicBezTo>
                    <a:pt x="10143" y="5811"/>
                    <a:pt x="10136" y="5788"/>
                    <a:pt x="10149" y="5775"/>
                  </a:cubicBezTo>
                  <a:cubicBezTo>
                    <a:pt x="10179" y="5745"/>
                    <a:pt x="10239" y="5760"/>
                    <a:pt x="10267" y="5729"/>
                  </a:cubicBezTo>
                  <a:cubicBezTo>
                    <a:pt x="10286" y="5708"/>
                    <a:pt x="10283" y="5666"/>
                    <a:pt x="10265" y="5645"/>
                  </a:cubicBezTo>
                  <a:cubicBezTo>
                    <a:pt x="10197" y="5565"/>
                    <a:pt x="10079" y="5634"/>
                    <a:pt x="10167" y="5493"/>
                  </a:cubicBezTo>
                  <a:cubicBezTo>
                    <a:pt x="10325" y="5238"/>
                    <a:pt x="10419" y="5539"/>
                    <a:pt x="10497" y="5560"/>
                  </a:cubicBezTo>
                  <a:cubicBezTo>
                    <a:pt x="10522" y="5566"/>
                    <a:pt x="10535" y="5513"/>
                    <a:pt x="10527" y="5488"/>
                  </a:cubicBezTo>
                  <a:cubicBezTo>
                    <a:pt x="10494" y="5389"/>
                    <a:pt x="10363" y="5330"/>
                    <a:pt x="10283" y="5294"/>
                  </a:cubicBezTo>
                  <a:cubicBezTo>
                    <a:pt x="10262" y="5285"/>
                    <a:pt x="10077" y="5234"/>
                    <a:pt x="10065" y="5208"/>
                  </a:cubicBezTo>
                  <a:cubicBezTo>
                    <a:pt x="10050" y="5175"/>
                    <a:pt x="10131" y="5128"/>
                    <a:pt x="10102" y="5107"/>
                  </a:cubicBezTo>
                  <a:cubicBezTo>
                    <a:pt x="10054" y="5072"/>
                    <a:pt x="9982" y="5114"/>
                    <a:pt x="9922" y="5105"/>
                  </a:cubicBezTo>
                  <a:cubicBezTo>
                    <a:pt x="9762" y="5081"/>
                    <a:pt x="9746" y="4952"/>
                    <a:pt x="9710" y="4843"/>
                  </a:cubicBezTo>
                  <a:cubicBezTo>
                    <a:pt x="9744" y="4694"/>
                    <a:pt x="9778" y="4545"/>
                    <a:pt x="9813" y="4396"/>
                  </a:cubicBezTo>
                  <a:cubicBezTo>
                    <a:pt x="9916" y="4438"/>
                    <a:pt x="9950" y="4417"/>
                    <a:pt x="10026" y="4626"/>
                  </a:cubicBezTo>
                  <a:cubicBezTo>
                    <a:pt x="10034" y="4648"/>
                    <a:pt x="9949" y="4620"/>
                    <a:pt x="9958" y="4642"/>
                  </a:cubicBezTo>
                  <a:cubicBezTo>
                    <a:pt x="9981" y="4701"/>
                    <a:pt x="10032" y="4751"/>
                    <a:pt x="10088" y="4781"/>
                  </a:cubicBezTo>
                  <a:cubicBezTo>
                    <a:pt x="10136" y="4807"/>
                    <a:pt x="10204" y="4776"/>
                    <a:pt x="10252" y="4803"/>
                  </a:cubicBezTo>
                  <a:close/>
                  <a:moveTo>
                    <a:pt x="10984" y="641"/>
                  </a:moveTo>
                  <a:cubicBezTo>
                    <a:pt x="10928" y="736"/>
                    <a:pt x="10877" y="829"/>
                    <a:pt x="10829" y="927"/>
                  </a:cubicBezTo>
                  <a:cubicBezTo>
                    <a:pt x="10825" y="928"/>
                    <a:pt x="10821" y="928"/>
                    <a:pt x="10817" y="929"/>
                  </a:cubicBezTo>
                  <a:cubicBezTo>
                    <a:pt x="10787" y="723"/>
                    <a:pt x="10753" y="489"/>
                    <a:pt x="10677" y="322"/>
                  </a:cubicBezTo>
                  <a:cubicBezTo>
                    <a:pt x="10669" y="306"/>
                    <a:pt x="10660" y="294"/>
                    <a:pt x="10650" y="276"/>
                  </a:cubicBezTo>
                  <a:cubicBezTo>
                    <a:pt x="10693" y="275"/>
                    <a:pt x="10737" y="289"/>
                    <a:pt x="10781" y="289"/>
                  </a:cubicBezTo>
                  <a:lnTo>
                    <a:pt x="10782" y="289"/>
                  </a:lnTo>
                  <a:cubicBezTo>
                    <a:pt x="10934" y="289"/>
                    <a:pt x="11084" y="280"/>
                    <a:pt x="11231" y="289"/>
                  </a:cubicBezTo>
                  <a:cubicBezTo>
                    <a:pt x="11129" y="393"/>
                    <a:pt x="11042" y="544"/>
                    <a:pt x="10984" y="641"/>
                  </a:cubicBezTo>
                  <a:close/>
                  <a:moveTo>
                    <a:pt x="11427" y="579"/>
                  </a:moveTo>
                  <a:cubicBezTo>
                    <a:pt x="11291" y="661"/>
                    <a:pt x="11160" y="752"/>
                    <a:pt x="11034" y="848"/>
                  </a:cubicBezTo>
                  <a:cubicBezTo>
                    <a:pt x="11019" y="860"/>
                    <a:pt x="11004" y="872"/>
                    <a:pt x="10989" y="884"/>
                  </a:cubicBezTo>
                  <a:cubicBezTo>
                    <a:pt x="10978" y="887"/>
                    <a:pt x="10966" y="889"/>
                    <a:pt x="10954" y="892"/>
                  </a:cubicBezTo>
                  <a:cubicBezTo>
                    <a:pt x="10990" y="821"/>
                    <a:pt x="11027" y="751"/>
                    <a:pt x="11067" y="683"/>
                  </a:cubicBezTo>
                  <a:cubicBezTo>
                    <a:pt x="11137" y="560"/>
                    <a:pt x="11267" y="341"/>
                    <a:pt x="11365" y="286"/>
                  </a:cubicBezTo>
                  <a:cubicBezTo>
                    <a:pt x="11367" y="286"/>
                    <a:pt x="11368" y="285"/>
                    <a:pt x="11369" y="284"/>
                  </a:cubicBezTo>
                  <a:cubicBezTo>
                    <a:pt x="11544" y="298"/>
                    <a:pt x="11714" y="318"/>
                    <a:pt x="11877" y="344"/>
                  </a:cubicBezTo>
                  <a:cubicBezTo>
                    <a:pt x="11711" y="413"/>
                    <a:pt x="11540" y="511"/>
                    <a:pt x="11427" y="579"/>
                  </a:cubicBezTo>
                  <a:close/>
                  <a:moveTo>
                    <a:pt x="11960" y="608"/>
                  </a:moveTo>
                  <a:cubicBezTo>
                    <a:pt x="11740" y="668"/>
                    <a:pt x="11527" y="742"/>
                    <a:pt x="11316" y="825"/>
                  </a:cubicBezTo>
                  <a:cubicBezTo>
                    <a:pt x="11285" y="825"/>
                    <a:pt x="11253" y="828"/>
                    <a:pt x="11219" y="833"/>
                  </a:cubicBezTo>
                  <a:cubicBezTo>
                    <a:pt x="11303" y="773"/>
                    <a:pt x="11389" y="715"/>
                    <a:pt x="11477" y="662"/>
                  </a:cubicBezTo>
                  <a:cubicBezTo>
                    <a:pt x="11623" y="572"/>
                    <a:pt x="11883" y="430"/>
                    <a:pt x="12069" y="378"/>
                  </a:cubicBezTo>
                  <a:cubicBezTo>
                    <a:pt x="12229" y="409"/>
                    <a:pt x="12382" y="445"/>
                    <a:pt x="12527" y="486"/>
                  </a:cubicBezTo>
                  <a:cubicBezTo>
                    <a:pt x="12338" y="516"/>
                    <a:pt x="12149" y="557"/>
                    <a:pt x="11960" y="608"/>
                  </a:cubicBezTo>
                  <a:close/>
                  <a:moveTo>
                    <a:pt x="13588" y="990"/>
                  </a:moveTo>
                  <a:cubicBezTo>
                    <a:pt x="13586" y="991"/>
                    <a:pt x="13583" y="992"/>
                    <a:pt x="13580" y="992"/>
                  </a:cubicBezTo>
                  <a:cubicBezTo>
                    <a:pt x="13354" y="970"/>
                    <a:pt x="13137" y="954"/>
                    <a:pt x="13080" y="949"/>
                  </a:cubicBezTo>
                  <a:cubicBezTo>
                    <a:pt x="13036" y="945"/>
                    <a:pt x="12991" y="934"/>
                    <a:pt x="12945" y="934"/>
                  </a:cubicBezTo>
                  <a:cubicBezTo>
                    <a:pt x="12944" y="934"/>
                    <a:pt x="12941" y="925"/>
                    <a:pt x="12937" y="925"/>
                  </a:cubicBezTo>
                  <a:lnTo>
                    <a:pt x="12902" y="925"/>
                  </a:lnTo>
                  <a:cubicBezTo>
                    <a:pt x="12693" y="925"/>
                    <a:pt x="12483" y="928"/>
                    <a:pt x="12272" y="928"/>
                  </a:cubicBezTo>
                  <a:cubicBezTo>
                    <a:pt x="12074" y="928"/>
                    <a:pt x="11876" y="938"/>
                    <a:pt x="11677" y="957"/>
                  </a:cubicBezTo>
                  <a:cubicBezTo>
                    <a:pt x="11665" y="952"/>
                    <a:pt x="11653" y="948"/>
                    <a:pt x="11641" y="942"/>
                  </a:cubicBezTo>
                  <a:cubicBezTo>
                    <a:pt x="11861" y="893"/>
                    <a:pt x="12081" y="855"/>
                    <a:pt x="12296" y="849"/>
                  </a:cubicBezTo>
                  <a:cubicBezTo>
                    <a:pt x="12522" y="844"/>
                    <a:pt x="12749" y="840"/>
                    <a:pt x="12975" y="836"/>
                  </a:cubicBezTo>
                  <a:cubicBezTo>
                    <a:pt x="13070" y="852"/>
                    <a:pt x="13180" y="869"/>
                    <a:pt x="13255" y="877"/>
                  </a:cubicBezTo>
                  <a:cubicBezTo>
                    <a:pt x="13301" y="883"/>
                    <a:pt x="13164" y="857"/>
                    <a:pt x="13120" y="843"/>
                  </a:cubicBezTo>
                  <a:cubicBezTo>
                    <a:pt x="13117" y="842"/>
                    <a:pt x="13108" y="839"/>
                    <a:pt x="13094" y="834"/>
                  </a:cubicBezTo>
                  <a:cubicBezTo>
                    <a:pt x="13182" y="833"/>
                    <a:pt x="13270" y="831"/>
                    <a:pt x="13358" y="830"/>
                  </a:cubicBezTo>
                  <a:cubicBezTo>
                    <a:pt x="13443" y="881"/>
                    <a:pt x="13520" y="935"/>
                    <a:pt x="13588" y="990"/>
                  </a:cubicBezTo>
                  <a:close/>
                  <a:moveTo>
                    <a:pt x="14183" y="1009"/>
                  </a:moveTo>
                  <a:cubicBezTo>
                    <a:pt x="14076" y="1026"/>
                    <a:pt x="13973" y="923"/>
                    <a:pt x="13865" y="936"/>
                  </a:cubicBezTo>
                  <a:cubicBezTo>
                    <a:pt x="13811" y="942"/>
                    <a:pt x="13758" y="952"/>
                    <a:pt x="13706" y="963"/>
                  </a:cubicBezTo>
                  <a:cubicBezTo>
                    <a:pt x="13653" y="916"/>
                    <a:pt x="13595" y="871"/>
                    <a:pt x="13532" y="827"/>
                  </a:cubicBezTo>
                  <a:cubicBezTo>
                    <a:pt x="13611" y="826"/>
                    <a:pt x="13690" y="825"/>
                    <a:pt x="13769" y="824"/>
                  </a:cubicBezTo>
                  <a:cubicBezTo>
                    <a:pt x="13870" y="866"/>
                    <a:pt x="13968" y="913"/>
                    <a:pt x="14070" y="952"/>
                  </a:cubicBezTo>
                  <a:cubicBezTo>
                    <a:pt x="14109" y="968"/>
                    <a:pt x="14225" y="1002"/>
                    <a:pt x="14183" y="1009"/>
                  </a:cubicBezTo>
                  <a:close/>
                  <a:moveTo>
                    <a:pt x="13821" y="3996"/>
                  </a:moveTo>
                  <a:cubicBezTo>
                    <a:pt x="13853" y="3990"/>
                    <a:pt x="13883" y="3990"/>
                    <a:pt x="13903" y="4011"/>
                  </a:cubicBezTo>
                  <a:cubicBezTo>
                    <a:pt x="13920" y="4029"/>
                    <a:pt x="13901" y="4050"/>
                    <a:pt x="13875" y="4069"/>
                  </a:cubicBezTo>
                  <a:cubicBezTo>
                    <a:pt x="13857" y="4045"/>
                    <a:pt x="13839" y="4021"/>
                    <a:pt x="13821" y="3996"/>
                  </a:cubicBezTo>
                  <a:close/>
                  <a:moveTo>
                    <a:pt x="13683" y="4105"/>
                  </a:moveTo>
                  <a:cubicBezTo>
                    <a:pt x="13704" y="4170"/>
                    <a:pt x="13830" y="4155"/>
                    <a:pt x="13851" y="4219"/>
                  </a:cubicBezTo>
                  <a:cubicBezTo>
                    <a:pt x="13868" y="4272"/>
                    <a:pt x="13814" y="4333"/>
                    <a:pt x="13768" y="4364"/>
                  </a:cubicBezTo>
                  <a:cubicBezTo>
                    <a:pt x="13729" y="4391"/>
                    <a:pt x="13620" y="4365"/>
                    <a:pt x="13593" y="4376"/>
                  </a:cubicBezTo>
                  <a:cubicBezTo>
                    <a:pt x="13595" y="4363"/>
                    <a:pt x="13591" y="4352"/>
                    <a:pt x="13581" y="4349"/>
                  </a:cubicBezTo>
                  <a:cubicBezTo>
                    <a:pt x="13527" y="4334"/>
                    <a:pt x="13470" y="4380"/>
                    <a:pt x="13413" y="4382"/>
                  </a:cubicBezTo>
                  <a:cubicBezTo>
                    <a:pt x="13397" y="4382"/>
                    <a:pt x="13382" y="4369"/>
                    <a:pt x="13371" y="4357"/>
                  </a:cubicBezTo>
                  <a:cubicBezTo>
                    <a:pt x="13329" y="4313"/>
                    <a:pt x="13222" y="4264"/>
                    <a:pt x="13256" y="4213"/>
                  </a:cubicBezTo>
                  <a:cubicBezTo>
                    <a:pt x="13312" y="4132"/>
                    <a:pt x="13447" y="4159"/>
                    <a:pt x="13537" y="4117"/>
                  </a:cubicBezTo>
                  <a:cubicBezTo>
                    <a:pt x="13553" y="4110"/>
                    <a:pt x="13548" y="4080"/>
                    <a:pt x="13564" y="4072"/>
                  </a:cubicBezTo>
                  <a:cubicBezTo>
                    <a:pt x="13613" y="4048"/>
                    <a:pt x="13666" y="4032"/>
                    <a:pt x="13719" y="4021"/>
                  </a:cubicBezTo>
                  <a:cubicBezTo>
                    <a:pt x="13740" y="4049"/>
                    <a:pt x="13761" y="4077"/>
                    <a:pt x="13782" y="4105"/>
                  </a:cubicBezTo>
                  <a:cubicBezTo>
                    <a:pt x="13736" y="4101"/>
                    <a:pt x="13673" y="4072"/>
                    <a:pt x="13683" y="4105"/>
                  </a:cubicBezTo>
                  <a:close/>
                  <a:moveTo>
                    <a:pt x="12813" y="1045"/>
                  </a:moveTo>
                  <a:cubicBezTo>
                    <a:pt x="12843" y="1045"/>
                    <a:pt x="12873" y="1053"/>
                    <a:pt x="12902" y="1053"/>
                  </a:cubicBezTo>
                  <a:lnTo>
                    <a:pt x="12941" y="1053"/>
                  </a:lnTo>
                  <a:lnTo>
                    <a:pt x="12943" y="1045"/>
                  </a:lnTo>
                  <a:cubicBezTo>
                    <a:pt x="12943" y="1045"/>
                    <a:pt x="12943" y="1042"/>
                    <a:pt x="12945" y="1042"/>
                  </a:cubicBezTo>
                  <a:cubicBezTo>
                    <a:pt x="12986" y="1042"/>
                    <a:pt x="13029" y="1043"/>
                    <a:pt x="13071" y="1047"/>
                  </a:cubicBezTo>
                  <a:cubicBezTo>
                    <a:pt x="13091" y="1048"/>
                    <a:pt x="13127" y="1051"/>
                    <a:pt x="13175" y="1054"/>
                  </a:cubicBezTo>
                  <a:cubicBezTo>
                    <a:pt x="13125" y="1097"/>
                    <a:pt x="13077" y="1141"/>
                    <a:pt x="13020" y="1171"/>
                  </a:cubicBezTo>
                  <a:cubicBezTo>
                    <a:pt x="12970" y="1164"/>
                    <a:pt x="12919" y="1157"/>
                    <a:pt x="12869" y="1152"/>
                  </a:cubicBezTo>
                  <a:cubicBezTo>
                    <a:pt x="12843" y="1116"/>
                    <a:pt x="12828" y="1075"/>
                    <a:pt x="12813" y="1045"/>
                  </a:cubicBezTo>
                  <a:close/>
                  <a:moveTo>
                    <a:pt x="12779" y="1239"/>
                  </a:moveTo>
                  <a:cubicBezTo>
                    <a:pt x="12787" y="1240"/>
                    <a:pt x="12796" y="1241"/>
                    <a:pt x="12805" y="1242"/>
                  </a:cubicBezTo>
                  <a:cubicBezTo>
                    <a:pt x="12798" y="1244"/>
                    <a:pt x="12788" y="1242"/>
                    <a:pt x="12779" y="1239"/>
                  </a:cubicBezTo>
                  <a:close/>
                  <a:moveTo>
                    <a:pt x="12373" y="1390"/>
                  </a:moveTo>
                  <a:cubicBezTo>
                    <a:pt x="12396" y="1433"/>
                    <a:pt x="12491" y="1427"/>
                    <a:pt x="12532" y="1467"/>
                  </a:cubicBezTo>
                  <a:cubicBezTo>
                    <a:pt x="12546" y="1479"/>
                    <a:pt x="12540" y="1521"/>
                    <a:pt x="12521" y="1521"/>
                  </a:cubicBezTo>
                  <a:cubicBezTo>
                    <a:pt x="12443" y="1521"/>
                    <a:pt x="12369" y="1486"/>
                    <a:pt x="12292" y="1466"/>
                  </a:cubicBezTo>
                  <a:cubicBezTo>
                    <a:pt x="12274" y="1462"/>
                    <a:pt x="12252" y="1462"/>
                    <a:pt x="12235" y="1455"/>
                  </a:cubicBezTo>
                  <a:cubicBezTo>
                    <a:pt x="12234" y="1455"/>
                    <a:pt x="12233" y="1455"/>
                    <a:pt x="12231" y="1454"/>
                  </a:cubicBezTo>
                  <a:cubicBezTo>
                    <a:pt x="12226" y="1452"/>
                    <a:pt x="12221" y="1448"/>
                    <a:pt x="12216" y="1443"/>
                  </a:cubicBezTo>
                  <a:cubicBezTo>
                    <a:pt x="12196" y="1419"/>
                    <a:pt x="12194" y="1384"/>
                    <a:pt x="12185" y="1354"/>
                  </a:cubicBezTo>
                  <a:cubicBezTo>
                    <a:pt x="12248" y="1365"/>
                    <a:pt x="12310" y="1377"/>
                    <a:pt x="12373" y="1390"/>
                  </a:cubicBezTo>
                  <a:close/>
                  <a:moveTo>
                    <a:pt x="12702" y="1234"/>
                  </a:moveTo>
                  <a:cubicBezTo>
                    <a:pt x="12657" y="1256"/>
                    <a:pt x="12620" y="1294"/>
                    <a:pt x="12587" y="1335"/>
                  </a:cubicBezTo>
                  <a:cubicBezTo>
                    <a:pt x="12501" y="1316"/>
                    <a:pt x="12414" y="1299"/>
                    <a:pt x="12328" y="1282"/>
                  </a:cubicBezTo>
                  <a:cubicBezTo>
                    <a:pt x="12402" y="1283"/>
                    <a:pt x="12471" y="1267"/>
                    <a:pt x="12530" y="1225"/>
                  </a:cubicBezTo>
                  <a:cubicBezTo>
                    <a:pt x="12565" y="1226"/>
                    <a:pt x="12599" y="1227"/>
                    <a:pt x="12633" y="1229"/>
                  </a:cubicBezTo>
                  <a:cubicBezTo>
                    <a:pt x="12656" y="1230"/>
                    <a:pt x="12679" y="1232"/>
                    <a:pt x="12702" y="1234"/>
                  </a:cubicBezTo>
                  <a:close/>
                  <a:moveTo>
                    <a:pt x="12767" y="1142"/>
                  </a:moveTo>
                  <a:cubicBezTo>
                    <a:pt x="12724" y="1138"/>
                    <a:pt x="12681" y="1135"/>
                    <a:pt x="12638" y="1133"/>
                  </a:cubicBezTo>
                  <a:cubicBezTo>
                    <a:pt x="12616" y="1132"/>
                    <a:pt x="12594" y="1131"/>
                    <a:pt x="12571" y="1130"/>
                  </a:cubicBezTo>
                  <a:cubicBezTo>
                    <a:pt x="12556" y="1123"/>
                    <a:pt x="12537" y="1117"/>
                    <a:pt x="12524" y="1113"/>
                  </a:cubicBezTo>
                  <a:cubicBezTo>
                    <a:pt x="12430" y="1082"/>
                    <a:pt x="12333" y="1057"/>
                    <a:pt x="12236" y="1033"/>
                  </a:cubicBezTo>
                  <a:cubicBezTo>
                    <a:pt x="12248" y="1033"/>
                    <a:pt x="12260" y="1033"/>
                    <a:pt x="12272" y="1033"/>
                  </a:cubicBezTo>
                  <a:cubicBezTo>
                    <a:pt x="12435" y="1033"/>
                    <a:pt x="12598" y="1036"/>
                    <a:pt x="12762" y="1037"/>
                  </a:cubicBezTo>
                  <a:cubicBezTo>
                    <a:pt x="12755" y="1049"/>
                    <a:pt x="12748" y="1065"/>
                    <a:pt x="12739" y="1087"/>
                  </a:cubicBezTo>
                  <a:cubicBezTo>
                    <a:pt x="12736" y="1095"/>
                    <a:pt x="12750" y="1117"/>
                    <a:pt x="12767" y="1142"/>
                  </a:cubicBezTo>
                  <a:close/>
                  <a:moveTo>
                    <a:pt x="12048" y="5420"/>
                  </a:moveTo>
                  <a:cubicBezTo>
                    <a:pt x="12053" y="5415"/>
                    <a:pt x="12057" y="5411"/>
                    <a:pt x="12063" y="5409"/>
                  </a:cubicBezTo>
                  <a:cubicBezTo>
                    <a:pt x="12184" y="5356"/>
                    <a:pt x="12317" y="5333"/>
                    <a:pt x="12444" y="5294"/>
                  </a:cubicBezTo>
                  <a:cubicBezTo>
                    <a:pt x="12453" y="5291"/>
                    <a:pt x="12480" y="5290"/>
                    <a:pt x="12473" y="5283"/>
                  </a:cubicBezTo>
                  <a:cubicBezTo>
                    <a:pt x="12426" y="5240"/>
                    <a:pt x="12360" y="5219"/>
                    <a:pt x="12315" y="5174"/>
                  </a:cubicBezTo>
                  <a:cubicBezTo>
                    <a:pt x="12290" y="5150"/>
                    <a:pt x="12291" y="5108"/>
                    <a:pt x="12269" y="5081"/>
                  </a:cubicBezTo>
                  <a:cubicBezTo>
                    <a:pt x="12237" y="5042"/>
                    <a:pt x="12165" y="5030"/>
                    <a:pt x="12154" y="4980"/>
                  </a:cubicBezTo>
                  <a:cubicBezTo>
                    <a:pt x="12124" y="4838"/>
                    <a:pt x="12286" y="4820"/>
                    <a:pt x="12319" y="4718"/>
                  </a:cubicBezTo>
                  <a:cubicBezTo>
                    <a:pt x="12344" y="4642"/>
                    <a:pt x="12297" y="4551"/>
                    <a:pt x="12331" y="4479"/>
                  </a:cubicBezTo>
                  <a:cubicBezTo>
                    <a:pt x="12350" y="4437"/>
                    <a:pt x="12415" y="4442"/>
                    <a:pt x="12457" y="4423"/>
                  </a:cubicBezTo>
                  <a:cubicBezTo>
                    <a:pt x="12457" y="4423"/>
                    <a:pt x="12484" y="4379"/>
                    <a:pt x="12508" y="4337"/>
                  </a:cubicBezTo>
                  <a:cubicBezTo>
                    <a:pt x="12625" y="4623"/>
                    <a:pt x="12737" y="4912"/>
                    <a:pt x="12845" y="5201"/>
                  </a:cubicBezTo>
                  <a:cubicBezTo>
                    <a:pt x="12785" y="5220"/>
                    <a:pt x="12726" y="5236"/>
                    <a:pt x="12665" y="5250"/>
                  </a:cubicBezTo>
                  <a:cubicBezTo>
                    <a:pt x="12638" y="5256"/>
                    <a:pt x="12608" y="5230"/>
                    <a:pt x="12582" y="5241"/>
                  </a:cubicBezTo>
                  <a:cubicBezTo>
                    <a:pt x="12458" y="5295"/>
                    <a:pt x="12355" y="5393"/>
                    <a:pt x="12228" y="5438"/>
                  </a:cubicBezTo>
                  <a:cubicBezTo>
                    <a:pt x="12196" y="5449"/>
                    <a:pt x="12111" y="5413"/>
                    <a:pt x="12048" y="5420"/>
                  </a:cubicBezTo>
                  <a:close/>
                  <a:moveTo>
                    <a:pt x="11888" y="1198"/>
                  </a:moveTo>
                  <a:cubicBezTo>
                    <a:pt x="11905" y="1199"/>
                    <a:pt x="11923" y="1199"/>
                    <a:pt x="11940" y="1200"/>
                  </a:cubicBezTo>
                  <a:cubicBezTo>
                    <a:pt x="11972" y="1209"/>
                    <a:pt x="12007" y="1219"/>
                    <a:pt x="12042" y="1230"/>
                  </a:cubicBezTo>
                  <a:cubicBezTo>
                    <a:pt x="12006" y="1223"/>
                    <a:pt x="11969" y="1217"/>
                    <a:pt x="11932" y="1211"/>
                  </a:cubicBezTo>
                  <a:cubicBezTo>
                    <a:pt x="11918" y="1207"/>
                    <a:pt x="11903" y="1202"/>
                    <a:pt x="11888" y="1198"/>
                  </a:cubicBezTo>
                  <a:close/>
                  <a:moveTo>
                    <a:pt x="11486" y="2031"/>
                  </a:moveTo>
                  <a:cubicBezTo>
                    <a:pt x="11587" y="2026"/>
                    <a:pt x="11687" y="2019"/>
                    <a:pt x="11788" y="2012"/>
                  </a:cubicBezTo>
                  <a:cubicBezTo>
                    <a:pt x="11693" y="2027"/>
                    <a:pt x="11599" y="2044"/>
                    <a:pt x="11505" y="2062"/>
                  </a:cubicBezTo>
                  <a:cubicBezTo>
                    <a:pt x="11499" y="2052"/>
                    <a:pt x="11492" y="2041"/>
                    <a:pt x="11486" y="2031"/>
                  </a:cubicBezTo>
                  <a:close/>
                  <a:moveTo>
                    <a:pt x="10995" y="1809"/>
                  </a:moveTo>
                  <a:cubicBezTo>
                    <a:pt x="11005" y="1864"/>
                    <a:pt x="10974" y="1908"/>
                    <a:pt x="10962" y="1943"/>
                  </a:cubicBezTo>
                  <a:cubicBezTo>
                    <a:pt x="10952" y="1863"/>
                    <a:pt x="10942" y="1783"/>
                    <a:pt x="10931" y="1704"/>
                  </a:cubicBezTo>
                  <a:cubicBezTo>
                    <a:pt x="10950" y="1738"/>
                    <a:pt x="10989" y="1770"/>
                    <a:pt x="10995" y="1809"/>
                  </a:cubicBezTo>
                  <a:close/>
                  <a:moveTo>
                    <a:pt x="11202" y="1324"/>
                  </a:moveTo>
                  <a:cubicBezTo>
                    <a:pt x="11229" y="1335"/>
                    <a:pt x="11256" y="1348"/>
                    <a:pt x="11283" y="1360"/>
                  </a:cubicBezTo>
                  <a:cubicBezTo>
                    <a:pt x="11302" y="1374"/>
                    <a:pt x="11318" y="1389"/>
                    <a:pt x="11327" y="1407"/>
                  </a:cubicBezTo>
                  <a:cubicBezTo>
                    <a:pt x="11329" y="1411"/>
                    <a:pt x="11328" y="1414"/>
                    <a:pt x="11327" y="1416"/>
                  </a:cubicBezTo>
                  <a:cubicBezTo>
                    <a:pt x="11285" y="1385"/>
                    <a:pt x="11244" y="1354"/>
                    <a:pt x="11202" y="1324"/>
                  </a:cubicBezTo>
                  <a:close/>
                  <a:moveTo>
                    <a:pt x="11207" y="1448"/>
                  </a:moveTo>
                  <a:cubicBezTo>
                    <a:pt x="11185" y="1461"/>
                    <a:pt x="11162" y="1475"/>
                    <a:pt x="11140" y="1490"/>
                  </a:cubicBezTo>
                  <a:cubicBezTo>
                    <a:pt x="11100" y="1431"/>
                    <a:pt x="11058" y="1372"/>
                    <a:pt x="11015" y="1315"/>
                  </a:cubicBezTo>
                  <a:cubicBezTo>
                    <a:pt x="11016" y="1314"/>
                    <a:pt x="11018" y="1314"/>
                    <a:pt x="11019" y="1313"/>
                  </a:cubicBezTo>
                  <a:cubicBezTo>
                    <a:pt x="11082" y="1357"/>
                    <a:pt x="11145" y="1402"/>
                    <a:pt x="11207" y="1448"/>
                  </a:cubicBezTo>
                  <a:close/>
                  <a:moveTo>
                    <a:pt x="10889" y="1407"/>
                  </a:moveTo>
                  <a:cubicBezTo>
                    <a:pt x="10888" y="1400"/>
                    <a:pt x="10887" y="1393"/>
                    <a:pt x="10886" y="1387"/>
                  </a:cubicBezTo>
                  <a:cubicBezTo>
                    <a:pt x="10890" y="1378"/>
                    <a:pt x="10902" y="1368"/>
                    <a:pt x="10924" y="1355"/>
                  </a:cubicBezTo>
                  <a:cubicBezTo>
                    <a:pt x="10971" y="1419"/>
                    <a:pt x="11019" y="1483"/>
                    <a:pt x="11064" y="1549"/>
                  </a:cubicBezTo>
                  <a:cubicBezTo>
                    <a:pt x="11064" y="1549"/>
                    <a:pt x="11064" y="1549"/>
                    <a:pt x="11064" y="1549"/>
                  </a:cubicBezTo>
                  <a:cubicBezTo>
                    <a:pt x="11056" y="1556"/>
                    <a:pt x="11047" y="1562"/>
                    <a:pt x="11039" y="1569"/>
                  </a:cubicBezTo>
                  <a:cubicBezTo>
                    <a:pt x="11032" y="1576"/>
                    <a:pt x="11054" y="1592"/>
                    <a:pt x="11047" y="1598"/>
                  </a:cubicBezTo>
                  <a:cubicBezTo>
                    <a:pt x="11011" y="1625"/>
                    <a:pt x="10938" y="1614"/>
                    <a:pt x="10924" y="1654"/>
                  </a:cubicBezTo>
                  <a:cubicBezTo>
                    <a:pt x="10918" y="1610"/>
                    <a:pt x="10912" y="1566"/>
                    <a:pt x="10905" y="1522"/>
                  </a:cubicBezTo>
                  <a:cubicBezTo>
                    <a:pt x="11033" y="1453"/>
                    <a:pt x="10915" y="1439"/>
                    <a:pt x="10889" y="1407"/>
                  </a:cubicBezTo>
                  <a:close/>
                  <a:moveTo>
                    <a:pt x="11243" y="5920"/>
                  </a:moveTo>
                  <a:cubicBezTo>
                    <a:pt x="11241" y="5919"/>
                    <a:pt x="11240" y="5918"/>
                    <a:pt x="11238" y="5917"/>
                  </a:cubicBezTo>
                  <a:cubicBezTo>
                    <a:pt x="11239" y="5917"/>
                    <a:pt x="11241" y="5917"/>
                    <a:pt x="11242" y="5917"/>
                  </a:cubicBezTo>
                  <a:cubicBezTo>
                    <a:pt x="11242" y="5918"/>
                    <a:pt x="11243" y="5919"/>
                    <a:pt x="11243" y="5920"/>
                  </a:cubicBezTo>
                  <a:close/>
                  <a:moveTo>
                    <a:pt x="11212" y="2385"/>
                  </a:moveTo>
                  <a:cubicBezTo>
                    <a:pt x="11177" y="2374"/>
                    <a:pt x="11166" y="2320"/>
                    <a:pt x="11131" y="2312"/>
                  </a:cubicBezTo>
                  <a:cubicBezTo>
                    <a:pt x="11095" y="2303"/>
                    <a:pt x="11055" y="2320"/>
                    <a:pt x="11022" y="2338"/>
                  </a:cubicBezTo>
                  <a:cubicBezTo>
                    <a:pt x="11018" y="2340"/>
                    <a:pt x="11015" y="2343"/>
                    <a:pt x="11012" y="2347"/>
                  </a:cubicBezTo>
                  <a:cubicBezTo>
                    <a:pt x="10998" y="2227"/>
                    <a:pt x="10983" y="2108"/>
                    <a:pt x="10968" y="1988"/>
                  </a:cubicBezTo>
                  <a:cubicBezTo>
                    <a:pt x="10986" y="2008"/>
                    <a:pt x="11034" y="2022"/>
                    <a:pt x="11143" y="2030"/>
                  </a:cubicBezTo>
                  <a:cubicBezTo>
                    <a:pt x="11220" y="2035"/>
                    <a:pt x="11298" y="2036"/>
                    <a:pt x="11376" y="2034"/>
                  </a:cubicBezTo>
                  <a:cubicBezTo>
                    <a:pt x="11385" y="2049"/>
                    <a:pt x="11394" y="2065"/>
                    <a:pt x="11403" y="2080"/>
                  </a:cubicBezTo>
                  <a:cubicBezTo>
                    <a:pt x="11365" y="2087"/>
                    <a:pt x="11328" y="2094"/>
                    <a:pt x="11290" y="2101"/>
                  </a:cubicBezTo>
                  <a:cubicBezTo>
                    <a:pt x="11267" y="2105"/>
                    <a:pt x="11206" y="2087"/>
                    <a:pt x="11218" y="2108"/>
                  </a:cubicBezTo>
                  <a:cubicBezTo>
                    <a:pt x="11246" y="2156"/>
                    <a:pt x="11492" y="2253"/>
                    <a:pt x="11363" y="2384"/>
                  </a:cubicBezTo>
                  <a:cubicBezTo>
                    <a:pt x="11328" y="2420"/>
                    <a:pt x="11260" y="2400"/>
                    <a:pt x="11212" y="2385"/>
                  </a:cubicBezTo>
                  <a:close/>
                  <a:moveTo>
                    <a:pt x="11371" y="5967"/>
                  </a:moveTo>
                  <a:cubicBezTo>
                    <a:pt x="11364" y="5976"/>
                    <a:pt x="11354" y="5979"/>
                    <a:pt x="11343" y="5978"/>
                  </a:cubicBezTo>
                  <a:cubicBezTo>
                    <a:pt x="11342" y="5957"/>
                    <a:pt x="11341" y="5936"/>
                    <a:pt x="11339" y="5916"/>
                  </a:cubicBezTo>
                  <a:cubicBezTo>
                    <a:pt x="11345" y="5916"/>
                    <a:pt x="11351" y="5916"/>
                    <a:pt x="11357" y="5915"/>
                  </a:cubicBezTo>
                  <a:cubicBezTo>
                    <a:pt x="11375" y="5933"/>
                    <a:pt x="11386" y="5951"/>
                    <a:pt x="11371" y="5967"/>
                  </a:cubicBezTo>
                  <a:close/>
                  <a:moveTo>
                    <a:pt x="11329" y="5773"/>
                  </a:moveTo>
                  <a:cubicBezTo>
                    <a:pt x="11328" y="5763"/>
                    <a:pt x="11327" y="5753"/>
                    <a:pt x="11327" y="5744"/>
                  </a:cubicBezTo>
                  <a:cubicBezTo>
                    <a:pt x="11374" y="5726"/>
                    <a:pt x="11452" y="5737"/>
                    <a:pt x="11453" y="5691"/>
                  </a:cubicBezTo>
                  <a:cubicBezTo>
                    <a:pt x="11455" y="5618"/>
                    <a:pt x="11354" y="5583"/>
                    <a:pt x="11310" y="5523"/>
                  </a:cubicBezTo>
                  <a:cubicBezTo>
                    <a:pt x="11307" y="5487"/>
                    <a:pt x="11305" y="5451"/>
                    <a:pt x="11302" y="5415"/>
                  </a:cubicBezTo>
                  <a:cubicBezTo>
                    <a:pt x="11394" y="5405"/>
                    <a:pt x="11481" y="5568"/>
                    <a:pt x="11565" y="5524"/>
                  </a:cubicBezTo>
                  <a:cubicBezTo>
                    <a:pt x="11592" y="5509"/>
                    <a:pt x="11507" y="5450"/>
                    <a:pt x="11534" y="5435"/>
                  </a:cubicBezTo>
                  <a:cubicBezTo>
                    <a:pt x="11567" y="5415"/>
                    <a:pt x="11608" y="5500"/>
                    <a:pt x="11640" y="5480"/>
                  </a:cubicBezTo>
                  <a:cubicBezTo>
                    <a:pt x="11769" y="5401"/>
                    <a:pt x="11716" y="5142"/>
                    <a:pt x="11936" y="5351"/>
                  </a:cubicBezTo>
                  <a:cubicBezTo>
                    <a:pt x="11972" y="5385"/>
                    <a:pt x="11934" y="5471"/>
                    <a:pt x="11976" y="5495"/>
                  </a:cubicBezTo>
                  <a:cubicBezTo>
                    <a:pt x="11975" y="5502"/>
                    <a:pt x="11974" y="5509"/>
                    <a:pt x="11974" y="5518"/>
                  </a:cubicBezTo>
                  <a:cubicBezTo>
                    <a:pt x="11973" y="5579"/>
                    <a:pt x="12175" y="5732"/>
                    <a:pt x="12202" y="5808"/>
                  </a:cubicBezTo>
                  <a:cubicBezTo>
                    <a:pt x="11959" y="5812"/>
                    <a:pt x="11715" y="5814"/>
                    <a:pt x="11471" y="5817"/>
                  </a:cubicBezTo>
                  <a:cubicBezTo>
                    <a:pt x="11465" y="5814"/>
                    <a:pt x="11458" y="5811"/>
                    <a:pt x="11452" y="5808"/>
                  </a:cubicBezTo>
                  <a:cubicBezTo>
                    <a:pt x="11417" y="5788"/>
                    <a:pt x="11363" y="5779"/>
                    <a:pt x="11329" y="5773"/>
                  </a:cubicBezTo>
                  <a:close/>
                  <a:moveTo>
                    <a:pt x="14474" y="5101"/>
                  </a:moveTo>
                  <a:cubicBezTo>
                    <a:pt x="14489" y="5124"/>
                    <a:pt x="14503" y="5147"/>
                    <a:pt x="14518" y="5169"/>
                  </a:cubicBezTo>
                  <a:cubicBezTo>
                    <a:pt x="14347" y="5245"/>
                    <a:pt x="14050" y="5212"/>
                    <a:pt x="13986" y="5220"/>
                  </a:cubicBezTo>
                  <a:cubicBezTo>
                    <a:pt x="13924" y="5228"/>
                    <a:pt x="13872" y="5156"/>
                    <a:pt x="13810" y="5158"/>
                  </a:cubicBezTo>
                  <a:cubicBezTo>
                    <a:pt x="13798" y="5159"/>
                    <a:pt x="13796" y="5190"/>
                    <a:pt x="13785" y="5184"/>
                  </a:cubicBezTo>
                  <a:cubicBezTo>
                    <a:pt x="13749" y="5164"/>
                    <a:pt x="13735" y="5112"/>
                    <a:pt x="13697" y="5097"/>
                  </a:cubicBezTo>
                  <a:cubicBezTo>
                    <a:pt x="13655" y="5081"/>
                    <a:pt x="13607" y="5101"/>
                    <a:pt x="13563" y="5096"/>
                  </a:cubicBezTo>
                  <a:cubicBezTo>
                    <a:pt x="13445" y="5083"/>
                    <a:pt x="13327" y="5025"/>
                    <a:pt x="13211" y="5047"/>
                  </a:cubicBezTo>
                  <a:cubicBezTo>
                    <a:pt x="12895" y="5108"/>
                    <a:pt x="13239" y="5059"/>
                    <a:pt x="13021" y="5141"/>
                  </a:cubicBezTo>
                  <a:cubicBezTo>
                    <a:pt x="12993" y="5151"/>
                    <a:pt x="12965" y="5161"/>
                    <a:pt x="12937" y="5171"/>
                  </a:cubicBezTo>
                  <a:cubicBezTo>
                    <a:pt x="12818" y="4851"/>
                    <a:pt x="12694" y="4533"/>
                    <a:pt x="12562" y="4217"/>
                  </a:cubicBezTo>
                  <a:cubicBezTo>
                    <a:pt x="12570" y="4197"/>
                    <a:pt x="12579" y="4178"/>
                    <a:pt x="12593" y="4162"/>
                  </a:cubicBezTo>
                  <a:cubicBezTo>
                    <a:pt x="12617" y="4135"/>
                    <a:pt x="12665" y="4139"/>
                    <a:pt x="12690" y="4112"/>
                  </a:cubicBezTo>
                  <a:cubicBezTo>
                    <a:pt x="12711" y="4091"/>
                    <a:pt x="12691" y="4017"/>
                    <a:pt x="12719" y="4027"/>
                  </a:cubicBezTo>
                  <a:cubicBezTo>
                    <a:pt x="12827" y="4062"/>
                    <a:pt x="12906" y="4155"/>
                    <a:pt x="13002" y="4215"/>
                  </a:cubicBezTo>
                  <a:cubicBezTo>
                    <a:pt x="13034" y="4235"/>
                    <a:pt x="13097" y="4229"/>
                    <a:pt x="13101" y="4266"/>
                  </a:cubicBezTo>
                  <a:cubicBezTo>
                    <a:pt x="13104" y="4288"/>
                    <a:pt x="12869" y="4309"/>
                    <a:pt x="12917" y="4375"/>
                  </a:cubicBezTo>
                  <a:cubicBezTo>
                    <a:pt x="12956" y="4428"/>
                    <a:pt x="13044" y="4407"/>
                    <a:pt x="13106" y="4428"/>
                  </a:cubicBezTo>
                  <a:cubicBezTo>
                    <a:pt x="13163" y="4448"/>
                    <a:pt x="13213" y="4486"/>
                    <a:pt x="13272" y="4498"/>
                  </a:cubicBezTo>
                  <a:cubicBezTo>
                    <a:pt x="13305" y="4505"/>
                    <a:pt x="13343" y="4498"/>
                    <a:pt x="13372" y="4482"/>
                  </a:cubicBezTo>
                  <a:cubicBezTo>
                    <a:pt x="13397" y="4468"/>
                    <a:pt x="13398" y="4422"/>
                    <a:pt x="13425" y="4414"/>
                  </a:cubicBezTo>
                  <a:cubicBezTo>
                    <a:pt x="13470" y="4401"/>
                    <a:pt x="13523" y="4443"/>
                    <a:pt x="13566" y="4425"/>
                  </a:cubicBezTo>
                  <a:cubicBezTo>
                    <a:pt x="13577" y="4420"/>
                    <a:pt x="13586" y="4406"/>
                    <a:pt x="13590" y="4391"/>
                  </a:cubicBezTo>
                  <a:cubicBezTo>
                    <a:pt x="13591" y="4392"/>
                    <a:pt x="13591" y="4393"/>
                    <a:pt x="13592" y="4394"/>
                  </a:cubicBezTo>
                  <a:cubicBezTo>
                    <a:pt x="13777" y="4642"/>
                    <a:pt x="13830" y="4492"/>
                    <a:pt x="13992" y="4558"/>
                  </a:cubicBezTo>
                  <a:cubicBezTo>
                    <a:pt x="14061" y="4585"/>
                    <a:pt x="14141" y="4651"/>
                    <a:pt x="14205" y="4698"/>
                  </a:cubicBezTo>
                  <a:cubicBezTo>
                    <a:pt x="14296" y="4832"/>
                    <a:pt x="14386" y="4966"/>
                    <a:pt x="14474" y="5101"/>
                  </a:cubicBezTo>
                  <a:close/>
                  <a:moveTo>
                    <a:pt x="14597" y="5114"/>
                  </a:moveTo>
                  <a:cubicBezTo>
                    <a:pt x="14583" y="5092"/>
                    <a:pt x="14569" y="5070"/>
                    <a:pt x="14555" y="5049"/>
                  </a:cubicBezTo>
                  <a:cubicBezTo>
                    <a:pt x="14493" y="4953"/>
                    <a:pt x="14431" y="4859"/>
                    <a:pt x="14367" y="4764"/>
                  </a:cubicBezTo>
                  <a:cubicBezTo>
                    <a:pt x="14380" y="4768"/>
                    <a:pt x="14393" y="4772"/>
                    <a:pt x="14405" y="4777"/>
                  </a:cubicBezTo>
                  <a:cubicBezTo>
                    <a:pt x="14487" y="4814"/>
                    <a:pt x="14645" y="4904"/>
                    <a:pt x="14639" y="5016"/>
                  </a:cubicBezTo>
                  <a:cubicBezTo>
                    <a:pt x="14636" y="5057"/>
                    <a:pt x="14621" y="5088"/>
                    <a:pt x="14597" y="5114"/>
                  </a:cubicBezTo>
                  <a:close/>
                  <a:moveTo>
                    <a:pt x="13899" y="8555"/>
                  </a:moveTo>
                  <a:cubicBezTo>
                    <a:pt x="13904" y="8576"/>
                    <a:pt x="13910" y="8596"/>
                    <a:pt x="13915" y="8617"/>
                  </a:cubicBezTo>
                  <a:cubicBezTo>
                    <a:pt x="13913" y="8614"/>
                    <a:pt x="13912" y="8610"/>
                    <a:pt x="13909" y="8607"/>
                  </a:cubicBezTo>
                  <a:cubicBezTo>
                    <a:pt x="13906" y="8602"/>
                    <a:pt x="13892" y="8607"/>
                    <a:pt x="13891" y="8600"/>
                  </a:cubicBezTo>
                  <a:cubicBezTo>
                    <a:pt x="13888" y="8586"/>
                    <a:pt x="13897" y="8570"/>
                    <a:pt x="13899" y="8555"/>
                  </a:cubicBezTo>
                  <a:close/>
                  <a:moveTo>
                    <a:pt x="13563" y="6527"/>
                  </a:moveTo>
                  <a:cubicBezTo>
                    <a:pt x="13513" y="6539"/>
                    <a:pt x="13458" y="6521"/>
                    <a:pt x="13408" y="6529"/>
                  </a:cubicBezTo>
                  <a:cubicBezTo>
                    <a:pt x="13388" y="6468"/>
                    <a:pt x="13368" y="6406"/>
                    <a:pt x="13347" y="6345"/>
                  </a:cubicBezTo>
                  <a:cubicBezTo>
                    <a:pt x="13352" y="6346"/>
                    <a:pt x="13356" y="6348"/>
                    <a:pt x="13360" y="6348"/>
                  </a:cubicBezTo>
                  <a:cubicBezTo>
                    <a:pt x="13737" y="6386"/>
                    <a:pt x="13425" y="6244"/>
                    <a:pt x="13683" y="6156"/>
                  </a:cubicBezTo>
                  <a:cubicBezTo>
                    <a:pt x="13730" y="6141"/>
                    <a:pt x="13772" y="6218"/>
                    <a:pt x="13820" y="6210"/>
                  </a:cubicBezTo>
                  <a:cubicBezTo>
                    <a:pt x="13868" y="6202"/>
                    <a:pt x="13886" y="6094"/>
                    <a:pt x="13929" y="6114"/>
                  </a:cubicBezTo>
                  <a:cubicBezTo>
                    <a:pt x="13971" y="6134"/>
                    <a:pt x="13913" y="6207"/>
                    <a:pt x="13915" y="6254"/>
                  </a:cubicBezTo>
                  <a:cubicBezTo>
                    <a:pt x="13916" y="6309"/>
                    <a:pt x="13921" y="6366"/>
                    <a:pt x="13939" y="6419"/>
                  </a:cubicBezTo>
                  <a:cubicBezTo>
                    <a:pt x="13998" y="6597"/>
                    <a:pt x="14070" y="6099"/>
                    <a:pt x="14026" y="6628"/>
                  </a:cubicBezTo>
                  <a:cubicBezTo>
                    <a:pt x="14016" y="6744"/>
                    <a:pt x="13970" y="6854"/>
                    <a:pt x="13939" y="6966"/>
                  </a:cubicBezTo>
                  <a:cubicBezTo>
                    <a:pt x="13936" y="6976"/>
                    <a:pt x="13926" y="6983"/>
                    <a:pt x="13924" y="6994"/>
                  </a:cubicBezTo>
                  <a:cubicBezTo>
                    <a:pt x="13908" y="7084"/>
                    <a:pt x="13923" y="7180"/>
                    <a:pt x="13893" y="7267"/>
                  </a:cubicBezTo>
                  <a:cubicBezTo>
                    <a:pt x="13875" y="7321"/>
                    <a:pt x="13864" y="7388"/>
                    <a:pt x="13816" y="7418"/>
                  </a:cubicBezTo>
                  <a:cubicBezTo>
                    <a:pt x="13784" y="7438"/>
                    <a:pt x="13742" y="7453"/>
                    <a:pt x="13696" y="7462"/>
                  </a:cubicBezTo>
                  <a:cubicBezTo>
                    <a:pt x="13623" y="7214"/>
                    <a:pt x="13547" y="6966"/>
                    <a:pt x="13468" y="6719"/>
                  </a:cubicBezTo>
                  <a:cubicBezTo>
                    <a:pt x="13531" y="6704"/>
                    <a:pt x="13592" y="6666"/>
                    <a:pt x="13630" y="6627"/>
                  </a:cubicBezTo>
                  <a:cubicBezTo>
                    <a:pt x="13672" y="6584"/>
                    <a:pt x="13672" y="6515"/>
                    <a:pt x="13693" y="6459"/>
                  </a:cubicBezTo>
                  <a:cubicBezTo>
                    <a:pt x="13650" y="6482"/>
                    <a:pt x="13611" y="6515"/>
                    <a:pt x="13563" y="6527"/>
                  </a:cubicBezTo>
                  <a:close/>
                  <a:moveTo>
                    <a:pt x="14227" y="18741"/>
                  </a:moveTo>
                  <a:cubicBezTo>
                    <a:pt x="14263" y="18720"/>
                    <a:pt x="14309" y="18720"/>
                    <a:pt x="14345" y="18700"/>
                  </a:cubicBezTo>
                  <a:cubicBezTo>
                    <a:pt x="14403" y="18667"/>
                    <a:pt x="14416" y="18585"/>
                    <a:pt x="14466" y="18541"/>
                  </a:cubicBezTo>
                  <a:cubicBezTo>
                    <a:pt x="14479" y="18529"/>
                    <a:pt x="14502" y="18540"/>
                    <a:pt x="14517" y="18532"/>
                  </a:cubicBezTo>
                  <a:cubicBezTo>
                    <a:pt x="14637" y="18473"/>
                    <a:pt x="14748" y="18391"/>
                    <a:pt x="14872" y="18339"/>
                  </a:cubicBezTo>
                  <a:cubicBezTo>
                    <a:pt x="14899" y="18328"/>
                    <a:pt x="14932" y="18333"/>
                    <a:pt x="14957" y="18318"/>
                  </a:cubicBezTo>
                  <a:cubicBezTo>
                    <a:pt x="14987" y="18301"/>
                    <a:pt x="15014" y="18282"/>
                    <a:pt x="15041" y="18263"/>
                  </a:cubicBezTo>
                  <a:cubicBezTo>
                    <a:pt x="15026" y="18397"/>
                    <a:pt x="15008" y="18533"/>
                    <a:pt x="14993" y="18668"/>
                  </a:cubicBezTo>
                  <a:cubicBezTo>
                    <a:pt x="14659" y="18768"/>
                    <a:pt x="14319" y="18855"/>
                    <a:pt x="13980" y="18927"/>
                  </a:cubicBezTo>
                  <a:cubicBezTo>
                    <a:pt x="13978" y="18922"/>
                    <a:pt x="13977" y="18918"/>
                    <a:pt x="13976" y="18914"/>
                  </a:cubicBezTo>
                  <a:cubicBezTo>
                    <a:pt x="13970" y="18899"/>
                    <a:pt x="13925" y="18890"/>
                    <a:pt x="13939" y="18882"/>
                  </a:cubicBezTo>
                  <a:cubicBezTo>
                    <a:pt x="13981" y="18860"/>
                    <a:pt x="14036" y="18881"/>
                    <a:pt x="14077" y="18860"/>
                  </a:cubicBezTo>
                  <a:cubicBezTo>
                    <a:pt x="14135" y="18832"/>
                    <a:pt x="14172" y="18774"/>
                    <a:pt x="14227" y="18741"/>
                  </a:cubicBezTo>
                  <a:close/>
                  <a:moveTo>
                    <a:pt x="14209" y="9103"/>
                  </a:moveTo>
                  <a:cubicBezTo>
                    <a:pt x="14187" y="9068"/>
                    <a:pt x="14175" y="9028"/>
                    <a:pt x="14155" y="8992"/>
                  </a:cubicBezTo>
                  <a:cubicBezTo>
                    <a:pt x="14132" y="8953"/>
                    <a:pt x="14107" y="8915"/>
                    <a:pt x="14081" y="8878"/>
                  </a:cubicBezTo>
                  <a:cubicBezTo>
                    <a:pt x="14028" y="8664"/>
                    <a:pt x="13973" y="8451"/>
                    <a:pt x="13915" y="8238"/>
                  </a:cubicBezTo>
                  <a:cubicBezTo>
                    <a:pt x="13958" y="8142"/>
                    <a:pt x="13967" y="8032"/>
                    <a:pt x="13993" y="7930"/>
                  </a:cubicBezTo>
                  <a:cubicBezTo>
                    <a:pt x="13998" y="7907"/>
                    <a:pt x="14035" y="7855"/>
                    <a:pt x="14041" y="7878"/>
                  </a:cubicBezTo>
                  <a:cubicBezTo>
                    <a:pt x="14055" y="7944"/>
                    <a:pt x="14044" y="8014"/>
                    <a:pt x="14035" y="8081"/>
                  </a:cubicBezTo>
                  <a:cubicBezTo>
                    <a:pt x="14031" y="8120"/>
                    <a:pt x="13976" y="8165"/>
                    <a:pt x="14002" y="8193"/>
                  </a:cubicBezTo>
                  <a:cubicBezTo>
                    <a:pt x="14033" y="8227"/>
                    <a:pt x="14103" y="8165"/>
                    <a:pt x="14139" y="8193"/>
                  </a:cubicBezTo>
                  <a:cubicBezTo>
                    <a:pt x="14210" y="8248"/>
                    <a:pt x="14239" y="8342"/>
                    <a:pt x="14290" y="8416"/>
                  </a:cubicBezTo>
                  <a:cubicBezTo>
                    <a:pt x="14352" y="8504"/>
                    <a:pt x="14451" y="8564"/>
                    <a:pt x="14508" y="8655"/>
                  </a:cubicBezTo>
                  <a:cubicBezTo>
                    <a:pt x="14520" y="8675"/>
                    <a:pt x="14511" y="8703"/>
                    <a:pt x="14521" y="8724"/>
                  </a:cubicBezTo>
                  <a:cubicBezTo>
                    <a:pt x="14559" y="8802"/>
                    <a:pt x="14605" y="8876"/>
                    <a:pt x="14652" y="8950"/>
                  </a:cubicBezTo>
                  <a:cubicBezTo>
                    <a:pt x="14661" y="8965"/>
                    <a:pt x="14670" y="8978"/>
                    <a:pt x="14679" y="8989"/>
                  </a:cubicBezTo>
                  <a:cubicBezTo>
                    <a:pt x="14523" y="9030"/>
                    <a:pt x="14366" y="9067"/>
                    <a:pt x="14209" y="9103"/>
                  </a:cubicBezTo>
                  <a:close/>
                  <a:moveTo>
                    <a:pt x="12737" y="688"/>
                  </a:moveTo>
                  <a:cubicBezTo>
                    <a:pt x="12775" y="669"/>
                    <a:pt x="12764" y="607"/>
                    <a:pt x="12783" y="568"/>
                  </a:cubicBezTo>
                  <a:cubicBezTo>
                    <a:pt x="12870" y="598"/>
                    <a:pt x="12954" y="630"/>
                    <a:pt x="13033" y="664"/>
                  </a:cubicBezTo>
                  <a:cubicBezTo>
                    <a:pt x="13086" y="687"/>
                    <a:pt x="13136" y="711"/>
                    <a:pt x="13185" y="736"/>
                  </a:cubicBezTo>
                  <a:cubicBezTo>
                    <a:pt x="13090" y="737"/>
                    <a:pt x="12994" y="740"/>
                    <a:pt x="12898" y="741"/>
                  </a:cubicBezTo>
                  <a:cubicBezTo>
                    <a:pt x="12893" y="723"/>
                    <a:pt x="12897" y="693"/>
                    <a:pt x="12883" y="699"/>
                  </a:cubicBezTo>
                  <a:cubicBezTo>
                    <a:pt x="12862" y="709"/>
                    <a:pt x="12847" y="725"/>
                    <a:pt x="12833" y="743"/>
                  </a:cubicBezTo>
                  <a:cubicBezTo>
                    <a:pt x="12653" y="746"/>
                    <a:pt x="12473" y="749"/>
                    <a:pt x="12293" y="754"/>
                  </a:cubicBezTo>
                  <a:cubicBezTo>
                    <a:pt x="12045" y="760"/>
                    <a:pt x="11794" y="809"/>
                    <a:pt x="11549" y="866"/>
                  </a:cubicBezTo>
                  <a:cubicBezTo>
                    <a:pt x="11537" y="862"/>
                    <a:pt x="11524" y="857"/>
                    <a:pt x="11512" y="854"/>
                  </a:cubicBezTo>
                  <a:cubicBezTo>
                    <a:pt x="11668" y="797"/>
                    <a:pt x="11825" y="745"/>
                    <a:pt x="11985" y="701"/>
                  </a:cubicBezTo>
                  <a:cubicBezTo>
                    <a:pt x="12239" y="632"/>
                    <a:pt x="12492" y="582"/>
                    <a:pt x="12744" y="554"/>
                  </a:cubicBezTo>
                  <a:cubicBezTo>
                    <a:pt x="12752" y="557"/>
                    <a:pt x="12761" y="560"/>
                    <a:pt x="12769" y="563"/>
                  </a:cubicBezTo>
                  <a:cubicBezTo>
                    <a:pt x="12748" y="575"/>
                    <a:pt x="12726" y="588"/>
                    <a:pt x="12704" y="600"/>
                  </a:cubicBezTo>
                  <a:cubicBezTo>
                    <a:pt x="12704" y="600"/>
                    <a:pt x="12709" y="702"/>
                    <a:pt x="12737" y="688"/>
                  </a:cubicBezTo>
                  <a:close/>
                  <a:moveTo>
                    <a:pt x="9974" y="619"/>
                  </a:moveTo>
                  <a:cubicBezTo>
                    <a:pt x="9747" y="523"/>
                    <a:pt x="9539" y="457"/>
                    <a:pt x="9329" y="412"/>
                  </a:cubicBezTo>
                  <a:cubicBezTo>
                    <a:pt x="9492" y="376"/>
                    <a:pt x="9663" y="345"/>
                    <a:pt x="9842" y="322"/>
                  </a:cubicBezTo>
                  <a:cubicBezTo>
                    <a:pt x="10029" y="410"/>
                    <a:pt x="10233" y="582"/>
                    <a:pt x="10369" y="712"/>
                  </a:cubicBezTo>
                  <a:cubicBezTo>
                    <a:pt x="10437" y="776"/>
                    <a:pt x="10501" y="843"/>
                    <a:pt x="10564" y="912"/>
                  </a:cubicBezTo>
                  <a:cubicBezTo>
                    <a:pt x="10534" y="895"/>
                    <a:pt x="10505" y="878"/>
                    <a:pt x="10476" y="862"/>
                  </a:cubicBezTo>
                  <a:cubicBezTo>
                    <a:pt x="10313" y="773"/>
                    <a:pt x="10146" y="691"/>
                    <a:pt x="9974" y="619"/>
                  </a:cubicBezTo>
                  <a:close/>
                  <a:moveTo>
                    <a:pt x="10531" y="2115"/>
                  </a:moveTo>
                  <a:cubicBezTo>
                    <a:pt x="10557" y="2101"/>
                    <a:pt x="10593" y="2132"/>
                    <a:pt x="10620" y="2120"/>
                  </a:cubicBezTo>
                  <a:cubicBezTo>
                    <a:pt x="10634" y="2114"/>
                    <a:pt x="10610" y="2085"/>
                    <a:pt x="10620" y="2075"/>
                  </a:cubicBezTo>
                  <a:cubicBezTo>
                    <a:pt x="10641" y="2054"/>
                    <a:pt x="10709" y="2068"/>
                    <a:pt x="10701" y="2039"/>
                  </a:cubicBezTo>
                  <a:cubicBezTo>
                    <a:pt x="10686" y="1985"/>
                    <a:pt x="10610" y="1972"/>
                    <a:pt x="10579" y="1925"/>
                  </a:cubicBezTo>
                  <a:cubicBezTo>
                    <a:pt x="10576" y="1921"/>
                    <a:pt x="10563" y="1887"/>
                    <a:pt x="10551" y="1846"/>
                  </a:cubicBezTo>
                  <a:cubicBezTo>
                    <a:pt x="10566" y="1802"/>
                    <a:pt x="10582" y="1758"/>
                    <a:pt x="10598" y="1715"/>
                  </a:cubicBezTo>
                  <a:cubicBezTo>
                    <a:pt x="10605" y="1694"/>
                    <a:pt x="10614" y="1674"/>
                    <a:pt x="10621" y="1654"/>
                  </a:cubicBezTo>
                  <a:cubicBezTo>
                    <a:pt x="10624" y="1653"/>
                    <a:pt x="10626" y="1652"/>
                    <a:pt x="10628" y="1651"/>
                  </a:cubicBezTo>
                  <a:cubicBezTo>
                    <a:pt x="10672" y="1626"/>
                    <a:pt x="10706" y="1585"/>
                    <a:pt x="10753" y="1564"/>
                  </a:cubicBezTo>
                  <a:cubicBezTo>
                    <a:pt x="10771" y="1555"/>
                    <a:pt x="10791" y="1553"/>
                    <a:pt x="10812" y="1551"/>
                  </a:cubicBezTo>
                  <a:cubicBezTo>
                    <a:pt x="10857" y="1870"/>
                    <a:pt x="10898" y="2191"/>
                    <a:pt x="10934" y="2512"/>
                  </a:cubicBezTo>
                  <a:cubicBezTo>
                    <a:pt x="10934" y="2512"/>
                    <a:pt x="10934" y="2512"/>
                    <a:pt x="10933" y="2513"/>
                  </a:cubicBezTo>
                  <a:cubicBezTo>
                    <a:pt x="10933" y="2521"/>
                    <a:pt x="10934" y="2530"/>
                    <a:pt x="10937" y="2539"/>
                  </a:cubicBezTo>
                  <a:cubicBezTo>
                    <a:pt x="10943" y="2591"/>
                    <a:pt x="10948" y="2643"/>
                    <a:pt x="10954" y="2695"/>
                  </a:cubicBezTo>
                  <a:cubicBezTo>
                    <a:pt x="10781" y="2773"/>
                    <a:pt x="10575" y="2752"/>
                    <a:pt x="10387" y="2781"/>
                  </a:cubicBezTo>
                  <a:cubicBezTo>
                    <a:pt x="10370" y="2784"/>
                    <a:pt x="10353" y="2784"/>
                    <a:pt x="10336" y="2789"/>
                  </a:cubicBezTo>
                  <a:cubicBezTo>
                    <a:pt x="10302" y="2799"/>
                    <a:pt x="10267" y="2809"/>
                    <a:pt x="10233" y="2819"/>
                  </a:cubicBezTo>
                  <a:cubicBezTo>
                    <a:pt x="10292" y="2624"/>
                    <a:pt x="10352" y="2429"/>
                    <a:pt x="10416" y="2236"/>
                  </a:cubicBezTo>
                  <a:cubicBezTo>
                    <a:pt x="10439" y="2189"/>
                    <a:pt x="10472" y="2148"/>
                    <a:pt x="10531" y="2115"/>
                  </a:cubicBezTo>
                  <a:close/>
                  <a:moveTo>
                    <a:pt x="7894" y="1360"/>
                  </a:moveTo>
                  <a:cubicBezTo>
                    <a:pt x="7822" y="1354"/>
                    <a:pt x="7750" y="1351"/>
                    <a:pt x="7678" y="1349"/>
                  </a:cubicBezTo>
                  <a:cubicBezTo>
                    <a:pt x="7689" y="1328"/>
                    <a:pt x="7700" y="1306"/>
                    <a:pt x="7713" y="1284"/>
                  </a:cubicBezTo>
                  <a:cubicBezTo>
                    <a:pt x="8130" y="1210"/>
                    <a:pt x="8559" y="1134"/>
                    <a:pt x="8972" y="1134"/>
                  </a:cubicBezTo>
                  <a:cubicBezTo>
                    <a:pt x="8980" y="1134"/>
                    <a:pt x="8986" y="1134"/>
                    <a:pt x="8992" y="1134"/>
                  </a:cubicBezTo>
                  <a:cubicBezTo>
                    <a:pt x="9201" y="1135"/>
                    <a:pt x="9484" y="1138"/>
                    <a:pt x="9762" y="1141"/>
                  </a:cubicBezTo>
                  <a:cubicBezTo>
                    <a:pt x="9180" y="1201"/>
                    <a:pt x="8605" y="1288"/>
                    <a:pt x="8024" y="1433"/>
                  </a:cubicBezTo>
                  <a:cubicBezTo>
                    <a:pt x="7890" y="1466"/>
                    <a:pt x="7757" y="1501"/>
                    <a:pt x="7624" y="1537"/>
                  </a:cubicBezTo>
                  <a:cubicBezTo>
                    <a:pt x="7627" y="1513"/>
                    <a:pt x="7631" y="1490"/>
                    <a:pt x="7637" y="1466"/>
                  </a:cubicBezTo>
                  <a:cubicBezTo>
                    <a:pt x="7657" y="1466"/>
                    <a:pt x="7678" y="1477"/>
                    <a:pt x="7696" y="1469"/>
                  </a:cubicBezTo>
                  <a:cubicBezTo>
                    <a:pt x="7749" y="1447"/>
                    <a:pt x="7793" y="1407"/>
                    <a:pt x="7843" y="1380"/>
                  </a:cubicBezTo>
                  <a:cubicBezTo>
                    <a:pt x="7859" y="1371"/>
                    <a:pt x="7912" y="1362"/>
                    <a:pt x="7894" y="1360"/>
                  </a:cubicBezTo>
                  <a:close/>
                  <a:moveTo>
                    <a:pt x="7527" y="1664"/>
                  </a:moveTo>
                  <a:cubicBezTo>
                    <a:pt x="7537" y="1761"/>
                    <a:pt x="7567" y="1855"/>
                    <a:pt x="7615" y="1945"/>
                  </a:cubicBezTo>
                  <a:cubicBezTo>
                    <a:pt x="7102" y="2159"/>
                    <a:pt x="6602" y="2402"/>
                    <a:pt x="6117" y="2675"/>
                  </a:cubicBezTo>
                  <a:cubicBezTo>
                    <a:pt x="5654" y="2935"/>
                    <a:pt x="5196" y="3230"/>
                    <a:pt x="4751" y="3554"/>
                  </a:cubicBezTo>
                  <a:cubicBezTo>
                    <a:pt x="4691" y="3399"/>
                    <a:pt x="4657" y="3236"/>
                    <a:pt x="4658" y="3064"/>
                  </a:cubicBezTo>
                  <a:cubicBezTo>
                    <a:pt x="4658" y="3000"/>
                    <a:pt x="4663" y="2934"/>
                    <a:pt x="4673" y="2867"/>
                  </a:cubicBezTo>
                  <a:cubicBezTo>
                    <a:pt x="4679" y="2825"/>
                    <a:pt x="4687" y="2784"/>
                    <a:pt x="4697" y="2743"/>
                  </a:cubicBezTo>
                  <a:cubicBezTo>
                    <a:pt x="5556" y="2300"/>
                    <a:pt x="6511" y="1946"/>
                    <a:pt x="7527" y="1664"/>
                  </a:cubicBezTo>
                  <a:close/>
                  <a:moveTo>
                    <a:pt x="7426" y="1335"/>
                  </a:moveTo>
                  <a:cubicBezTo>
                    <a:pt x="7473" y="1327"/>
                    <a:pt x="7520" y="1318"/>
                    <a:pt x="7568" y="1310"/>
                  </a:cubicBezTo>
                  <a:cubicBezTo>
                    <a:pt x="7576" y="1309"/>
                    <a:pt x="7584" y="1307"/>
                    <a:pt x="7593" y="1306"/>
                  </a:cubicBezTo>
                  <a:cubicBezTo>
                    <a:pt x="7586" y="1319"/>
                    <a:pt x="7581" y="1333"/>
                    <a:pt x="7576" y="1347"/>
                  </a:cubicBezTo>
                  <a:cubicBezTo>
                    <a:pt x="7528" y="1346"/>
                    <a:pt x="7480" y="1344"/>
                    <a:pt x="7432" y="1341"/>
                  </a:cubicBezTo>
                  <a:cubicBezTo>
                    <a:pt x="7430" y="1341"/>
                    <a:pt x="7428" y="1338"/>
                    <a:pt x="7426" y="1335"/>
                  </a:cubicBezTo>
                  <a:close/>
                  <a:moveTo>
                    <a:pt x="7357" y="1348"/>
                  </a:moveTo>
                  <a:cubicBezTo>
                    <a:pt x="7373" y="1345"/>
                    <a:pt x="7389" y="1342"/>
                    <a:pt x="7405" y="1339"/>
                  </a:cubicBezTo>
                  <a:cubicBezTo>
                    <a:pt x="7381" y="1358"/>
                    <a:pt x="7353" y="1393"/>
                    <a:pt x="7351" y="1372"/>
                  </a:cubicBezTo>
                  <a:cubicBezTo>
                    <a:pt x="7350" y="1364"/>
                    <a:pt x="7353" y="1356"/>
                    <a:pt x="7357" y="1348"/>
                  </a:cubicBezTo>
                  <a:close/>
                  <a:moveTo>
                    <a:pt x="5382" y="1723"/>
                  </a:moveTo>
                  <a:cubicBezTo>
                    <a:pt x="5386" y="1720"/>
                    <a:pt x="5390" y="1717"/>
                    <a:pt x="5394" y="1714"/>
                  </a:cubicBezTo>
                  <a:cubicBezTo>
                    <a:pt x="5408" y="1707"/>
                    <a:pt x="5422" y="1700"/>
                    <a:pt x="5436" y="1693"/>
                  </a:cubicBezTo>
                  <a:cubicBezTo>
                    <a:pt x="5419" y="1704"/>
                    <a:pt x="5401" y="1714"/>
                    <a:pt x="5382" y="1723"/>
                  </a:cubicBezTo>
                  <a:close/>
                  <a:moveTo>
                    <a:pt x="7356" y="1348"/>
                  </a:moveTo>
                  <a:cubicBezTo>
                    <a:pt x="7353" y="1358"/>
                    <a:pt x="7304" y="1369"/>
                    <a:pt x="7287" y="1383"/>
                  </a:cubicBezTo>
                  <a:cubicBezTo>
                    <a:pt x="7239" y="1422"/>
                    <a:pt x="7194" y="1466"/>
                    <a:pt x="7147" y="1508"/>
                  </a:cubicBezTo>
                  <a:cubicBezTo>
                    <a:pt x="7147" y="1508"/>
                    <a:pt x="7256" y="1564"/>
                    <a:pt x="7314" y="1559"/>
                  </a:cubicBezTo>
                  <a:cubicBezTo>
                    <a:pt x="7390" y="1553"/>
                    <a:pt x="7461" y="1523"/>
                    <a:pt x="7534" y="1496"/>
                  </a:cubicBezTo>
                  <a:cubicBezTo>
                    <a:pt x="7530" y="1519"/>
                    <a:pt x="7528" y="1541"/>
                    <a:pt x="7526" y="1564"/>
                  </a:cubicBezTo>
                  <a:cubicBezTo>
                    <a:pt x="6527" y="1840"/>
                    <a:pt x="5585" y="2185"/>
                    <a:pt x="4731" y="2617"/>
                  </a:cubicBezTo>
                  <a:cubicBezTo>
                    <a:pt x="4814" y="2366"/>
                    <a:pt x="4962" y="2142"/>
                    <a:pt x="5149" y="1943"/>
                  </a:cubicBezTo>
                  <a:cubicBezTo>
                    <a:pt x="5782" y="1664"/>
                    <a:pt x="6459" y="1510"/>
                    <a:pt x="7356" y="1348"/>
                  </a:cubicBezTo>
                  <a:close/>
                  <a:moveTo>
                    <a:pt x="4672" y="3612"/>
                  </a:moveTo>
                  <a:cubicBezTo>
                    <a:pt x="3847" y="4223"/>
                    <a:pt x="3073" y="4937"/>
                    <a:pt x="2403" y="5733"/>
                  </a:cubicBezTo>
                  <a:cubicBezTo>
                    <a:pt x="2341" y="5490"/>
                    <a:pt x="2358" y="5365"/>
                    <a:pt x="2347" y="4961"/>
                  </a:cubicBezTo>
                  <a:cubicBezTo>
                    <a:pt x="2347" y="4955"/>
                    <a:pt x="2347" y="4949"/>
                    <a:pt x="2347" y="4943"/>
                  </a:cubicBezTo>
                  <a:cubicBezTo>
                    <a:pt x="2346" y="4736"/>
                    <a:pt x="2443" y="4483"/>
                    <a:pt x="2528" y="4287"/>
                  </a:cubicBezTo>
                  <a:cubicBezTo>
                    <a:pt x="2532" y="4279"/>
                    <a:pt x="2536" y="4271"/>
                    <a:pt x="2539" y="4263"/>
                  </a:cubicBezTo>
                  <a:cubicBezTo>
                    <a:pt x="3125" y="3691"/>
                    <a:pt x="3816" y="3208"/>
                    <a:pt x="4587" y="2800"/>
                  </a:cubicBezTo>
                  <a:cubicBezTo>
                    <a:pt x="4583" y="2818"/>
                    <a:pt x="4580" y="2835"/>
                    <a:pt x="4577" y="2853"/>
                  </a:cubicBezTo>
                  <a:cubicBezTo>
                    <a:pt x="4567" y="2925"/>
                    <a:pt x="4562" y="2995"/>
                    <a:pt x="4562" y="3064"/>
                  </a:cubicBezTo>
                  <a:cubicBezTo>
                    <a:pt x="4563" y="3259"/>
                    <a:pt x="4603" y="3441"/>
                    <a:pt x="4672" y="3612"/>
                  </a:cubicBezTo>
                  <a:close/>
                  <a:moveTo>
                    <a:pt x="2562" y="14856"/>
                  </a:moveTo>
                  <a:cubicBezTo>
                    <a:pt x="2562" y="14705"/>
                    <a:pt x="2565" y="14554"/>
                    <a:pt x="2574" y="14405"/>
                  </a:cubicBezTo>
                  <a:cubicBezTo>
                    <a:pt x="3316" y="14947"/>
                    <a:pt x="4156" y="15381"/>
                    <a:pt x="5011" y="15714"/>
                  </a:cubicBezTo>
                  <a:cubicBezTo>
                    <a:pt x="5006" y="16222"/>
                    <a:pt x="5002" y="16730"/>
                    <a:pt x="5001" y="17238"/>
                  </a:cubicBezTo>
                  <a:cubicBezTo>
                    <a:pt x="5001" y="17240"/>
                    <a:pt x="5001" y="17243"/>
                    <a:pt x="5001" y="17245"/>
                  </a:cubicBezTo>
                  <a:cubicBezTo>
                    <a:pt x="5001" y="17540"/>
                    <a:pt x="5061" y="17828"/>
                    <a:pt x="5094" y="18113"/>
                  </a:cubicBezTo>
                  <a:cubicBezTo>
                    <a:pt x="5095" y="18117"/>
                    <a:pt x="5095" y="18121"/>
                    <a:pt x="5096" y="18125"/>
                  </a:cubicBezTo>
                  <a:cubicBezTo>
                    <a:pt x="4255" y="17769"/>
                    <a:pt x="3449" y="17321"/>
                    <a:pt x="2743" y="16769"/>
                  </a:cubicBezTo>
                  <a:cubicBezTo>
                    <a:pt x="2700" y="16597"/>
                    <a:pt x="2663" y="16421"/>
                    <a:pt x="2645" y="16249"/>
                  </a:cubicBezTo>
                  <a:cubicBezTo>
                    <a:pt x="2617" y="15987"/>
                    <a:pt x="2592" y="15724"/>
                    <a:pt x="2568" y="15462"/>
                  </a:cubicBezTo>
                  <a:cubicBezTo>
                    <a:pt x="2565" y="15427"/>
                    <a:pt x="2563" y="15392"/>
                    <a:pt x="2563" y="15358"/>
                  </a:cubicBezTo>
                  <a:cubicBezTo>
                    <a:pt x="2563" y="15354"/>
                    <a:pt x="2563" y="15351"/>
                    <a:pt x="2563" y="15349"/>
                  </a:cubicBezTo>
                  <a:cubicBezTo>
                    <a:pt x="2563" y="15305"/>
                    <a:pt x="2564" y="15262"/>
                    <a:pt x="2564" y="15219"/>
                  </a:cubicBezTo>
                  <a:cubicBezTo>
                    <a:pt x="2564" y="15098"/>
                    <a:pt x="2562" y="14977"/>
                    <a:pt x="2562" y="14856"/>
                  </a:cubicBezTo>
                  <a:close/>
                  <a:moveTo>
                    <a:pt x="10471" y="20810"/>
                  </a:moveTo>
                  <a:cubicBezTo>
                    <a:pt x="9852" y="20785"/>
                    <a:pt x="9356" y="20755"/>
                    <a:pt x="8730" y="20668"/>
                  </a:cubicBezTo>
                  <a:cubicBezTo>
                    <a:pt x="8677" y="20660"/>
                    <a:pt x="8623" y="20652"/>
                    <a:pt x="8570" y="20644"/>
                  </a:cubicBezTo>
                  <a:cubicBezTo>
                    <a:pt x="8501" y="20422"/>
                    <a:pt x="8456" y="20184"/>
                    <a:pt x="8427" y="19957"/>
                  </a:cubicBezTo>
                  <a:cubicBezTo>
                    <a:pt x="8392" y="19685"/>
                    <a:pt x="8339" y="19418"/>
                    <a:pt x="8332" y="19152"/>
                  </a:cubicBezTo>
                  <a:cubicBezTo>
                    <a:pt x="8687" y="19212"/>
                    <a:pt x="9058" y="19263"/>
                    <a:pt x="9396" y="19290"/>
                  </a:cubicBezTo>
                  <a:cubicBezTo>
                    <a:pt x="9468" y="19364"/>
                    <a:pt x="9529" y="19389"/>
                    <a:pt x="9581" y="19455"/>
                  </a:cubicBezTo>
                  <a:cubicBezTo>
                    <a:pt x="9647" y="19539"/>
                    <a:pt x="9586" y="19599"/>
                    <a:pt x="9625" y="19707"/>
                  </a:cubicBezTo>
                  <a:cubicBezTo>
                    <a:pt x="9660" y="19805"/>
                    <a:pt x="9712" y="19896"/>
                    <a:pt x="9758" y="19989"/>
                  </a:cubicBezTo>
                  <a:cubicBezTo>
                    <a:pt x="9840" y="20155"/>
                    <a:pt x="9937" y="20178"/>
                    <a:pt x="10089" y="20263"/>
                  </a:cubicBezTo>
                  <a:cubicBezTo>
                    <a:pt x="10183" y="20315"/>
                    <a:pt x="10178" y="20370"/>
                    <a:pt x="10260" y="20456"/>
                  </a:cubicBezTo>
                  <a:cubicBezTo>
                    <a:pt x="10299" y="20496"/>
                    <a:pt x="10345" y="20526"/>
                    <a:pt x="10389" y="20560"/>
                  </a:cubicBezTo>
                  <a:cubicBezTo>
                    <a:pt x="10412" y="20579"/>
                    <a:pt x="10445" y="20588"/>
                    <a:pt x="10461" y="20613"/>
                  </a:cubicBezTo>
                  <a:cubicBezTo>
                    <a:pt x="10573" y="20791"/>
                    <a:pt x="10158" y="20575"/>
                    <a:pt x="10471" y="20810"/>
                  </a:cubicBezTo>
                  <a:close/>
                  <a:moveTo>
                    <a:pt x="20658" y="9933"/>
                  </a:moveTo>
                  <a:cubicBezTo>
                    <a:pt x="20673" y="9970"/>
                    <a:pt x="20706" y="9998"/>
                    <a:pt x="20718" y="10036"/>
                  </a:cubicBezTo>
                  <a:cubicBezTo>
                    <a:pt x="20963" y="10820"/>
                    <a:pt x="20693" y="10065"/>
                    <a:pt x="20851" y="10523"/>
                  </a:cubicBezTo>
                  <a:cubicBezTo>
                    <a:pt x="20887" y="10628"/>
                    <a:pt x="20929" y="10732"/>
                    <a:pt x="20963" y="10838"/>
                  </a:cubicBezTo>
                  <a:cubicBezTo>
                    <a:pt x="20969" y="10856"/>
                    <a:pt x="20965" y="10875"/>
                    <a:pt x="20969" y="10893"/>
                  </a:cubicBezTo>
                  <a:cubicBezTo>
                    <a:pt x="20991" y="10989"/>
                    <a:pt x="20988" y="11096"/>
                    <a:pt x="21040" y="11179"/>
                  </a:cubicBezTo>
                  <a:cubicBezTo>
                    <a:pt x="21050" y="11195"/>
                    <a:pt x="21070" y="11180"/>
                    <a:pt x="21086" y="11158"/>
                  </a:cubicBezTo>
                  <a:cubicBezTo>
                    <a:pt x="21111" y="11316"/>
                    <a:pt x="21134" y="11475"/>
                    <a:pt x="21149" y="11634"/>
                  </a:cubicBezTo>
                  <a:cubicBezTo>
                    <a:pt x="20911" y="12265"/>
                    <a:pt x="20539" y="12829"/>
                    <a:pt x="20082" y="13328"/>
                  </a:cubicBezTo>
                  <a:cubicBezTo>
                    <a:pt x="20018" y="12643"/>
                    <a:pt x="19884" y="11966"/>
                    <a:pt x="19713" y="11333"/>
                  </a:cubicBezTo>
                  <a:cubicBezTo>
                    <a:pt x="19644" y="11074"/>
                    <a:pt x="19565" y="10818"/>
                    <a:pt x="19479" y="10564"/>
                  </a:cubicBezTo>
                  <a:cubicBezTo>
                    <a:pt x="19868" y="10196"/>
                    <a:pt x="20202" y="9782"/>
                    <a:pt x="20448" y="9319"/>
                  </a:cubicBezTo>
                  <a:cubicBezTo>
                    <a:pt x="20514" y="9530"/>
                    <a:pt x="20576" y="9729"/>
                    <a:pt x="20658" y="9933"/>
                  </a:cubicBezTo>
                  <a:close/>
                  <a:moveTo>
                    <a:pt x="21016" y="7618"/>
                  </a:moveTo>
                  <a:cubicBezTo>
                    <a:pt x="21113" y="7928"/>
                    <a:pt x="21197" y="8241"/>
                    <a:pt x="21265" y="8559"/>
                  </a:cubicBezTo>
                  <a:cubicBezTo>
                    <a:pt x="21212" y="8385"/>
                    <a:pt x="21152" y="8209"/>
                    <a:pt x="21082" y="8025"/>
                  </a:cubicBezTo>
                  <a:cubicBezTo>
                    <a:pt x="21068" y="7988"/>
                    <a:pt x="21052" y="7951"/>
                    <a:pt x="21037" y="7914"/>
                  </a:cubicBezTo>
                  <a:cubicBezTo>
                    <a:pt x="21035" y="7896"/>
                    <a:pt x="21033" y="7879"/>
                    <a:pt x="21032" y="7861"/>
                  </a:cubicBezTo>
                  <a:cubicBezTo>
                    <a:pt x="21027" y="7812"/>
                    <a:pt x="21038" y="7760"/>
                    <a:pt x="21028" y="7711"/>
                  </a:cubicBezTo>
                  <a:cubicBezTo>
                    <a:pt x="21016" y="7654"/>
                    <a:pt x="20996" y="7599"/>
                    <a:pt x="20971" y="7547"/>
                  </a:cubicBezTo>
                  <a:cubicBezTo>
                    <a:pt x="20989" y="7571"/>
                    <a:pt x="21003" y="7594"/>
                    <a:pt x="21016" y="7618"/>
                  </a:cubicBezTo>
                  <a:close/>
                  <a:moveTo>
                    <a:pt x="98" y="10938"/>
                  </a:moveTo>
                  <a:cubicBezTo>
                    <a:pt x="97" y="10888"/>
                    <a:pt x="96" y="10838"/>
                    <a:pt x="96" y="10787"/>
                  </a:cubicBezTo>
                  <a:cubicBezTo>
                    <a:pt x="96" y="10698"/>
                    <a:pt x="98" y="10608"/>
                    <a:pt x="100" y="10519"/>
                  </a:cubicBezTo>
                  <a:cubicBezTo>
                    <a:pt x="105" y="10586"/>
                    <a:pt x="111" y="10653"/>
                    <a:pt x="119" y="10719"/>
                  </a:cubicBezTo>
                  <a:cubicBezTo>
                    <a:pt x="111" y="10792"/>
                    <a:pt x="104" y="10865"/>
                    <a:pt x="98" y="10938"/>
                  </a:cubicBezTo>
                  <a:close/>
                  <a:moveTo>
                    <a:pt x="20604" y="6275"/>
                  </a:moveTo>
                  <a:cubicBezTo>
                    <a:pt x="20603" y="6273"/>
                    <a:pt x="20602" y="6269"/>
                    <a:pt x="20601" y="6269"/>
                  </a:cubicBezTo>
                  <a:lnTo>
                    <a:pt x="20601" y="6269"/>
                  </a:lnTo>
                  <a:cubicBezTo>
                    <a:pt x="20080" y="5124"/>
                    <a:pt x="19366" y="4102"/>
                    <a:pt x="18479" y="3205"/>
                  </a:cubicBezTo>
                  <a:cubicBezTo>
                    <a:pt x="18463" y="3188"/>
                    <a:pt x="18447" y="3169"/>
                    <a:pt x="18430" y="3153"/>
                  </a:cubicBezTo>
                  <a:lnTo>
                    <a:pt x="18429" y="3154"/>
                  </a:lnTo>
                  <a:cubicBezTo>
                    <a:pt x="18348" y="3073"/>
                    <a:pt x="18265" y="2993"/>
                    <a:pt x="18182" y="2915"/>
                  </a:cubicBezTo>
                  <a:lnTo>
                    <a:pt x="18182" y="2914"/>
                  </a:lnTo>
                  <a:lnTo>
                    <a:pt x="18182" y="2914"/>
                  </a:lnTo>
                  <a:cubicBezTo>
                    <a:pt x="18176" y="2909"/>
                    <a:pt x="18170" y="2904"/>
                    <a:pt x="18164" y="2899"/>
                  </a:cubicBezTo>
                  <a:cubicBezTo>
                    <a:pt x="17506" y="2286"/>
                    <a:pt x="16763" y="1748"/>
                    <a:pt x="15942" y="1305"/>
                  </a:cubicBezTo>
                  <a:lnTo>
                    <a:pt x="15943" y="1303"/>
                  </a:lnTo>
                  <a:cubicBezTo>
                    <a:pt x="15930" y="1296"/>
                    <a:pt x="15916" y="1290"/>
                    <a:pt x="15902" y="1283"/>
                  </a:cubicBezTo>
                  <a:cubicBezTo>
                    <a:pt x="15731" y="1192"/>
                    <a:pt x="15557" y="1104"/>
                    <a:pt x="15379" y="1021"/>
                  </a:cubicBezTo>
                  <a:cubicBezTo>
                    <a:pt x="15342" y="1003"/>
                    <a:pt x="15306" y="986"/>
                    <a:pt x="15270" y="969"/>
                  </a:cubicBezTo>
                  <a:lnTo>
                    <a:pt x="15269" y="971"/>
                  </a:lnTo>
                  <a:cubicBezTo>
                    <a:pt x="15179" y="930"/>
                    <a:pt x="15088" y="890"/>
                    <a:pt x="14996" y="851"/>
                  </a:cubicBezTo>
                  <a:cubicBezTo>
                    <a:pt x="14764" y="753"/>
                    <a:pt x="14530" y="665"/>
                    <a:pt x="14296" y="584"/>
                  </a:cubicBezTo>
                  <a:lnTo>
                    <a:pt x="14296" y="583"/>
                  </a:lnTo>
                  <a:cubicBezTo>
                    <a:pt x="14290" y="581"/>
                    <a:pt x="14283" y="580"/>
                    <a:pt x="14276" y="578"/>
                  </a:cubicBezTo>
                  <a:cubicBezTo>
                    <a:pt x="13132" y="187"/>
                    <a:pt x="11960" y="0"/>
                    <a:pt x="10805" y="0"/>
                  </a:cubicBezTo>
                  <a:cubicBezTo>
                    <a:pt x="6593" y="0"/>
                    <a:pt x="2591" y="2478"/>
                    <a:pt x="851" y="6599"/>
                  </a:cubicBezTo>
                  <a:cubicBezTo>
                    <a:pt x="274" y="7968"/>
                    <a:pt x="0" y="9389"/>
                    <a:pt x="0" y="10787"/>
                  </a:cubicBezTo>
                  <a:cubicBezTo>
                    <a:pt x="0" y="11360"/>
                    <a:pt x="46" y="11928"/>
                    <a:pt x="136" y="12487"/>
                  </a:cubicBezTo>
                  <a:cubicBezTo>
                    <a:pt x="137" y="12498"/>
                    <a:pt x="138" y="12510"/>
                    <a:pt x="140" y="12521"/>
                  </a:cubicBezTo>
                  <a:lnTo>
                    <a:pt x="141" y="12514"/>
                  </a:lnTo>
                  <a:cubicBezTo>
                    <a:pt x="200" y="12877"/>
                    <a:pt x="278" y="13267"/>
                    <a:pt x="374" y="13585"/>
                  </a:cubicBezTo>
                  <a:lnTo>
                    <a:pt x="374" y="13585"/>
                  </a:lnTo>
                  <a:cubicBezTo>
                    <a:pt x="374" y="13585"/>
                    <a:pt x="375" y="13595"/>
                    <a:pt x="376" y="13597"/>
                  </a:cubicBezTo>
                  <a:cubicBezTo>
                    <a:pt x="1199" y="16637"/>
                    <a:pt x="3341" y="19292"/>
                    <a:pt x="6436" y="20657"/>
                  </a:cubicBezTo>
                  <a:cubicBezTo>
                    <a:pt x="6441" y="20660"/>
                    <a:pt x="6446" y="20665"/>
                    <a:pt x="6451" y="20667"/>
                  </a:cubicBezTo>
                  <a:lnTo>
                    <a:pt x="6452" y="20666"/>
                  </a:lnTo>
                  <a:cubicBezTo>
                    <a:pt x="6502" y="20688"/>
                    <a:pt x="6553" y="20719"/>
                    <a:pt x="6604" y="20741"/>
                  </a:cubicBezTo>
                  <a:cubicBezTo>
                    <a:pt x="7974" y="21318"/>
                    <a:pt x="9396" y="21600"/>
                    <a:pt x="10795" y="21600"/>
                  </a:cubicBezTo>
                  <a:lnTo>
                    <a:pt x="10796" y="21600"/>
                  </a:lnTo>
                  <a:cubicBezTo>
                    <a:pt x="11868" y="21600"/>
                    <a:pt x="12934" y="21431"/>
                    <a:pt x="13946" y="21123"/>
                  </a:cubicBezTo>
                  <a:lnTo>
                    <a:pt x="13955" y="21120"/>
                  </a:lnTo>
                  <a:lnTo>
                    <a:pt x="13955" y="21120"/>
                  </a:lnTo>
                  <a:cubicBezTo>
                    <a:pt x="13955" y="21114"/>
                    <a:pt x="13973" y="21109"/>
                    <a:pt x="13985" y="21103"/>
                  </a:cubicBezTo>
                  <a:cubicBezTo>
                    <a:pt x="14865" y="20832"/>
                    <a:pt x="15705" y="20449"/>
                    <a:pt x="16490" y="19964"/>
                  </a:cubicBezTo>
                  <a:lnTo>
                    <a:pt x="16490" y="19964"/>
                  </a:lnTo>
                  <a:lnTo>
                    <a:pt x="16490" y="19964"/>
                  </a:lnTo>
                  <a:cubicBezTo>
                    <a:pt x="16491" y="19963"/>
                    <a:pt x="16492" y="19963"/>
                    <a:pt x="16493" y="19962"/>
                  </a:cubicBezTo>
                  <a:lnTo>
                    <a:pt x="16492" y="19964"/>
                  </a:lnTo>
                  <a:cubicBezTo>
                    <a:pt x="16498" y="19960"/>
                    <a:pt x="16502" y="19956"/>
                    <a:pt x="16508" y="19952"/>
                  </a:cubicBezTo>
                  <a:cubicBezTo>
                    <a:pt x="18339" y="18815"/>
                    <a:pt x="19847" y="17120"/>
                    <a:pt x="20749" y="14985"/>
                  </a:cubicBezTo>
                  <a:cubicBezTo>
                    <a:pt x="21327" y="13616"/>
                    <a:pt x="21600" y="12195"/>
                    <a:pt x="21600" y="10797"/>
                  </a:cubicBezTo>
                  <a:cubicBezTo>
                    <a:pt x="21600" y="9225"/>
                    <a:pt x="21253" y="7682"/>
                    <a:pt x="20604" y="62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51" name="ïśḻíďé"/>
            <p:cNvSpPr/>
            <p:nvPr/>
          </p:nvSpPr>
          <p:spPr>
            <a:xfrm>
              <a:off x="3417693" y="2342832"/>
              <a:ext cx="545129" cy="54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lvl="0" algn="ctr">
                <a:defRPr sz="3200"/>
              </a:pPr>
              <a:r>
                <a:rPr lang="en-US" sz="2400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01</a:t>
              </a:r>
              <a:endPara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52" name="îśļíďê"/>
            <p:cNvSpPr/>
            <p:nvPr/>
          </p:nvSpPr>
          <p:spPr>
            <a:xfrm>
              <a:off x="3417693" y="3304488"/>
              <a:ext cx="545129" cy="54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lvl="0" algn="ctr">
                <a:defRPr sz="3200"/>
              </a:pPr>
              <a:r>
                <a:rPr lang="en-US" sz="2400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02</a:t>
              </a:r>
              <a:endPara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53" name="ïṧḷîḍe"/>
            <p:cNvSpPr/>
            <p:nvPr/>
          </p:nvSpPr>
          <p:spPr>
            <a:xfrm>
              <a:off x="3417693" y="4286084"/>
              <a:ext cx="545129" cy="54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lvl="0" algn="ctr">
                <a:defRPr sz="3200"/>
              </a:pPr>
              <a:r>
                <a:rPr lang="en-US" sz="240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03</a:t>
              </a:r>
              <a:endParaRPr lang="en-US" sz="240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54" name="ïŝ1ïde"/>
            <p:cNvSpPr/>
            <p:nvPr/>
          </p:nvSpPr>
          <p:spPr>
            <a:xfrm>
              <a:off x="5758492" y="3189593"/>
              <a:ext cx="154317" cy="15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55" name="ïślîďè"/>
            <p:cNvSpPr/>
            <p:nvPr/>
          </p:nvSpPr>
          <p:spPr>
            <a:xfrm>
              <a:off x="5801500" y="3232600"/>
              <a:ext cx="68301" cy="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56" name="ïṣľíďê"/>
            <p:cNvSpPr/>
            <p:nvPr/>
          </p:nvSpPr>
          <p:spPr>
            <a:xfrm>
              <a:off x="3950192" y="2609313"/>
              <a:ext cx="1882653" cy="656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7215" y="21345"/>
                  </a:lnTo>
                  <a:cubicBezTo>
                    <a:pt x="7050" y="21379"/>
                    <a:pt x="6892" y="21206"/>
                    <a:pt x="6777" y="20887"/>
                  </a:cubicBezTo>
                  <a:cubicBezTo>
                    <a:pt x="6638" y="20501"/>
                    <a:pt x="6574" y="19942"/>
                    <a:pt x="6557" y="19360"/>
                  </a:cubicBezTo>
                  <a:cubicBezTo>
                    <a:pt x="6551" y="19150"/>
                    <a:pt x="6551" y="18938"/>
                    <a:pt x="6557" y="18728"/>
                  </a:cubicBezTo>
                  <a:lnTo>
                    <a:pt x="6557" y="2632"/>
                  </a:lnTo>
                  <a:cubicBezTo>
                    <a:pt x="6555" y="2431"/>
                    <a:pt x="6553" y="2235"/>
                    <a:pt x="6549" y="2041"/>
                  </a:cubicBezTo>
                  <a:cubicBezTo>
                    <a:pt x="6545" y="1821"/>
                    <a:pt x="6540" y="1600"/>
                    <a:pt x="6514" y="1393"/>
                  </a:cubicBezTo>
                  <a:cubicBezTo>
                    <a:pt x="6425" y="668"/>
                    <a:pt x="6150" y="330"/>
                    <a:pt x="5863" y="273"/>
                  </a:cubicBezTo>
                  <a:cubicBezTo>
                    <a:pt x="5796" y="260"/>
                    <a:pt x="5730" y="260"/>
                    <a:pt x="5663" y="273"/>
                  </a:cubicBezTo>
                  <a:lnTo>
                    <a:pt x="0" y="0"/>
                  </a:lnTo>
                </a:path>
              </a:pathLst>
            </a:custGeom>
            <a:ln w="38100">
              <a:solidFill>
                <a:schemeClr val="accent1"/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57" name="i$1îḑe"/>
            <p:cNvSpPr/>
            <p:nvPr/>
          </p:nvSpPr>
          <p:spPr>
            <a:xfrm rot="10800000" flipH="1">
              <a:off x="5052644" y="3868695"/>
              <a:ext cx="154317" cy="15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58" name="îş1iḑé"/>
            <p:cNvSpPr/>
            <p:nvPr/>
          </p:nvSpPr>
          <p:spPr>
            <a:xfrm rot="10800000" flipH="1">
              <a:off x="3950192" y="3944086"/>
              <a:ext cx="1158218" cy="64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extrusionOk="0">
                  <a:moveTo>
                    <a:pt x="21600" y="21565"/>
                  </a:moveTo>
                  <a:lnTo>
                    <a:pt x="11728" y="21565"/>
                  </a:lnTo>
                  <a:cubicBezTo>
                    <a:pt x="11460" y="21600"/>
                    <a:pt x="11203" y="21425"/>
                    <a:pt x="11016" y="21103"/>
                  </a:cubicBezTo>
                  <a:cubicBezTo>
                    <a:pt x="10790" y="20713"/>
                    <a:pt x="10686" y="20148"/>
                    <a:pt x="10658" y="19560"/>
                  </a:cubicBezTo>
                  <a:cubicBezTo>
                    <a:pt x="10648" y="19347"/>
                    <a:pt x="10648" y="19134"/>
                    <a:pt x="10658" y="18922"/>
                  </a:cubicBezTo>
                  <a:lnTo>
                    <a:pt x="10658" y="2659"/>
                  </a:lnTo>
                  <a:cubicBezTo>
                    <a:pt x="10655" y="2457"/>
                    <a:pt x="10651" y="2258"/>
                    <a:pt x="10646" y="2062"/>
                  </a:cubicBezTo>
                  <a:cubicBezTo>
                    <a:pt x="10639" y="1840"/>
                    <a:pt x="10630" y="1617"/>
                    <a:pt x="10589" y="1407"/>
                  </a:cubicBezTo>
                  <a:cubicBezTo>
                    <a:pt x="10444" y="675"/>
                    <a:pt x="9996" y="334"/>
                    <a:pt x="9529" y="276"/>
                  </a:cubicBezTo>
                  <a:cubicBezTo>
                    <a:pt x="9422" y="262"/>
                    <a:pt x="9313" y="263"/>
                    <a:pt x="9205" y="276"/>
                  </a:cubicBezTo>
                  <a:lnTo>
                    <a:pt x="0" y="0"/>
                  </a:ln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59" name="ïś1ïḋe"/>
            <p:cNvSpPr/>
            <p:nvPr/>
          </p:nvSpPr>
          <p:spPr>
            <a:xfrm>
              <a:off x="3926190" y="3586668"/>
              <a:ext cx="1644524" cy="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miter lim="400000"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60" name="îṧlîḍé"/>
            <p:cNvSpPr/>
            <p:nvPr/>
          </p:nvSpPr>
          <p:spPr>
            <a:xfrm rot="10800000" flipH="1">
              <a:off x="5484606" y="3509511"/>
              <a:ext cx="154317" cy="15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61" name="í$liḍe"/>
            <p:cNvSpPr/>
            <p:nvPr/>
          </p:nvSpPr>
          <p:spPr>
            <a:xfrm>
              <a:off x="8229177" y="2346853"/>
              <a:ext cx="545129" cy="54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lvl="0" algn="ctr">
                <a:defRPr sz="3200"/>
              </a:pPr>
              <a:r>
                <a:rPr lang="en-US" sz="240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04</a:t>
              </a:r>
              <a:endParaRPr lang="en-US" sz="240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62" name="îŝḻïḍe"/>
            <p:cNvSpPr/>
            <p:nvPr/>
          </p:nvSpPr>
          <p:spPr>
            <a:xfrm>
              <a:off x="8229177" y="3318396"/>
              <a:ext cx="545129" cy="54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lvl="0" algn="ctr">
                <a:defRPr sz="3200"/>
              </a:pPr>
              <a:r>
                <a:rPr lang="en-US" sz="240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05</a:t>
              </a:r>
              <a:endParaRPr lang="en-US" sz="240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63" name="iṡ1iḍe"/>
            <p:cNvSpPr/>
            <p:nvPr/>
          </p:nvSpPr>
          <p:spPr>
            <a:xfrm>
              <a:off x="8229177" y="4319877"/>
              <a:ext cx="545129" cy="54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lvl="0" algn="ctr">
                <a:defRPr sz="3200"/>
              </a:pPr>
              <a:r>
                <a:rPr lang="en-US" sz="240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06</a:t>
              </a:r>
              <a:endParaRPr lang="en-US" sz="240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64" name="iŝḷîḑé"/>
            <p:cNvSpPr/>
            <p:nvPr/>
          </p:nvSpPr>
          <p:spPr>
            <a:xfrm flipH="1">
              <a:off x="6669156" y="3179252"/>
              <a:ext cx="154317" cy="15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sz="7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65" name="ísľíḓe"/>
            <p:cNvSpPr/>
            <p:nvPr/>
          </p:nvSpPr>
          <p:spPr>
            <a:xfrm flipH="1">
              <a:off x="6752195" y="2609313"/>
              <a:ext cx="1494282" cy="64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extrusionOk="0">
                  <a:moveTo>
                    <a:pt x="21600" y="21565"/>
                  </a:moveTo>
                  <a:lnTo>
                    <a:pt x="9090" y="21565"/>
                  </a:lnTo>
                  <a:cubicBezTo>
                    <a:pt x="8882" y="21600"/>
                    <a:pt x="8683" y="21425"/>
                    <a:pt x="8539" y="21103"/>
                  </a:cubicBezTo>
                  <a:cubicBezTo>
                    <a:pt x="8363" y="20713"/>
                    <a:pt x="8281" y="20148"/>
                    <a:pt x="8261" y="19560"/>
                  </a:cubicBezTo>
                  <a:cubicBezTo>
                    <a:pt x="8253" y="19347"/>
                    <a:pt x="8253" y="19134"/>
                    <a:pt x="8261" y="18922"/>
                  </a:cubicBezTo>
                  <a:lnTo>
                    <a:pt x="8261" y="2659"/>
                  </a:lnTo>
                  <a:cubicBezTo>
                    <a:pt x="8259" y="2457"/>
                    <a:pt x="8256" y="2258"/>
                    <a:pt x="8251" y="2062"/>
                  </a:cubicBezTo>
                  <a:cubicBezTo>
                    <a:pt x="8246" y="1840"/>
                    <a:pt x="8240" y="1617"/>
                    <a:pt x="8207" y="1407"/>
                  </a:cubicBezTo>
                  <a:cubicBezTo>
                    <a:pt x="8094" y="675"/>
                    <a:pt x="7748" y="332"/>
                    <a:pt x="7386" y="276"/>
                  </a:cubicBezTo>
                  <a:cubicBezTo>
                    <a:pt x="7303" y="263"/>
                    <a:pt x="7219" y="263"/>
                    <a:pt x="7135" y="276"/>
                  </a:cubicBezTo>
                  <a:lnTo>
                    <a:pt x="0" y="0"/>
                  </a:ln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66" name="îṡḷídè"/>
            <p:cNvSpPr/>
            <p:nvPr/>
          </p:nvSpPr>
          <p:spPr>
            <a:xfrm rot="10800000">
              <a:off x="6183820" y="3863525"/>
              <a:ext cx="154317" cy="15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67" name="îṥľïḑê"/>
            <p:cNvSpPr/>
            <p:nvPr/>
          </p:nvSpPr>
          <p:spPr>
            <a:xfrm rot="10800000">
              <a:off x="6226828" y="3906533"/>
              <a:ext cx="68301" cy="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68" name="îSḻïḑê"/>
            <p:cNvSpPr/>
            <p:nvPr/>
          </p:nvSpPr>
          <p:spPr>
            <a:xfrm rot="10800000">
              <a:off x="6274479" y="3936463"/>
              <a:ext cx="1971997" cy="656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888" y="21345"/>
                  </a:lnTo>
                  <a:cubicBezTo>
                    <a:pt x="6731" y="21379"/>
                    <a:pt x="6580" y="21206"/>
                    <a:pt x="6470" y="20887"/>
                  </a:cubicBezTo>
                  <a:cubicBezTo>
                    <a:pt x="6337" y="20501"/>
                    <a:pt x="6276" y="19942"/>
                    <a:pt x="6260" y="19360"/>
                  </a:cubicBezTo>
                  <a:cubicBezTo>
                    <a:pt x="6254" y="19150"/>
                    <a:pt x="6254" y="18938"/>
                    <a:pt x="6260" y="18728"/>
                  </a:cubicBezTo>
                  <a:lnTo>
                    <a:pt x="6260" y="2632"/>
                  </a:lnTo>
                  <a:cubicBezTo>
                    <a:pt x="6258" y="2431"/>
                    <a:pt x="6256" y="2235"/>
                    <a:pt x="6253" y="2041"/>
                  </a:cubicBezTo>
                  <a:cubicBezTo>
                    <a:pt x="6249" y="1821"/>
                    <a:pt x="6244" y="1600"/>
                    <a:pt x="6219" y="1393"/>
                  </a:cubicBezTo>
                  <a:cubicBezTo>
                    <a:pt x="6134" y="668"/>
                    <a:pt x="5871" y="330"/>
                    <a:pt x="5597" y="273"/>
                  </a:cubicBezTo>
                  <a:cubicBezTo>
                    <a:pt x="5534" y="260"/>
                    <a:pt x="5470" y="260"/>
                    <a:pt x="5407" y="273"/>
                  </a:cubicBezTo>
                  <a:lnTo>
                    <a:pt x="0" y="0"/>
                  </a:ln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69" name="iṥľiḑê"/>
            <p:cNvSpPr/>
            <p:nvPr/>
          </p:nvSpPr>
          <p:spPr>
            <a:xfrm flipH="1">
              <a:off x="6192863" y="3586668"/>
              <a:ext cx="2053613" cy="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miter lim="400000"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70" name="ïŝļîḓè"/>
            <p:cNvSpPr/>
            <p:nvPr/>
          </p:nvSpPr>
          <p:spPr>
            <a:xfrm rot="10800000">
              <a:off x="6119609" y="3509511"/>
              <a:ext cx="154317" cy="15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71" name="ïśḻîḋe"/>
            <p:cNvSpPr/>
            <p:nvPr/>
          </p:nvSpPr>
          <p:spPr>
            <a:xfrm rot="10800000">
              <a:off x="6162617" y="3552519"/>
              <a:ext cx="68301" cy="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72" name="íŝlîḋê"/>
            <p:cNvSpPr/>
            <p:nvPr/>
          </p:nvSpPr>
          <p:spPr>
            <a:xfrm flipH="1">
              <a:off x="6712163" y="3222261"/>
              <a:ext cx="68301" cy="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73" name="îś1ïďé"/>
            <p:cNvSpPr/>
            <p:nvPr/>
          </p:nvSpPr>
          <p:spPr>
            <a:xfrm rot="10800000" flipH="1">
              <a:off x="5095652" y="3911703"/>
              <a:ext cx="68301" cy="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74" name="ïṡľíḋe"/>
            <p:cNvSpPr/>
            <p:nvPr/>
          </p:nvSpPr>
          <p:spPr>
            <a:xfrm rot="10800000" flipH="1">
              <a:off x="5527614" y="3552519"/>
              <a:ext cx="68301" cy="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75" name="îṩḻïḍè"/>
            <p:cNvSpPr txBox="1"/>
            <p:nvPr/>
          </p:nvSpPr>
          <p:spPr bwMode="auto">
            <a:xfrm>
              <a:off x="673100" y="2151639"/>
              <a:ext cx="2707637" cy="30995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 algn="r" latinLnBrk="0"/>
              <a:r>
                <a:rPr lang="zh-CN" altLang="en-US" sz="2400" b="1" dirty="0" smtClean="0">
                  <a:effectLst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400" b="1" dirty="0">
                <a:effectLst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76" name="ïsḷidè"/>
            <p:cNvSpPr txBox="1"/>
            <p:nvPr/>
          </p:nvSpPr>
          <p:spPr bwMode="auto">
            <a:xfrm>
              <a:off x="673100" y="2461597"/>
              <a:ext cx="2707637" cy="55617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0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77" name="ïSḷïḍê"/>
            <p:cNvSpPr txBox="1"/>
            <p:nvPr/>
          </p:nvSpPr>
          <p:spPr bwMode="auto">
            <a:xfrm>
              <a:off x="673100" y="3179252"/>
              <a:ext cx="2707637" cy="30995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 algn="r" latinLnBrk="0"/>
              <a:r>
                <a:rPr lang="zh-CN" altLang="en-US" sz="2400" b="1" dirty="0" smtClean="0">
                  <a:effectLst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400" b="1" dirty="0">
                <a:effectLst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78" name="ïślîḑe"/>
            <p:cNvSpPr txBox="1"/>
            <p:nvPr/>
          </p:nvSpPr>
          <p:spPr bwMode="auto">
            <a:xfrm>
              <a:off x="673100" y="3489210"/>
              <a:ext cx="2707637" cy="55617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0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79" name="ïSḷiḓè"/>
            <p:cNvSpPr txBox="1"/>
            <p:nvPr/>
          </p:nvSpPr>
          <p:spPr bwMode="auto">
            <a:xfrm>
              <a:off x="673100" y="4206865"/>
              <a:ext cx="2707637" cy="30995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 algn="r" latinLnBrk="0"/>
              <a:r>
                <a:rPr lang="zh-CN" altLang="en-US" sz="2400" b="1" dirty="0" smtClean="0">
                  <a:effectLst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400" b="1" dirty="0">
                <a:effectLst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80" name="ïṩ1ïďê"/>
            <p:cNvSpPr txBox="1"/>
            <p:nvPr/>
          </p:nvSpPr>
          <p:spPr bwMode="auto">
            <a:xfrm>
              <a:off x="673100" y="4516823"/>
              <a:ext cx="2707637" cy="55617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0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81" name="iṥlîďe"/>
            <p:cNvSpPr txBox="1"/>
            <p:nvPr/>
          </p:nvSpPr>
          <p:spPr bwMode="auto">
            <a:xfrm>
              <a:off x="8812851" y="2151639"/>
              <a:ext cx="2707637" cy="30995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 latinLnBrk="0"/>
              <a:r>
                <a:rPr lang="zh-CN" altLang="en-US" sz="2400" b="1" dirty="0" smtClean="0">
                  <a:effectLst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400" b="1" dirty="0">
                <a:effectLst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82" name="iṥlîdê"/>
            <p:cNvSpPr txBox="1"/>
            <p:nvPr/>
          </p:nvSpPr>
          <p:spPr bwMode="auto">
            <a:xfrm>
              <a:off x="8812851" y="2461597"/>
              <a:ext cx="2707637" cy="55617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0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83" name="ïSḻîḑê"/>
            <p:cNvSpPr txBox="1"/>
            <p:nvPr/>
          </p:nvSpPr>
          <p:spPr bwMode="auto">
            <a:xfrm>
              <a:off x="8812851" y="3179252"/>
              <a:ext cx="2707637" cy="30995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 latinLnBrk="0"/>
              <a:r>
                <a:rPr lang="zh-CN" altLang="en-US" sz="2400" b="1" dirty="0" smtClean="0">
                  <a:effectLst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400" b="1" dirty="0">
                <a:effectLst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84" name="ïsḻîḋè"/>
            <p:cNvSpPr txBox="1"/>
            <p:nvPr/>
          </p:nvSpPr>
          <p:spPr bwMode="auto">
            <a:xfrm>
              <a:off x="8812851" y="3489210"/>
              <a:ext cx="2707637" cy="55617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0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85" name="ïṧľíḋé"/>
            <p:cNvSpPr txBox="1"/>
            <p:nvPr/>
          </p:nvSpPr>
          <p:spPr bwMode="auto">
            <a:xfrm>
              <a:off x="8812851" y="4206865"/>
              <a:ext cx="2707637" cy="30995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 latinLnBrk="0"/>
              <a:r>
                <a:rPr lang="zh-CN" altLang="en-US" sz="2400" b="1" dirty="0" smtClean="0">
                  <a:effectLst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400" b="1" dirty="0">
                <a:effectLst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86" name="íS1iḑê"/>
            <p:cNvSpPr txBox="1"/>
            <p:nvPr/>
          </p:nvSpPr>
          <p:spPr bwMode="auto">
            <a:xfrm>
              <a:off x="8812851" y="4516823"/>
              <a:ext cx="2707637" cy="55617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0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团队介绍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8628338c-77e2-4b26-a176-51af004eff6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-8297"/>
            <a:ext cx="12369800" cy="5849565"/>
            <a:chOff x="-6350" y="-8297"/>
            <a:chExt cx="12369800" cy="5849565"/>
          </a:xfrm>
        </p:grpSpPr>
        <p:sp>
          <p:nvSpPr>
            <p:cNvPr id="11" name="iŝliḍe"/>
            <p:cNvSpPr/>
            <p:nvPr/>
          </p:nvSpPr>
          <p:spPr>
            <a:xfrm>
              <a:off x="0" y="0"/>
              <a:ext cx="12192000" cy="3930650"/>
            </a:xfrm>
            <a:prstGeom prst="rect">
              <a:avLst/>
            </a:prstGeom>
            <a:blipFill>
              <a:blip r:embed="rId2"/>
              <a:tile tx="0" ty="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ïṡḷidê"/>
            <p:cNvSpPr/>
            <p:nvPr/>
          </p:nvSpPr>
          <p:spPr>
            <a:xfrm>
              <a:off x="0" y="-8297"/>
              <a:ext cx="12192000" cy="393065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ïṡlîḑê"/>
            <p:cNvSpPr/>
            <p:nvPr/>
          </p:nvSpPr>
          <p:spPr bwMode="auto">
            <a:xfrm>
              <a:off x="-6350" y="3938947"/>
              <a:ext cx="12369800" cy="95250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4" name="iṣḷïḓè"/>
            <p:cNvSpPr/>
            <p:nvPr/>
          </p:nvSpPr>
          <p:spPr bwMode="auto">
            <a:xfrm>
              <a:off x="1545526" y="4863368"/>
              <a:ext cx="2324100" cy="977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5" name="iS1îḍé"/>
            <p:cNvSpPr/>
            <p:nvPr/>
          </p:nvSpPr>
          <p:spPr bwMode="auto">
            <a:xfrm>
              <a:off x="4948010" y="4863368"/>
              <a:ext cx="2324100" cy="977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6" name="îṡlíḑé"/>
            <p:cNvSpPr/>
            <p:nvPr/>
          </p:nvSpPr>
          <p:spPr bwMode="auto">
            <a:xfrm>
              <a:off x="8457197" y="4863368"/>
              <a:ext cx="2324100" cy="977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7" name="ïṥḷîḓè"/>
            <p:cNvSpPr/>
            <p:nvPr/>
          </p:nvSpPr>
          <p:spPr>
            <a:xfrm>
              <a:off x="2438161" y="4446091"/>
              <a:ext cx="538830" cy="5234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8" name="îšļïḍe"/>
            <p:cNvSpPr/>
            <p:nvPr/>
          </p:nvSpPr>
          <p:spPr bwMode="auto">
            <a:xfrm>
              <a:off x="2552274" y="4552491"/>
              <a:ext cx="310604" cy="310604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9" name="ï$ḷîďê"/>
            <p:cNvSpPr/>
            <p:nvPr/>
          </p:nvSpPr>
          <p:spPr>
            <a:xfrm>
              <a:off x="9349832" y="4444698"/>
              <a:ext cx="538830" cy="5234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0" name="i$ḻïdè"/>
            <p:cNvSpPr/>
            <p:nvPr/>
          </p:nvSpPr>
          <p:spPr bwMode="auto">
            <a:xfrm>
              <a:off x="9506491" y="4583954"/>
              <a:ext cx="225512" cy="244892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1" name="ïs1iḍé"/>
            <p:cNvSpPr/>
            <p:nvPr/>
          </p:nvSpPr>
          <p:spPr>
            <a:xfrm>
              <a:off x="5840645" y="4446091"/>
              <a:ext cx="538830" cy="5234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2" name="íṩḻîḓê"/>
            <p:cNvSpPr/>
            <p:nvPr/>
          </p:nvSpPr>
          <p:spPr bwMode="auto">
            <a:xfrm>
              <a:off x="5949567" y="4545907"/>
              <a:ext cx="320986" cy="32098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3" name="iṡḷîḍê"/>
            <p:cNvSpPr/>
            <p:nvPr/>
          </p:nvSpPr>
          <p:spPr>
            <a:xfrm>
              <a:off x="8690513" y="2325362"/>
              <a:ext cx="1857469" cy="194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solidFill>
              <a:srgbClr val="000000">
                <a:alpha val="35000"/>
              </a:srgb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4" name="ïSļïḑe"/>
            <p:cNvSpPr/>
            <p:nvPr/>
          </p:nvSpPr>
          <p:spPr>
            <a:xfrm>
              <a:off x="8662393" y="2293611"/>
              <a:ext cx="1792104" cy="179261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5" name="ïSļíḋè"/>
            <p:cNvSpPr/>
            <p:nvPr/>
          </p:nvSpPr>
          <p:spPr>
            <a:xfrm>
              <a:off x="5181326" y="2325362"/>
              <a:ext cx="1857469" cy="194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solidFill>
              <a:srgbClr val="000000">
                <a:alpha val="35000"/>
              </a:srgb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6" name="ïşľíḓé"/>
            <p:cNvSpPr/>
            <p:nvPr/>
          </p:nvSpPr>
          <p:spPr>
            <a:xfrm>
              <a:off x="5153206" y="2293611"/>
              <a:ext cx="1792104" cy="179261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7" name="íṩľïḍê"/>
            <p:cNvSpPr/>
            <p:nvPr/>
          </p:nvSpPr>
          <p:spPr>
            <a:xfrm>
              <a:off x="1839644" y="2325362"/>
              <a:ext cx="1857469" cy="194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solidFill>
              <a:srgbClr val="000000">
                <a:alpha val="35000"/>
              </a:srgb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8" name="íśľïḍè"/>
            <p:cNvSpPr/>
            <p:nvPr/>
          </p:nvSpPr>
          <p:spPr>
            <a:xfrm>
              <a:off x="1811524" y="2293611"/>
              <a:ext cx="1792104" cy="179261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团队介绍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fdab7107-17d2-4277-ad90-21e7344c807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0718" y="1509837"/>
            <a:ext cx="10850564" cy="4777300"/>
            <a:chOff x="669925" y="495300"/>
            <a:chExt cx="10850564" cy="4777300"/>
          </a:xfrm>
        </p:grpSpPr>
        <p:sp>
          <p:nvSpPr>
            <p:cNvPr id="11" name="îSlïḍê"/>
            <p:cNvSpPr/>
            <p:nvPr/>
          </p:nvSpPr>
          <p:spPr>
            <a:xfrm>
              <a:off x="669925" y="495300"/>
              <a:ext cx="5426075" cy="2971800"/>
            </a:xfrm>
            <a:prstGeom prst="rect">
              <a:avLst/>
            </a:prstGeom>
            <a:blipFill>
              <a:blip r:embed="rId2"/>
              <a:tile tx="0" ty="0" sx="100000" sy="100000" flip="none" algn="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iṣlîdê"/>
            <p:cNvSpPr/>
            <p:nvPr/>
          </p:nvSpPr>
          <p:spPr>
            <a:xfrm>
              <a:off x="6096001" y="495300"/>
              <a:ext cx="5424488" cy="297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îšľiḋe"/>
            <p:cNvSpPr txBox="1"/>
            <p:nvPr/>
          </p:nvSpPr>
          <p:spPr>
            <a:xfrm>
              <a:off x="1568298" y="3601427"/>
              <a:ext cx="3629329" cy="1671173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点击这里输入您的标题</a:t>
              </a:r>
              <a:endParaRPr lang="en-US" altLang="zh-CN" sz="20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Theme color makes PPT more convenient to change.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5" name="ïṧlïdê"/>
            <p:cNvSpPr txBox="1"/>
            <p:nvPr/>
          </p:nvSpPr>
          <p:spPr>
            <a:xfrm>
              <a:off x="6993581" y="3601427"/>
              <a:ext cx="3629329" cy="1671173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点击这里输入您的标题</a:t>
              </a:r>
              <a:endParaRPr lang="en-US" altLang="zh-CN" sz="20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Theme color makes PPT more convenient to change.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7" name="îSlíḍe"/>
            <p:cNvSpPr/>
            <p:nvPr/>
          </p:nvSpPr>
          <p:spPr bwMode="auto">
            <a:xfrm>
              <a:off x="6684502" y="1192405"/>
              <a:ext cx="683444" cy="682174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8" name="íş1îḍé"/>
            <p:cNvSpPr txBox="1"/>
            <p:nvPr/>
          </p:nvSpPr>
          <p:spPr>
            <a:xfrm>
              <a:off x="6591000" y="1977508"/>
              <a:ext cx="1976498" cy="1107996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lnSpcReduction="10000"/>
            </a:bodyPr>
            <a:lstStyle/>
            <a:p>
              <a:r>
                <a:rPr lang="en-US" altLang="zh-CN" sz="7200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80%</a:t>
              </a:r>
              <a:endParaRPr lang="en-US" altLang="zh-CN" sz="7200" dirty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团队介绍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8e370610-4d6b-4700-8eb2-c62eb95343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351053"/>
            <a:ext cx="12192000" cy="5019675"/>
            <a:chOff x="0" y="1123950"/>
            <a:chExt cx="12192000" cy="5019675"/>
          </a:xfrm>
        </p:grpSpPr>
        <p:sp>
          <p:nvSpPr>
            <p:cNvPr id="11" name="ïşliďé"/>
            <p:cNvSpPr/>
            <p:nvPr/>
          </p:nvSpPr>
          <p:spPr>
            <a:xfrm>
              <a:off x="6082936" y="3625753"/>
              <a:ext cx="6109064" cy="2517872"/>
            </a:xfrm>
            <a:prstGeom prst="rect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íslíḍé"/>
            <p:cNvSpPr/>
            <p:nvPr/>
          </p:nvSpPr>
          <p:spPr>
            <a:xfrm>
              <a:off x="0" y="1123950"/>
              <a:ext cx="6109064" cy="2517872"/>
            </a:xfrm>
            <a:prstGeom prst="rect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iṡľiḋé"/>
            <p:cNvSpPr/>
            <p:nvPr/>
          </p:nvSpPr>
          <p:spPr>
            <a:xfrm>
              <a:off x="0" y="1140019"/>
              <a:ext cx="6096000" cy="248573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b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4" name="iṥļiḓè"/>
            <p:cNvSpPr/>
            <p:nvPr/>
          </p:nvSpPr>
          <p:spPr>
            <a:xfrm>
              <a:off x="6096000" y="3625753"/>
              <a:ext cx="6096000" cy="248573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b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5" name="ïślîḑé"/>
            <p:cNvSpPr txBox="1"/>
            <p:nvPr/>
          </p:nvSpPr>
          <p:spPr>
            <a:xfrm>
              <a:off x="6412436" y="2194646"/>
              <a:ext cx="4335392" cy="630356"/>
            </a:xfrm>
            <a:prstGeom prst="rect">
              <a:avLst/>
            </a:prstGeom>
            <a:noFill/>
          </p:spPr>
          <p:txBody>
            <a:bodyPr wrap="square" lIns="91440" tIns="45720" rIns="91440" bIns="45720" anchor="b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……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6" name="îślïďe"/>
            <p:cNvSpPr/>
            <p:nvPr/>
          </p:nvSpPr>
          <p:spPr>
            <a:xfrm>
              <a:off x="6412436" y="2857139"/>
              <a:ext cx="3767884" cy="62415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3200" b="1" dirty="0" smtClean="0">
                  <a:solidFill>
                    <a:schemeClr val="tx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sz="3200" b="1" dirty="0">
                <a:solidFill>
                  <a:schemeClr val="tx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7" name="ïš1iḑè"/>
            <p:cNvSpPr txBox="1"/>
            <p:nvPr/>
          </p:nvSpPr>
          <p:spPr>
            <a:xfrm>
              <a:off x="1328039" y="4484967"/>
              <a:ext cx="4390589" cy="662690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……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8" name="íṩľíḑê"/>
            <p:cNvSpPr/>
            <p:nvPr/>
          </p:nvSpPr>
          <p:spPr>
            <a:xfrm>
              <a:off x="2042236" y="5247733"/>
              <a:ext cx="3676392" cy="60900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r"/>
              <a:r>
                <a:rPr lang="zh-CN" altLang="en-US" sz="3200" b="1" dirty="0" smtClean="0">
                  <a:solidFill>
                    <a:schemeClr val="tx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sz="3200" b="1" dirty="0">
                <a:solidFill>
                  <a:schemeClr val="tx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书体坊郭小语钢笔楷体" panose="02010601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54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书体坊郭小语钢笔楷体" panose="02010601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15" r="45699" b="50473"/>
          <a:stretch>
            <a:fillRect/>
          </a:stretch>
        </p:blipFill>
        <p:spPr>
          <a:xfrm>
            <a:off x="802640" y="5268849"/>
            <a:ext cx="701040" cy="60560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53105" y="1635760"/>
            <a:ext cx="400110" cy="3586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400" b="1" spc="600" dirty="0" smtClean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 HERE</a:t>
            </a:r>
            <a:endParaRPr lang="zh-CN" altLang="en-US" sz="1400" b="1" spc="600" dirty="0">
              <a:solidFill>
                <a:schemeClr val="bg1"/>
              </a:solidFill>
              <a:latin typeface="Open Sans" panose="020B0606030504020204" pitchFamily="34" charset="0"/>
              <a:ea typeface="书体坊郭小语钢笔楷体" panose="02010601030101010101" pitchFamily="2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6880" y="774620"/>
            <a:ext cx="4409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b="1" spc="600" dirty="0" smtClean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</a:t>
            </a:r>
            <a:endParaRPr lang="zh-CN" altLang="en-US" sz="5400" b="1" spc="600" dirty="0">
              <a:solidFill>
                <a:schemeClr val="bg1"/>
              </a:solidFill>
              <a:latin typeface="Open Sans" panose="020B0606030504020204" pitchFamily="34" charset="0"/>
              <a:ea typeface="书体坊郭小语钢笔楷体" panose="02010601030101010101" pitchFamily="2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999001" y="774620"/>
            <a:ext cx="4675475" cy="5139464"/>
            <a:chOff x="6999001" y="774620"/>
            <a:chExt cx="4675475" cy="5139464"/>
          </a:xfrm>
        </p:grpSpPr>
        <p:sp>
          <p:nvSpPr>
            <p:cNvPr id="20" name="矩形 19"/>
            <p:cNvSpPr/>
            <p:nvPr/>
          </p:nvSpPr>
          <p:spPr>
            <a:xfrm>
              <a:off x="7960058" y="1268580"/>
              <a:ext cx="2753360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999001" y="2382855"/>
              <a:ext cx="4675475" cy="3531229"/>
              <a:chOff x="6999001" y="2382855"/>
              <a:chExt cx="4675475" cy="3531229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15" r="45699" b="50473"/>
              <a:stretch>
                <a:fillRect/>
              </a:stretch>
            </p:blipFill>
            <p:spPr>
              <a:xfrm>
                <a:off x="9390985" y="2382855"/>
                <a:ext cx="2077720" cy="1794882"/>
              </a:xfrm>
              <a:prstGeom prst="rect">
                <a:avLst/>
              </a:prstGeom>
            </p:spPr>
          </p:pic>
          <p:grpSp>
            <p:nvGrpSpPr>
              <p:cNvPr id="24" name="组合 23"/>
              <p:cNvGrpSpPr/>
              <p:nvPr/>
            </p:nvGrpSpPr>
            <p:grpSpPr>
              <a:xfrm>
                <a:off x="6999001" y="2425919"/>
                <a:ext cx="4675475" cy="3488165"/>
                <a:chOff x="7659129" y="1670803"/>
                <a:chExt cx="4675475" cy="3488165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9863184" y="1670803"/>
                  <a:ext cx="2471420" cy="1568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9600" spc="3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03</a:t>
                  </a:r>
                  <a:endParaRPr lang="en-US" altLang="zh-CN" sz="9600" spc="300" dirty="0" smtClean="0">
                    <a:solidFill>
                      <a:schemeClr val="accent1">
                        <a:lumMod val="7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9630168" y="3651134"/>
                  <a:ext cx="259267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zh-CN" altLang="en-US" sz="4000" b="1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作品展示</a:t>
                  </a:r>
                  <a:endParaRPr lang="zh-CN" altLang="en-US" sz="4000" b="1" spc="600" dirty="0">
                    <a:solidFill>
                      <a:schemeClr val="accent3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7659129" y="4453967"/>
                  <a:ext cx="4675475" cy="705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400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点击输入您的文字</a:t>
                  </a:r>
                  <a:r>
                    <a:rPr lang="zh-CN" altLang="en-US" sz="1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内容，点击输入您的文字内容，点击输入您的文字</a:t>
                  </a:r>
                  <a:r>
                    <a:rPr lang="zh-CN" altLang="en-US" sz="1400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。</a:t>
                  </a:r>
                  <a:endParaRPr lang="zh-CN" altLang="en-US" sz="1400" spc="600" dirty="0">
                    <a:solidFill>
                      <a:schemeClr val="accent3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</p:grpSp>
        <p:sp>
          <p:nvSpPr>
            <p:cNvPr id="22" name="文本框 21"/>
            <p:cNvSpPr txBox="1"/>
            <p:nvPr/>
          </p:nvSpPr>
          <p:spPr>
            <a:xfrm>
              <a:off x="8366458" y="774620"/>
              <a:ext cx="19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pc="300" dirty="0" smtClean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cs typeface="Open Sans" panose="020B0606030504020204" pitchFamily="34" charset="0"/>
                  <a:sym typeface="Open Sans" panose="020B0606030504020204" pitchFamily="34" charset="0"/>
                </a:rPr>
                <a:t>TITLE HERE.</a:t>
              </a:r>
              <a:endParaRPr lang="zh-CN" altLang="en-US" spc="3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作品展示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06f1c0a2-13b5-4762-9e26-5bb1fdaf5ee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816100"/>
            <a:ext cx="11151553" cy="5041900"/>
            <a:chOff x="0" y="1038225"/>
            <a:chExt cx="11151553" cy="5041900"/>
          </a:xfrm>
        </p:grpSpPr>
        <p:sp>
          <p:nvSpPr>
            <p:cNvPr id="11" name="íṡļiďè"/>
            <p:cNvSpPr/>
            <p:nvPr/>
          </p:nvSpPr>
          <p:spPr>
            <a:xfrm>
              <a:off x="1040448" y="1038225"/>
              <a:ext cx="2580005" cy="50419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íšḷîḋè"/>
            <p:cNvSpPr/>
            <p:nvPr/>
          </p:nvSpPr>
          <p:spPr>
            <a:xfrm>
              <a:off x="4058815" y="1038225"/>
              <a:ext cx="2072005" cy="2540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íśḻïḍè"/>
            <p:cNvSpPr/>
            <p:nvPr/>
          </p:nvSpPr>
          <p:spPr>
            <a:xfrm>
              <a:off x="6569182" y="1038225"/>
              <a:ext cx="2072005" cy="2540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4" name="îšľïďê"/>
            <p:cNvSpPr/>
            <p:nvPr/>
          </p:nvSpPr>
          <p:spPr>
            <a:xfrm>
              <a:off x="9079548" y="1038225"/>
              <a:ext cx="2072005" cy="2540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5" name="ïṩḻiḋê"/>
            <p:cNvSpPr/>
            <p:nvPr/>
          </p:nvSpPr>
          <p:spPr>
            <a:xfrm>
              <a:off x="0" y="4216400"/>
              <a:ext cx="3620453" cy="12827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6" name="iṩḻíḋè"/>
            <p:cNvSpPr/>
            <p:nvPr/>
          </p:nvSpPr>
          <p:spPr>
            <a:xfrm>
              <a:off x="3620453" y="4216400"/>
              <a:ext cx="7531100" cy="1282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17" name="ïšlïďè"/>
            <p:cNvGrpSpPr/>
            <p:nvPr/>
          </p:nvGrpSpPr>
          <p:grpSpPr>
            <a:xfrm>
              <a:off x="4058815" y="4246484"/>
              <a:ext cx="6143864" cy="1222533"/>
              <a:chOff x="4182136" y="4246484"/>
              <a:chExt cx="6143864" cy="1222533"/>
            </a:xfrm>
          </p:grpSpPr>
          <p:sp>
            <p:nvSpPr>
              <p:cNvPr id="18" name="ïSḷïḋé"/>
              <p:cNvSpPr/>
              <p:nvPr/>
            </p:nvSpPr>
            <p:spPr bwMode="auto">
              <a:xfrm>
                <a:off x="4182136" y="4624291"/>
                <a:ext cx="6143864" cy="844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1100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r>
                  <a:rPr lang="en-US" altLang="zh-CN" sz="1100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.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100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</a:t>
                </a:r>
                <a:r>
                  <a:rPr lang="zh-CN" altLang="en-US" sz="1100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内容</a:t>
                </a:r>
                <a:endParaRPr lang="zh-CN" altLang="en-US" sz="1100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9" name="iṣ1iďè"/>
              <p:cNvSpPr txBox="1"/>
              <p:nvPr/>
            </p:nvSpPr>
            <p:spPr bwMode="auto">
              <a:xfrm>
                <a:off x="4182136" y="4246484"/>
                <a:ext cx="6143864" cy="37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en-US" altLang="zh-CN" sz="24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作品展示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a477d507-7458-4097-ab27-87c216705cd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329348"/>
            <a:ext cx="12192000" cy="5537564"/>
            <a:chOff x="0" y="1329351"/>
            <a:chExt cx="12192000" cy="5537564"/>
          </a:xfrm>
        </p:grpSpPr>
        <p:grpSp>
          <p:nvGrpSpPr>
            <p:cNvPr id="11" name="îṣlïḋê"/>
            <p:cNvGrpSpPr/>
            <p:nvPr/>
          </p:nvGrpSpPr>
          <p:grpSpPr>
            <a:xfrm>
              <a:off x="954015" y="4501652"/>
              <a:ext cx="2155309" cy="707886"/>
              <a:chOff x="954015" y="4501654"/>
              <a:chExt cx="2155309" cy="707886"/>
            </a:xfrm>
          </p:grpSpPr>
          <p:sp>
            <p:nvSpPr>
              <p:cNvPr id="109" name="ïšļîḋè"/>
              <p:cNvSpPr/>
              <p:nvPr/>
            </p:nvSpPr>
            <p:spPr>
              <a:xfrm>
                <a:off x="954015" y="4501654"/>
                <a:ext cx="2155309" cy="286684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>
                  <a:buClr>
                    <a:srgbClr val="E24848"/>
                  </a:buClr>
                </a:pPr>
                <a:r>
                  <a:rPr lang="zh-CN" altLang="en-US" sz="1600" b="1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 </a:t>
                </a:r>
                <a:endParaRPr lang="zh-CN" altLang="en-US" sz="16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10" name="iṧ1ïḋé"/>
              <p:cNvSpPr/>
              <p:nvPr/>
            </p:nvSpPr>
            <p:spPr>
              <a:xfrm>
                <a:off x="954015" y="4747875"/>
                <a:ext cx="2155309" cy="461665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2" name="íṧḻíḍé"/>
            <p:cNvGrpSpPr/>
            <p:nvPr/>
          </p:nvGrpSpPr>
          <p:grpSpPr>
            <a:xfrm>
              <a:off x="3846734" y="4669564"/>
              <a:ext cx="2155309" cy="707886"/>
              <a:chOff x="3846734" y="4669566"/>
              <a:chExt cx="2155309" cy="707886"/>
            </a:xfrm>
          </p:grpSpPr>
          <p:sp>
            <p:nvSpPr>
              <p:cNvPr id="107" name="íṧļîḓe"/>
              <p:cNvSpPr/>
              <p:nvPr/>
            </p:nvSpPr>
            <p:spPr>
              <a:xfrm>
                <a:off x="3846734" y="4669566"/>
                <a:ext cx="2155309" cy="286684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1">
                <a:normAutofit fontScale="92500" lnSpcReduction="20000"/>
              </a:bodyPr>
              <a:lstStyle/>
              <a:p>
                <a:pPr algn="ctr">
                  <a:buClr>
                    <a:srgbClr val="E24848"/>
                  </a:buClr>
                </a:pPr>
                <a:r>
                  <a:rPr lang="zh-CN" altLang="en-US" sz="1600" b="1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 </a:t>
                </a:r>
                <a:endParaRPr lang="zh-CN" altLang="en-US" sz="16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8" name="iSľiḋè"/>
              <p:cNvSpPr/>
              <p:nvPr/>
            </p:nvSpPr>
            <p:spPr>
              <a:xfrm>
                <a:off x="3846734" y="4915787"/>
                <a:ext cx="2155309" cy="46166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3" name="iṥlïḋê"/>
            <p:cNvGrpSpPr/>
            <p:nvPr/>
          </p:nvGrpSpPr>
          <p:grpSpPr>
            <a:xfrm>
              <a:off x="6614338" y="4140600"/>
              <a:ext cx="2155309" cy="707886"/>
              <a:chOff x="6614338" y="4140602"/>
              <a:chExt cx="2155309" cy="707886"/>
            </a:xfrm>
          </p:grpSpPr>
          <p:sp>
            <p:nvSpPr>
              <p:cNvPr id="105" name="íS1iḑè"/>
              <p:cNvSpPr/>
              <p:nvPr/>
            </p:nvSpPr>
            <p:spPr>
              <a:xfrm>
                <a:off x="6614338" y="4140602"/>
                <a:ext cx="2155309" cy="322112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>
                  <a:buClr>
                    <a:srgbClr val="E24848"/>
                  </a:buClr>
                </a:pPr>
                <a:r>
                  <a:rPr lang="zh-CN" altLang="en-US" sz="1600" b="1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 </a:t>
                </a:r>
                <a:endParaRPr lang="zh-CN" altLang="en-US" sz="16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6" name="ïṥļíḑé"/>
              <p:cNvSpPr/>
              <p:nvPr/>
            </p:nvSpPr>
            <p:spPr>
              <a:xfrm>
                <a:off x="6614338" y="4386823"/>
                <a:ext cx="2155309" cy="461665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4" name="i$ľïḋè"/>
            <p:cNvGrpSpPr/>
            <p:nvPr/>
          </p:nvGrpSpPr>
          <p:grpSpPr>
            <a:xfrm>
              <a:off x="9289694" y="4532615"/>
              <a:ext cx="2155309" cy="707886"/>
              <a:chOff x="9289694" y="4532617"/>
              <a:chExt cx="2155309" cy="707886"/>
            </a:xfrm>
          </p:grpSpPr>
          <p:sp>
            <p:nvSpPr>
              <p:cNvPr id="103" name="iSḻïďe"/>
              <p:cNvSpPr/>
              <p:nvPr/>
            </p:nvSpPr>
            <p:spPr>
              <a:xfrm>
                <a:off x="9289694" y="4532617"/>
                <a:ext cx="2155309" cy="312328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1">
                <a:normAutofit fontScale="92500" lnSpcReduction="10000"/>
              </a:bodyPr>
              <a:lstStyle/>
              <a:p>
                <a:pPr algn="ctr">
                  <a:buClr>
                    <a:srgbClr val="E24848"/>
                  </a:buClr>
                </a:pPr>
                <a:r>
                  <a:rPr lang="zh-CN" altLang="en-US" sz="1600" b="1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 </a:t>
                </a:r>
                <a:endParaRPr lang="zh-CN" altLang="en-US" sz="16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4" name="işļîḓé"/>
              <p:cNvSpPr/>
              <p:nvPr/>
            </p:nvSpPr>
            <p:spPr>
              <a:xfrm>
                <a:off x="9289694" y="4778838"/>
                <a:ext cx="2155309" cy="46166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" name="ï$1ïḓé"/>
            <p:cNvGrpSpPr/>
            <p:nvPr/>
          </p:nvGrpSpPr>
          <p:grpSpPr>
            <a:xfrm>
              <a:off x="1167187" y="1473151"/>
              <a:ext cx="1728964" cy="2684504"/>
              <a:chOff x="1167187" y="1663108"/>
              <a:chExt cx="1728964" cy="2684504"/>
            </a:xfrm>
          </p:grpSpPr>
          <p:grpSp>
            <p:nvGrpSpPr>
              <p:cNvPr id="90" name="ïṡḻíḋé"/>
              <p:cNvGrpSpPr/>
              <p:nvPr/>
            </p:nvGrpSpPr>
            <p:grpSpPr>
              <a:xfrm>
                <a:off x="1167187" y="1663108"/>
                <a:ext cx="1728964" cy="2028563"/>
                <a:chOff x="1377093" y="1853538"/>
                <a:chExt cx="1320397" cy="1549198"/>
              </a:xfrm>
              <a:solidFill>
                <a:schemeClr val="accent1"/>
              </a:solidFill>
            </p:grpSpPr>
            <p:sp>
              <p:nvSpPr>
                <p:cNvPr id="98" name="îšḷídé"/>
                <p:cNvSpPr/>
                <p:nvPr/>
              </p:nvSpPr>
              <p:spPr bwMode="auto">
                <a:xfrm>
                  <a:off x="1461760" y="1853538"/>
                  <a:ext cx="1150560" cy="336651"/>
                </a:xfrm>
                <a:custGeom>
                  <a:avLst/>
                  <a:gdLst>
                    <a:gd name="T0" fmla="*/ 964 w 964"/>
                    <a:gd name="T1" fmla="*/ 282 h 282"/>
                    <a:gd name="T2" fmla="*/ 482 w 964"/>
                    <a:gd name="T3" fmla="*/ 0 h 282"/>
                    <a:gd name="T4" fmla="*/ 0 w 964"/>
                    <a:gd name="T5" fmla="*/ 282 h 282"/>
                    <a:gd name="T6" fmla="*/ 482 w 964"/>
                    <a:gd name="T7" fmla="*/ 185 h 282"/>
                    <a:gd name="T8" fmla="*/ 964 w 964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4" h="282">
                      <a:moveTo>
                        <a:pt x="964" y="282"/>
                      </a:moveTo>
                      <a:cubicBezTo>
                        <a:pt x="869" y="114"/>
                        <a:pt x="689" y="0"/>
                        <a:pt x="482" y="0"/>
                      </a:cubicBezTo>
                      <a:cubicBezTo>
                        <a:pt x="275" y="0"/>
                        <a:pt x="95" y="114"/>
                        <a:pt x="0" y="282"/>
                      </a:cubicBezTo>
                      <a:cubicBezTo>
                        <a:pt x="141" y="221"/>
                        <a:pt x="306" y="185"/>
                        <a:pt x="482" y="185"/>
                      </a:cubicBezTo>
                      <a:cubicBezTo>
                        <a:pt x="659" y="185"/>
                        <a:pt x="824" y="221"/>
                        <a:pt x="964" y="2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9" name="íṧļíḋè"/>
                <p:cNvSpPr/>
                <p:nvPr/>
              </p:nvSpPr>
              <p:spPr bwMode="auto">
                <a:xfrm>
                  <a:off x="1377093" y="2074276"/>
                  <a:ext cx="1320397" cy="477258"/>
                </a:xfrm>
                <a:custGeom>
                  <a:avLst/>
                  <a:gdLst>
                    <a:gd name="T0" fmla="*/ 1 w 1106"/>
                    <a:gd name="T1" fmla="*/ 400 h 400"/>
                    <a:gd name="T2" fmla="*/ 553 w 1106"/>
                    <a:gd name="T3" fmla="*/ 269 h 400"/>
                    <a:gd name="T4" fmla="*/ 1105 w 1106"/>
                    <a:gd name="T5" fmla="*/ 400 h 400"/>
                    <a:gd name="T6" fmla="*/ 1106 w 1106"/>
                    <a:gd name="T7" fmla="*/ 368 h 400"/>
                    <a:gd name="T8" fmla="*/ 1035 w 1106"/>
                    <a:gd name="T9" fmla="*/ 97 h 400"/>
                    <a:gd name="T10" fmla="*/ 553 w 1106"/>
                    <a:gd name="T11" fmla="*/ 0 h 400"/>
                    <a:gd name="T12" fmla="*/ 71 w 1106"/>
                    <a:gd name="T13" fmla="*/ 97 h 400"/>
                    <a:gd name="T14" fmla="*/ 0 w 1106"/>
                    <a:gd name="T15" fmla="*/ 368 h 400"/>
                    <a:gd name="T16" fmla="*/ 1 w 1106"/>
                    <a:gd name="T17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6" h="400">
                      <a:moveTo>
                        <a:pt x="1" y="400"/>
                      </a:moveTo>
                      <a:cubicBezTo>
                        <a:pt x="155" y="318"/>
                        <a:pt x="346" y="269"/>
                        <a:pt x="553" y="269"/>
                      </a:cubicBezTo>
                      <a:cubicBezTo>
                        <a:pt x="760" y="269"/>
                        <a:pt x="951" y="318"/>
                        <a:pt x="1105" y="400"/>
                      </a:cubicBezTo>
                      <a:cubicBezTo>
                        <a:pt x="1106" y="390"/>
                        <a:pt x="1106" y="379"/>
                        <a:pt x="1106" y="368"/>
                      </a:cubicBezTo>
                      <a:cubicBezTo>
                        <a:pt x="1106" y="270"/>
                        <a:pt x="1080" y="177"/>
                        <a:pt x="1035" y="97"/>
                      </a:cubicBezTo>
                      <a:cubicBezTo>
                        <a:pt x="895" y="36"/>
                        <a:pt x="730" y="0"/>
                        <a:pt x="553" y="0"/>
                      </a:cubicBezTo>
                      <a:cubicBezTo>
                        <a:pt x="377" y="0"/>
                        <a:pt x="212" y="36"/>
                        <a:pt x="71" y="97"/>
                      </a:cubicBezTo>
                      <a:cubicBezTo>
                        <a:pt x="26" y="177"/>
                        <a:pt x="0" y="270"/>
                        <a:pt x="0" y="368"/>
                      </a:cubicBezTo>
                      <a:cubicBezTo>
                        <a:pt x="0" y="379"/>
                        <a:pt x="1" y="390"/>
                        <a:pt x="1" y="40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00" name="íšlïďê"/>
                <p:cNvSpPr/>
                <p:nvPr/>
              </p:nvSpPr>
              <p:spPr bwMode="auto">
                <a:xfrm>
                  <a:off x="1378101" y="2395304"/>
                  <a:ext cx="1317877" cy="440972"/>
                </a:xfrm>
                <a:custGeom>
                  <a:avLst/>
                  <a:gdLst>
                    <a:gd name="T0" fmla="*/ 1034 w 1104"/>
                    <a:gd name="T1" fmla="*/ 370 h 370"/>
                    <a:gd name="T2" fmla="*/ 1104 w 1104"/>
                    <a:gd name="T3" fmla="*/ 131 h 370"/>
                    <a:gd name="T4" fmla="*/ 552 w 1104"/>
                    <a:gd name="T5" fmla="*/ 0 h 370"/>
                    <a:gd name="T6" fmla="*/ 0 w 1104"/>
                    <a:gd name="T7" fmla="*/ 131 h 370"/>
                    <a:gd name="T8" fmla="*/ 70 w 1104"/>
                    <a:gd name="T9" fmla="*/ 370 h 370"/>
                    <a:gd name="T10" fmla="*/ 552 w 1104"/>
                    <a:gd name="T11" fmla="*/ 273 h 370"/>
                    <a:gd name="T12" fmla="*/ 1034 w 1104"/>
                    <a:gd name="T13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4" h="370">
                      <a:moveTo>
                        <a:pt x="1034" y="370"/>
                      </a:moveTo>
                      <a:cubicBezTo>
                        <a:pt x="1074" y="299"/>
                        <a:pt x="1099" y="218"/>
                        <a:pt x="1104" y="131"/>
                      </a:cubicBezTo>
                      <a:cubicBezTo>
                        <a:pt x="950" y="49"/>
                        <a:pt x="759" y="0"/>
                        <a:pt x="552" y="0"/>
                      </a:cubicBezTo>
                      <a:cubicBezTo>
                        <a:pt x="345" y="0"/>
                        <a:pt x="154" y="49"/>
                        <a:pt x="0" y="131"/>
                      </a:cubicBezTo>
                      <a:cubicBezTo>
                        <a:pt x="5" y="218"/>
                        <a:pt x="30" y="299"/>
                        <a:pt x="70" y="370"/>
                      </a:cubicBezTo>
                      <a:cubicBezTo>
                        <a:pt x="211" y="308"/>
                        <a:pt x="376" y="273"/>
                        <a:pt x="552" y="273"/>
                      </a:cubicBezTo>
                      <a:cubicBezTo>
                        <a:pt x="729" y="273"/>
                        <a:pt x="894" y="308"/>
                        <a:pt x="1034" y="37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01" name="ïslïḍé"/>
                <p:cNvSpPr/>
                <p:nvPr/>
              </p:nvSpPr>
              <p:spPr bwMode="auto">
                <a:xfrm>
                  <a:off x="1461760" y="2720867"/>
                  <a:ext cx="1150560" cy="358825"/>
                </a:xfrm>
                <a:custGeom>
                  <a:avLst/>
                  <a:gdLst>
                    <a:gd name="T0" fmla="*/ 134 w 964"/>
                    <a:gd name="T1" fmla="*/ 255 h 301"/>
                    <a:gd name="T2" fmla="*/ 181 w 964"/>
                    <a:gd name="T3" fmla="*/ 301 h 301"/>
                    <a:gd name="T4" fmla="*/ 482 w 964"/>
                    <a:gd name="T5" fmla="*/ 265 h 301"/>
                    <a:gd name="T6" fmla="*/ 783 w 964"/>
                    <a:gd name="T7" fmla="*/ 301 h 301"/>
                    <a:gd name="T8" fmla="*/ 830 w 964"/>
                    <a:gd name="T9" fmla="*/ 255 h 301"/>
                    <a:gd name="T10" fmla="*/ 964 w 964"/>
                    <a:gd name="T11" fmla="*/ 97 h 301"/>
                    <a:gd name="T12" fmla="*/ 482 w 964"/>
                    <a:gd name="T13" fmla="*/ 0 h 301"/>
                    <a:gd name="T14" fmla="*/ 0 w 964"/>
                    <a:gd name="T15" fmla="*/ 97 h 301"/>
                    <a:gd name="T16" fmla="*/ 134 w 964"/>
                    <a:gd name="T17" fmla="*/ 25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4" h="301">
                      <a:moveTo>
                        <a:pt x="134" y="255"/>
                      </a:moveTo>
                      <a:cubicBezTo>
                        <a:pt x="152" y="272"/>
                        <a:pt x="168" y="288"/>
                        <a:pt x="181" y="301"/>
                      </a:cubicBezTo>
                      <a:cubicBezTo>
                        <a:pt x="275" y="278"/>
                        <a:pt x="377" y="265"/>
                        <a:pt x="482" y="265"/>
                      </a:cubicBezTo>
                      <a:cubicBezTo>
                        <a:pt x="588" y="265"/>
                        <a:pt x="689" y="278"/>
                        <a:pt x="783" y="301"/>
                      </a:cubicBezTo>
                      <a:cubicBezTo>
                        <a:pt x="796" y="288"/>
                        <a:pt x="813" y="272"/>
                        <a:pt x="830" y="255"/>
                      </a:cubicBezTo>
                      <a:cubicBezTo>
                        <a:pt x="884" y="212"/>
                        <a:pt x="930" y="158"/>
                        <a:pt x="964" y="97"/>
                      </a:cubicBezTo>
                      <a:cubicBezTo>
                        <a:pt x="824" y="35"/>
                        <a:pt x="659" y="0"/>
                        <a:pt x="482" y="0"/>
                      </a:cubicBezTo>
                      <a:cubicBezTo>
                        <a:pt x="306" y="0"/>
                        <a:pt x="141" y="35"/>
                        <a:pt x="0" y="97"/>
                      </a:cubicBezTo>
                      <a:cubicBezTo>
                        <a:pt x="35" y="158"/>
                        <a:pt x="80" y="212"/>
                        <a:pt x="134" y="25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02" name="iślídè"/>
                <p:cNvSpPr/>
                <p:nvPr/>
              </p:nvSpPr>
              <p:spPr bwMode="auto">
                <a:xfrm>
                  <a:off x="1677962" y="3036855"/>
                  <a:ext cx="718659" cy="365881"/>
                </a:xfrm>
                <a:custGeom>
                  <a:avLst/>
                  <a:gdLst>
                    <a:gd name="T0" fmla="*/ 0 w 602"/>
                    <a:gd name="T1" fmla="*/ 36 h 307"/>
                    <a:gd name="T2" fmla="*/ 19 w 602"/>
                    <a:gd name="T3" fmla="*/ 58 h 307"/>
                    <a:gd name="T4" fmla="*/ 113 w 602"/>
                    <a:gd name="T5" fmla="*/ 307 h 307"/>
                    <a:gd name="T6" fmla="*/ 301 w 602"/>
                    <a:gd name="T7" fmla="*/ 307 h 307"/>
                    <a:gd name="T8" fmla="*/ 490 w 602"/>
                    <a:gd name="T9" fmla="*/ 307 h 307"/>
                    <a:gd name="T10" fmla="*/ 583 w 602"/>
                    <a:gd name="T11" fmla="*/ 58 h 307"/>
                    <a:gd name="T12" fmla="*/ 602 w 602"/>
                    <a:gd name="T13" fmla="*/ 36 h 307"/>
                    <a:gd name="T14" fmla="*/ 301 w 602"/>
                    <a:gd name="T15" fmla="*/ 0 h 307"/>
                    <a:gd name="T16" fmla="*/ 0 w 602"/>
                    <a:gd name="T17" fmla="*/ 3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2" h="307">
                      <a:moveTo>
                        <a:pt x="0" y="36"/>
                      </a:moveTo>
                      <a:cubicBezTo>
                        <a:pt x="8" y="45"/>
                        <a:pt x="15" y="52"/>
                        <a:pt x="19" y="58"/>
                      </a:cubicBezTo>
                      <a:cubicBezTo>
                        <a:pt x="59" y="110"/>
                        <a:pt x="113" y="201"/>
                        <a:pt x="113" y="307"/>
                      </a:cubicBezTo>
                      <a:cubicBezTo>
                        <a:pt x="301" y="307"/>
                        <a:pt x="301" y="307"/>
                        <a:pt x="301" y="307"/>
                      </a:cubicBezTo>
                      <a:cubicBezTo>
                        <a:pt x="490" y="307"/>
                        <a:pt x="490" y="307"/>
                        <a:pt x="490" y="307"/>
                      </a:cubicBezTo>
                      <a:cubicBezTo>
                        <a:pt x="490" y="201"/>
                        <a:pt x="544" y="110"/>
                        <a:pt x="583" y="58"/>
                      </a:cubicBezTo>
                      <a:cubicBezTo>
                        <a:pt x="587" y="52"/>
                        <a:pt x="594" y="45"/>
                        <a:pt x="602" y="36"/>
                      </a:cubicBezTo>
                      <a:cubicBezTo>
                        <a:pt x="508" y="13"/>
                        <a:pt x="407" y="0"/>
                        <a:pt x="301" y="0"/>
                      </a:cubicBezTo>
                      <a:cubicBezTo>
                        <a:pt x="196" y="0"/>
                        <a:pt x="94" y="13"/>
                        <a:pt x="0" y="36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91" name="î$ļiḍè"/>
              <p:cNvGrpSpPr/>
              <p:nvPr/>
            </p:nvGrpSpPr>
            <p:grpSpPr>
              <a:xfrm>
                <a:off x="1738010" y="3601254"/>
                <a:ext cx="588640" cy="746358"/>
                <a:chOff x="1813026" y="3333693"/>
                <a:chExt cx="449540" cy="569989"/>
              </a:xfrm>
            </p:grpSpPr>
            <p:sp>
              <p:nvSpPr>
                <p:cNvPr id="93" name="ïšlíḑé"/>
                <p:cNvSpPr/>
                <p:nvPr/>
              </p:nvSpPr>
              <p:spPr bwMode="auto">
                <a:xfrm>
                  <a:off x="1848807" y="3694030"/>
                  <a:ext cx="376968" cy="201587"/>
                </a:xfrm>
                <a:custGeom>
                  <a:avLst/>
                  <a:gdLst>
                    <a:gd name="T0" fmla="*/ 311 w 316"/>
                    <a:gd name="T1" fmla="*/ 0 h 169"/>
                    <a:gd name="T2" fmla="*/ 158 w 316"/>
                    <a:gd name="T3" fmla="*/ 0 h 169"/>
                    <a:gd name="T4" fmla="*/ 158 w 316"/>
                    <a:gd name="T5" fmla="*/ 0 h 169"/>
                    <a:gd name="T6" fmla="*/ 6 w 316"/>
                    <a:gd name="T7" fmla="*/ 0 h 169"/>
                    <a:gd name="T8" fmla="*/ 158 w 316"/>
                    <a:gd name="T9" fmla="*/ 169 h 169"/>
                    <a:gd name="T10" fmla="*/ 158 w 316"/>
                    <a:gd name="T11" fmla="*/ 169 h 169"/>
                    <a:gd name="T12" fmla="*/ 158 w 316"/>
                    <a:gd name="T13" fmla="*/ 169 h 169"/>
                    <a:gd name="T14" fmla="*/ 158 w 316"/>
                    <a:gd name="T15" fmla="*/ 169 h 169"/>
                    <a:gd name="T16" fmla="*/ 158 w 316"/>
                    <a:gd name="T17" fmla="*/ 169 h 169"/>
                    <a:gd name="T18" fmla="*/ 311 w 316"/>
                    <a:gd name="T1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6" h="169">
                      <a:moveTo>
                        <a:pt x="311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0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316" y="169"/>
                        <a:pt x="311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4" name="îŝľidê"/>
                <p:cNvSpPr/>
                <p:nvPr/>
              </p:nvSpPr>
              <p:spPr bwMode="auto">
                <a:xfrm>
                  <a:off x="1855863" y="3638090"/>
                  <a:ext cx="363865" cy="83155"/>
                </a:xfrm>
                <a:custGeom>
                  <a:avLst/>
                  <a:gdLst>
                    <a:gd name="T0" fmla="*/ 287 w 305"/>
                    <a:gd name="T1" fmla="*/ 70 h 70"/>
                    <a:gd name="T2" fmla="*/ 305 w 305"/>
                    <a:gd name="T3" fmla="*/ 47 h 70"/>
                    <a:gd name="T4" fmla="*/ 152 w 305"/>
                    <a:gd name="T5" fmla="*/ 0 h 70"/>
                    <a:gd name="T6" fmla="*/ 0 w 305"/>
                    <a:gd name="T7" fmla="*/ 47 h 70"/>
                    <a:gd name="T8" fmla="*/ 18 w 305"/>
                    <a:gd name="T9" fmla="*/ 70 h 70"/>
                    <a:gd name="T10" fmla="*/ 152 w 305"/>
                    <a:gd name="T11" fmla="*/ 45 h 70"/>
                    <a:gd name="T12" fmla="*/ 287 w 305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70">
                      <a:moveTo>
                        <a:pt x="287" y="70"/>
                      </a:moveTo>
                      <a:cubicBezTo>
                        <a:pt x="298" y="63"/>
                        <a:pt x="305" y="56"/>
                        <a:pt x="305" y="47"/>
                      </a:cubicBezTo>
                      <a:cubicBezTo>
                        <a:pt x="305" y="21"/>
                        <a:pt x="236" y="0"/>
                        <a:pt x="152" y="0"/>
                      </a:cubicBezTo>
                      <a:cubicBezTo>
                        <a:pt x="68" y="0"/>
                        <a:pt x="0" y="21"/>
                        <a:pt x="0" y="47"/>
                      </a:cubicBezTo>
                      <a:cubicBezTo>
                        <a:pt x="0" y="56"/>
                        <a:pt x="6" y="63"/>
                        <a:pt x="18" y="70"/>
                      </a:cubicBezTo>
                      <a:cubicBezTo>
                        <a:pt x="43" y="55"/>
                        <a:pt x="94" y="45"/>
                        <a:pt x="152" y="45"/>
                      </a:cubicBezTo>
                      <a:cubicBezTo>
                        <a:pt x="210" y="45"/>
                        <a:pt x="261" y="55"/>
                        <a:pt x="287" y="7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5" name="išḷîḑê"/>
                <p:cNvSpPr/>
                <p:nvPr/>
              </p:nvSpPr>
              <p:spPr bwMode="auto">
                <a:xfrm>
                  <a:off x="1877030" y="3691510"/>
                  <a:ext cx="321532" cy="59468"/>
                </a:xfrm>
                <a:custGeom>
                  <a:avLst/>
                  <a:gdLst>
                    <a:gd name="T0" fmla="*/ 269 w 269"/>
                    <a:gd name="T1" fmla="*/ 25 h 50"/>
                    <a:gd name="T2" fmla="*/ 134 w 269"/>
                    <a:gd name="T3" fmla="*/ 0 h 50"/>
                    <a:gd name="T4" fmla="*/ 0 w 269"/>
                    <a:gd name="T5" fmla="*/ 25 h 50"/>
                    <a:gd name="T6" fmla="*/ 134 w 269"/>
                    <a:gd name="T7" fmla="*/ 50 h 50"/>
                    <a:gd name="T8" fmla="*/ 269 w 269"/>
                    <a:gd name="T9" fmla="*/ 2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50">
                      <a:moveTo>
                        <a:pt x="269" y="25"/>
                      </a:moveTo>
                      <a:cubicBezTo>
                        <a:pt x="243" y="10"/>
                        <a:pt x="192" y="0"/>
                        <a:pt x="134" y="0"/>
                      </a:cubicBezTo>
                      <a:cubicBezTo>
                        <a:pt x="76" y="0"/>
                        <a:pt x="25" y="10"/>
                        <a:pt x="0" y="25"/>
                      </a:cubicBezTo>
                      <a:cubicBezTo>
                        <a:pt x="25" y="40"/>
                        <a:pt x="76" y="50"/>
                        <a:pt x="134" y="50"/>
                      </a:cubicBezTo>
                      <a:cubicBezTo>
                        <a:pt x="192" y="50"/>
                        <a:pt x="243" y="40"/>
                        <a:pt x="269" y="2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6" name="ï$1ïḑé"/>
                <p:cNvSpPr/>
                <p:nvPr/>
              </p:nvSpPr>
              <p:spPr bwMode="auto">
                <a:xfrm>
                  <a:off x="1813026" y="3333693"/>
                  <a:ext cx="449540" cy="13707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7" name="îşľidê"/>
                <p:cNvSpPr/>
                <p:nvPr/>
              </p:nvSpPr>
              <p:spPr bwMode="auto">
                <a:xfrm>
                  <a:off x="1847295" y="3358892"/>
                  <a:ext cx="381000" cy="544790"/>
                </a:xfrm>
                <a:custGeom>
                  <a:avLst/>
                  <a:gdLst>
                    <a:gd name="T0" fmla="*/ 319 w 319"/>
                    <a:gd name="T1" fmla="*/ 6 h 457"/>
                    <a:gd name="T2" fmla="*/ 305 w 319"/>
                    <a:gd name="T3" fmla="*/ 0 h 457"/>
                    <a:gd name="T4" fmla="*/ 305 w 319"/>
                    <a:gd name="T5" fmla="*/ 1 h 457"/>
                    <a:gd name="T6" fmla="*/ 305 w 319"/>
                    <a:gd name="T7" fmla="*/ 258 h 457"/>
                    <a:gd name="T8" fmla="*/ 269 w 319"/>
                    <a:gd name="T9" fmla="*/ 241 h 457"/>
                    <a:gd name="T10" fmla="*/ 159 w 319"/>
                    <a:gd name="T11" fmla="*/ 227 h 457"/>
                    <a:gd name="T12" fmla="*/ 49 w 319"/>
                    <a:gd name="T13" fmla="*/ 241 h 457"/>
                    <a:gd name="T14" fmla="*/ 13 w 319"/>
                    <a:gd name="T15" fmla="*/ 258 h 457"/>
                    <a:gd name="T16" fmla="*/ 13 w 319"/>
                    <a:gd name="T17" fmla="*/ 1 h 457"/>
                    <a:gd name="T18" fmla="*/ 13 w 319"/>
                    <a:gd name="T19" fmla="*/ 0 h 457"/>
                    <a:gd name="T20" fmla="*/ 0 w 319"/>
                    <a:gd name="T21" fmla="*/ 6 h 457"/>
                    <a:gd name="T22" fmla="*/ 0 w 319"/>
                    <a:gd name="T23" fmla="*/ 281 h 457"/>
                    <a:gd name="T24" fmla="*/ 0 w 319"/>
                    <a:gd name="T25" fmla="*/ 283 h 457"/>
                    <a:gd name="T26" fmla="*/ 21 w 319"/>
                    <a:gd name="T27" fmla="*/ 377 h 457"/>
                    <a:gd name="T28" fmla="*/ 159 w 319"/>
                    <a:gd name="T29" fmla="*/ 457 h 457"/>
                    <a:gd name="T30" fmla="*/ 160 w 319"/>
                    <a:gd name="T31" fmla="*/ 457 h 457"/>
                    <a:gd name="T32" fmla="*/ 297 w 319"/>
                    <a:gd name="T33" fmla="*/ 377 h 457"/>
                    <a:gd name="T34" fmla="*/ 319 w 319"/>
                    <a:gd name="T35" fmla="*/ 283 h 457"/>
                    <a:gd name="T36" fmla="*/ 319 w 319"/>
                    <a:gd name="T37" fmla="*/ 282 h 457"/>
                    <a:gd name="T38" fmla="*/ 319 w 319"/>
                    <a:gd name="T39" fmla="*/ 281 h 457"/>
                    <a:gd name="T40" fmla="*/ 319 w 319"/>
                    <a:gd name="T41" fmla="*/ 6 h 457"/>
                    <a:gd name="T42" fmla="*/ 53 w 319"/>
                    <a:gd name="T43" fmla="*/ 254 h 457"/>
                    <a:gd name="T44" fmla="*/ 159 w 319"/>
                    <a:gd name="T45" fmla="*/ 241 h 457"/>
                    <a:gd name="T46" fmla="*/ 265 w 319"/>
                    <a:gd name="T47" fmla="*/ 254 h 457"/>
                    <a:gd name="T48" fmla="*/ 305 w 319"/>
                    <a:gd name="T49" fmla="*/ 281 h 457"/>
                    <a:gd name="T50" fmla="*/ 265 w 319"/>
                    <a:gd name="T51" fmla="*/ 308 h 457"/>
                    <a:gd name="T52" fmla="*/ 159 w 319"/>
                    <a:gd name="T53" fmla="*/ 322 h 457"/>
                    <a:gd name="T54" fmla="*/ 53 w 319"/>
                    <a:gd name="T55" fmla="*/ 308 h 457"/>
                    <a:gd name="T56" fmla="*/ 13 w 319"/>
                    <a:gd name="T57" fmla="*/ 282 h 457"/>
                    <a:gd name="T58" fmla="*/ 13 w 319"/>
                    <a:gd name="T59" fmla="*/ 281 h 457"/>
                    <a:gd name="T60" fmla="*/ 13 w 319"/>
                    <a:gd name="T61" fmla="*/ 281 h 457"/>
                    <a:gd name="T62" fmla="*/ 53 w 319"/>
                    <a:gd name="T63" fmla="*/ 254 h 457"/>
                    <a:gd name="T64" fmla="*/ 285 w 319"/>
                    <a:gd name="T65" fmla="*/ 371 h 457"/>
                    <a:gd name="T66" fmla="*/ 159 w 319"/>
                    <a:gd name="T67" fmla="*/ 443 h 457"/>
                    <a:gd name="T68" fmla="*/ 159 w 319"/>
                    <a:gd name="T69" fmla="*/ 443 h 457"/>
                    <a:gd name="T70" fmla="*/ 34 w 319"/>
                    <a:gd name="T71" fmla="*/ 371 h 457"/>
                    <a:gd name="T72" fmla="*/ 15 w 319"/>
                    <a:gd name="T73" fmla="*/ 306 h 457"/>
                    <a:gd name="T74" fmla="*/ 49 w 319"/>
                    <a:gd name="T75" fmla="*/ 321 h 457"/>
                    <a:gd name="T76" fmla="*/ 159 w 319"/>
                    <a:gd name="T77" fmla="*/ 336 h 457"/>
                    <a:gd name="T78" fmla="*/ 269 w 319"/>
                    <a:gd name="T79" fmla="*/ 321 h 457"/>
                    <a:gd name="T80" fmla="*/ 303 w 319"/>
                    <a:gd name="T81" fmla="*/ 306 h 457"/>
                    <a:gd name="T82" fmla="*/ 285 w 319"/>
                    <a:gd name="T83" fmla="*/ 371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9" h="457">
                      <a:moveTo>
                        <a:pt x="319" y="6"/>
                      </a:moveTo>
                      <a:cubicBezTo>
                        <a:pt x="315" y="4"/>
                        <a:pt x="311" y="2"/>
                        <a:pt x="305" y="0"/>
                      </a:cubicBezTo>
                      <a:cubicBezTo>
                        <a:pt x="305" y="0"/>
                        <a:pt x="305" y="0"/>
                        <a:pt x="305" y="1"/>
                      </a:cubicBezTo>
                      <a:cubicBezTo>
                        <a:pt x="305" y="258"/>
                        <a:pt x="305" y="258"/>
                        <a:pt x="305" y="258"/>
                      </a:cubicBezTo>
                      <a:cubicBezTo>
                        <a:pt x="296" y="252"/>
                        <a:pt x="284" y="246"/>
                        <a:pt x="269" y="241"/>
                      </a:cubicBezTo>
                      <a:cubicBezTo>
                        <a:pt x="241" y="233"/>
                        <a:pt x="202" y="227"/>
                        <a:pt x="159" y="227"/>
                      </a:cubicBezTo>
                      <a:cubicBezTo>
                        <a:pt x="117" y="227"/>
                        <a:pt x="78" y="233"/>
                        <a:pt x="49" y="241"/>
                      </a:cubicBezTo>
                      <a:cubicBezTo>
                        <a:pt x="35" y="246"/>
                        <a:pt x="22" y="251"/>
                        <a:pt x="13" y="258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8" y="2"/>
                        <a:pt x="4" y="4"/>
                        <a:pt x="0" y="6"/>
                      </a:cubicBezTo>
                      <a:cubicBezTo>
                        <a:pt x="0" y="281"/>
                        <a:pt x="0" y="281"/>
                        <a:pt x="0" y="281"/>
                      </a:cubicBezTo>
                      <a:cubicBezTo>
                        <a:pt x="0" y="281"/>
                        <a:pt x="0" y="282"/>
                        <a:pt x="0" y="283"/>
                      </a:cubicBezTo>
                      <a:cubicBezTo>
                        <a:pt x="0" y="294"/>
                        <a:pt x="1" y="336"/>
                        <a:pt x="21" y="377"/>
                      </a:cubicBezTo>
                      <a:cubicBezTo>
                        <a:pt x="42" y="418"/>
                        <a:pt x="83" y="457"/>
                        <a:pt x="159" y="457"/>
                      </a:cubicBezTo>
                      <a:cubicBezTo>
                        <a:pt x="160" y="457"/>
                        <a:pt x="160" y="457"/>
                        <a:pt x="160" y="457"/>
                      </a:cubicBezTo>
                      <a:cubicBezTo>
                        <a:pt x="236" y="457"/>
                        <a:pt x="277" y="418"/>
                        <a:pt x="297" y="377"/>
                      </a:cubicBezTo>
                      <a:cubicBezTo>
                        <a:pt x="317" y="336"/>
                        <a:pt x="319" y="294"/>
                        <a:pt x="319" y="283"/>
                      </a:cubicBezTo>
                      <a:cubicBezTo>
                        <a:pt x="319" y="282"/>
                        <a:pt x="319" y="282"/>
                        <a:pt x="319" y="282"/>
                      </a:cubicBezTo>
                      <a:cubicBezTo>
                        <a:pt x="319" y="282"/>
                        <a:pt x="319" y="281"/>
                        <a:pt x="319" y="281"/>
                      </a:cubicBezTo>
                      <a:lnTo>
                        <a:pt x="319" y="6"/>
                      </a:lnTo>
                      <a:close/>
                      <a:moveTo>
                        <a:pt x="53" y="254"/>
                      </a:moveTo>
                      <a:cubicBezTo>
                        <a:pt x="80" y="246"/>
                        <a:pt x="118" y="241"/>
                        <a:pt x="159" y="241"/>
                      </a:cubicBezTo>
                      <a:cubicBezTo>
                        <a:pt x="201" y="241"/>
                        <a:pt x="238" y="246"/>
                        <a:pt x="265" y="254"/>
                      </a:cubicBezTo>
                      <a:cubicBezTo>
                        <a:pt x="292" y="262"/>
                        <a:pt x="306" y="275"/>
                        <a:pt x="305" y="281"/>
                      </a:cubicBezTo>
                      <a:cubicBezTo>
                        <a:pt x="306" y="288"/>
                        <a:pt x="292" y="300"/>
                        <a:pt x="265" y="308"/>
                      </a:cubicBezTo>
                      <a:cubicBezTo>
                        <a:pt x="238" y="317"/>
                        <a:pt x="201" y="322"/>
                        <a:pt x="159" y="322"/>
                      </a:cubicBezTo>
                      <a:cubicBezTo>
                        <a:pt x="118" y="322"/>
                        <a:pt x="80" y="317"/>
                        <a:pt x="53" y="308"/>
                      </a:cubicBezTo>
                      <a:cubicBezTo>
                        <a:pt x="26" y="300"/>
                        <a:pt x="12" y="288"/>
                        <a:pt x="13" y="282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75"/>
                        <a:pt x="26" y="262"/>
                        <a:pt x="53" y="254"/>
                      </a:cubicBezTo>
                      <a:close/>
                      <a:moveTo>
                        <a:pt x="285" y="371"/>
                      </a:moveTo>
                      <a:cubicBezTo>
                        <a:pt x="266" y="408"/>
                        <a:pt x="231" y="443"/>
                        <a:pt x="159" y="443"/>
                      </a:cubicBezTo>
                      <a:cubicBezTo>
                        <a:pt x="159" y="443"/>
                        <a:pt x="159" y="443"/>
                        <a:pt x="159" y="443"/>
                      </a:cubicBezTo>
                      <a:cubicBezTo>
                        <a:pt x="88" y="443"/>
                        <a:pt x="53" y="408"/>
                        <a:pt x="34" y="371"/>
                      </a:cubicBezTo>
                      <a:cubicBezTo>
                        <a:pt x="22" y="347"/>
                        <a:pt x="17" y="323"/>
                        <a:pt x="15" y="306"/>
                      </a:cubicBezTo>
                      <a:cubicBezTo>
                        <a:pt x="24" y="312"/>
                        <a:pt x="36" y="317"/>
                        <a:pt x="49" y="321"/>
                      </a:cubicBezTo>
                      <a:cubicBezTo>
                        <a:pt x="78" y="330"/>
                        <a:pt x="117" y="336"/>
                        <a:pt x="159" y="336"/>
                      </a:cubicBezTo>
                      <a:cubicBezTo>
                        <a:pt x="202" y="336"/>
                        <a:pt x="241" y="330"/>
                        <a:pt x="269" y="321"/>
                      </a:cubicBezTo>
                      <a:cubicBezTo>
                        <a:pt x="283" y="317"/>
                        <a:pt x="295" y="312"/>
                        <a:pt x="303" y="306"/>
                      </a:cubicBezTo>
                      <a:cubicBezTo>
                        <a:pt x="301" y="323"/>
                        <a:pt x="297" y="347"/>
                        <a:pt x="285" y="37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92" name="íşḷiḑè"/>
              <p:cNvSpPr/>
              <p:nvPr/>
            </p:nvSpPr>
            <p:spPr bwMode="auto">
              <a:xfrm>
                <a:off x="1739617" y="2206101"/>
                <a:ext cx="524612" cy="597756"/>
              </a:xfrm>
              <a:custGeom>
                <a:avLst/>
                <a:gdLst>
                  <a:gd name="T0" fmla="*/ 238 w 831"/>
                  <a:gd name="T1" fmla="*/ 943 h 949"/>
                  <a:gd name="T2" fmla="*/ 256 w 831"/>
                  <a:gd name="T3" fmla="*/ 947 h 949"/>
                  <a:gd name="T4" fmla="*/ 784 w 831"/>
                  <a:gd name="T5" fmla="*/ 949 h 949"/>
                  <a:gd name="T6" fmla="*/ 802 w 831"/>
                  <a:gd name="T7" fmla="*/ 944 h 949"/>
                  <a:gd name="T8" fmla="*/ 816 w 831"/>
                  <a:gd name="T9" fmla="*/ 933 h 949"/>
                  <a:gd name="T10" fmla="*/ 822 w 831"/>
                  <a:gd name="T11" fmla="*/ 922 h 949"/>
                  <a:gd name="T12" fmla="*/ 831 w 831"/>
                  <a:gd name="T13" fmla="*/ 876 h 949"/>
                  <a:gd name="T14" fmla="*/ 822 w 831"/>
                  <a:gd name="T15" fmla="*/ 830 h 949"/>
                  <a:gd name="T16" fmla="*/ 809 w 831"/>
                  <a:gd name="T17" fmla="*/ 804 h 949"/>
                  <a:gd name="T18" fmla="*/ 821 w 831"/>
                  <a:gd name="T19" fmla="*/ 778 h 949"/>
                  <a:gd name="T20" fmla="*/ 829 w 831"/>
                  <a:gd name="T21" fmla="*/ 731 h 949"/>
                  <a:gd name="T22" fmla="*/ 821 w 831"/>
                  <a:gd name="T23" fmla="*/ 683 h 949"/>
                  <a:gd name="T24" fmla="*/ 809 w 831"/>
                  <a:gd name="T25" fmla="*/ 659 h 949"/>
                  <a:gd name="T26" fmla="*/ 817 w 831"/>
                  <a:gd name="T27" fmla="*/ 642 h 949"/>
                  <a:gd name="T28" fmla="*/ 828 w 831"/>
                  <a:gd name="T29" fmla="*/ 606 h 949"/>
                  <a:gd name="T30" fmla="*/ 825 w 831"/>
                  <a:gd name="T31" fmla="*/ 548 h 949"/>
                  <a:gd name="T32" fmla="*/ 814 w 831"/>
                  <a:gd name="T33" fmla="*/ 521 h 949"/>
                  <a:gd name="T34" fmla="*/ 816 w 831"/>
                  <a:gd name="T35" fmla="*/ 501 h 949"/>
                  <a:gd name="T36" fmla="*/ 828 w 831"/>
                  <a:gd name="T37" fmla="*/ 457 h 949"/>
                  <a:gd name="T38" fmla="*/ 826 w 831"/>
                  <a:gd name="T39" fmla="*/ 411 h 949"/>
                  <a:gd name="T40" fmla="*/ 820 w 831"/>
                  <a:gd name="T41" fmla="*/ 391 h 949"/>
                  <a:gd name="T42" fmla="*/ 808 w 831"/>
                  <a:gd name="T43" fmla="*/ 376 h 949"/>
                  <a:gd name="T44" fmla="*/ 790 w 831"/>
                  <a:gd name="T45" fmla="*/ 369 h 949"/>
                  <a:gd name="T46" fmla="*/ 445 w 831"/>
                  <a:gd name="T47" fmla="*/ 302 h 949"/>
                  <a:gd name="T48" fmla="*/ 445 w 831"/>
                  <a:gd name="T49" fmla="*/ 150 h 949"/>
                  <a:gd name="T50" fmla="*/ 441 w 831"/>
                  <a:gd name="T51" fmla="*/ 112 h 949"/>
                  <a:gd name="T52" fmla="*/ 425 w 831"/>
                  <a:gd name="T53" fmla="*/ 72 h 949"/>
                  <a:gd name="T54" fmla="*/ 391 w 831"/>
                  <a:gd name="T55" fmla="*/ 32 h 949"/>
                  <a:gd name="T56" fmla="*/ 351 w 831"/>
                  <a:gd name="T57" fmla="*/ 11 h 949"/>
                  <a:gd name="T58" fmla="*/ 307 w 831"/>
                  <a:gd name="T59" fmla="*/ 0 h 949"/>
                  <a:gd name="T60" fmla="*/ 287 w 831"/>
                  <a:gd name="T61" fmla="*/ 0 h 949"/>
                  <a:gd name="T62" fmla="*/ 272 w 831"/>
                  <a:gd name="T63" fmla="*/ 10 h 949"/>
                  <a:gd name="T64" fmla="*/ 263 w 831"/>
                  <a:gd name="T65" fmla="*/ 25 h 949"/>
                  <a:gd name="T66" fmla="*/ 262 w 831"/>
                  <a:gd name="T67" fmla="*/ 214 h 949"/>
                  <a:gd name="T68" fmla="*/ 258 w 831"/>
                  <a:gd name="T69" fmla="*/ 244 h 949"/>
                  <a:gd name="T70" fmla="*/ 245 w 831"/>
                  <a:gd name="T71" fmla="*/ 271 h 949"/>
                  <a:gd name="T72" fmla="*/ 125 w 831"/>
                  <a:gd name="T73" fmla="*/ 393 h 949"/>
                  <a:gd name="T74" fmla="*/ 115 w 831"/>
                  <a:gd name="T75" fmla="*/ 405 h 949"/>
                  <a:gd name="T76" fmla="*/ 105 w 831"/>
                  <a:gd name="T77" fmla="*/ 428 h 949"/>
                  <a:gd name="T78" fmla="*/ 101 w 831"/>
                  <a:gd name="T79" fmla="*/ 454 h 949"/>
                  <a:gd name="T80" fmla="*/ 24 w 831"/>
                  <a:gd name="T81" fmla="*/ 456 h 949"/>
                  <a:gd name="T82" fmla="*/ 11 w 831"/>
                  <a:gd name="T83" fmla="*/ 461 h 949"/>
                  <a:gd name="T84" fmla="*/ 1 w 831"/>
                  <a:gd name="T85" fmla="*/ 472 h 949"/>
                  <a:gd name="T86" fmla="*/ 0 w 831"/>
                  <a:gd name="T87" fmla="*/ 857 h 949"/>
                  <a:gd name="T88" fmla="*/ 1 w 831"/>
                  <a:gd name="T89" fmla="*/ 867 h 949"/>
                  <a:gd name="T90" fmla="*/ 11 w 831"/>
                  <a:gd name="T91" fmla="*/ 879 h 949"/>
                  <a:gd name="T92" fmla="*/ 24 w 831"/>
                  <a:gd name="T93" fmla="*/ 882 h 949"/>
                  <a:gd name="T94" fmla="*/ 115 w 831"/>
                  <a:gd name="T95" fmla="*/ 882 h 949"/>
                  <a:gd name="T96" fmla="*/ 134 w 831"/>
                  <a:gd name="T97" fmla="*/ 888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31" h="949">
                    <a:moveTo>
                      <a:pt x="134" y="888"/>
                    </a:moveTo>
                    <a:lnTo>
                      <a:pt x="238" y="943"/>
                    </a:lnTo>
                    <a:lnTo>
                      <a:pt x="238" y="943"/>
                    </a:lnTo>
                    <a:lnTo>
                      <a:pt x="244" y="945"/>
                    </a:lnTo>
                    <a:lnTo>
                      <a:pt x="250" y="946"/>
                    </a:lnTo>
                    <a:lnTo>
                      <a:pt x="256" y="947"/>
                    </a:lnTo>
                    <a:lnTo>
                      <a:pt x="263" y="949"/>
                    </a:lnTo>
                    <a:lnTo>
                      <a:pt x="784" y="949"/>
                    </a:lnTo>
                    <a:lnTo>
                      <a:pt x="784" y="949"/>
                    </a:lnTo>
                    <a:lnTo>
                      <a:pt x="791" y="947"/>
                    </a:lnTo>
                    <a:lnTo>
                      <a:pt x="797" y="946"/>
                    </a:lnTo>
                    <a:lnTo>
                      <a:pt x="802" y="944"/>
                    </a:lnTo>
                    <a:lnTo>
                      <a:pt x="808" y="941"/>
                    </a:lnTo>
                    <a:lnTo>
                      <a:pt x="812" y="938"/>
                    </a:lnTo>
                    <a:lnTo>
                      <a:pt x="816" y="933"/>
                    </a:lnTo>
                    <a:lnTo>
                      <a:pt x="820" y="928"/>
                    </a:lnTo>
                    <a:lnTo>
                      <a:pt x="822" y="922"/>
                    </a:lnTo>
                    <a:lnTo>
                      <a:pt x="822" y="922"/>
                    </a:lnTo>
                    <a:lnTo>
                      <a:pt x="827" y="908"/>
                    </a:lnTo>
                    <a:lnTo>
                      <a:pt x="829" y="892"/>
                    </a:lnTo>
                    <a:lnTo>
                      <a:pt x="831" y="876"/>
                    </a:lnTo>
                    <a:lnTo>
                      <a:pt x="829" y="860"/>
                    </a:lnTo>
                    <a:lnTo>
                      <a:pt x="827" y="845"/>
                    </a:lnTo>
                    <a:lnTo>
                      <a:pt x="822" y="830"/>
                    </a:lnTo>
                    <a:lnTo>
                      <a:pt x="816" y="817"/>
                    </a:lnTo>
                    <a:lnTo>
                      <a:pt x="809" y="804"/>
                    </a:lnTo>
                    <a:lnTo>
                      <a:pt x="809" y="804"/>
                    </a:lnTo>
                    <a:lnTo>
                      <a:pt x="814" y="795"/>
                    </a:lnTo>
                    <a:lnTo>
                      <a:pt x="817" y="788"/>
                    </a:lnTo>
                    <a:lnTo>
                      <a:pt x="821" y="778"/>
                    </a:lnTo>
                    <a:lnTo>
                      <a:pt x="823" y="770"/>
                    </a:lnTo>
                    <a:lnTo>
                      <a:pt x="828" y="751"/>
                    </a:lnTo>
                    <a:lnTo>
                      <a:pt x="829" y="731"/>
                    </a:lnTo>
                    <a:lnTo>
                      <a:pt x="828" y="711"/>
                    </a:lnTo>
                    <a:lnTo>
                      <a:pt x="823" y="693"/>
                    </a:lnTo>
                    <a:lnTo>
                      <a:pt x="821" y="683"/>
                    </a:lnTo>
                    <a:lnTo>
                      <a:pt x="817" y="675"/>
                    </a:lnTo>
                    <a:lnTo>
                      <a:pt x="814" y="666"/>
                    </a:lnTo>
                    <a:lnTo>
                      <a:pt x="809" y="659"/>
                    </a:lnTo>
                    <a:lnTo>
                      <a:pt x="809" y="659"/>
                    </a:lnTo>
                    <a:lnTo>
                      <a:pt x="814" y="650"/>
                    </a:lnTo>
                    <a:lnTo>
                      <a:pt x="817" y="642"/>
                    </a:lnTo>
                    <a:lnTo>
                      <a:pt x="821" y="634"/>
                    </a:lnTo>
                    <a:lnTo>
                      <a:pt x="825" y="625"/>
                    </a:lnTo>
                    <a:lnTo>
                      <a:pt x="828" y="606"/>
                    </a:lnTo>
                    <a:lnTo>
                      <a:pt x="829" y="586"/>
                    </a:lnTo>
                    <a:lnTo>
                      <a:pt x="828" y="566"/>
                    </a:lnTo>
                    <a:lnTo>
                      <a:pt x="825" y="548"/>
                    </a:lnTo>
                    <a:lnTo>
                      <a:pt x="821" y="538"/>
                    </a:lnTo>
                    <a:lnTo>
                      <a:pt x="817" y="530"/>
                    </a:lnTo>
                    <a:lnTo>
                      <a:pt x="814" y="521"/>
                    </a:lnTo>
                    <a:lnTo>
                      <a:pt x="809" y="514"/>
                    </a:lnTo>
                    <a:lnTo>
                      <a:pt x="809" y="514"/>
                    </a:lnTo>
                    <a:lnTo>
                      <a:pt x="816" y="501"/>
                    </a:lnTo>
                    <a:lnTo>
                      <a:pt x="821" y="488"/>
                    </a:lnTo>
                    <a:lnTo>
                      <a:pt x="826" y="473"/>
                    </a:lnTo>
                    <a:lnTo>
                      <a:pt x="828" y="457"/>
                    </a:lnTo>
                    <a:lnTo>
                      <a:pt x="829" y="442"/>
                    </a:lnTo>
                    <a:lnTo>
                      <a:pt x="828" y="426"/>
                    </a:lnTo>
                    <a:lnTo>
                      <a:pt x="826" y="411"/>
                    </a:lnTo>
                    <a:lnTo>
                      <a:pt x="822" y="397"/>
                    </a:lnTo>
                    <a:lnTo>
                      <a:pt x="822" y="397"/>
                    </a:lnTo>
                    <a:lnTo>
                      <a:pt x="820" y="391"/>
                    </a:lnTo>
                    <a:lnTo>
                      <a:pt x="816" y="385"/>
                    </a:lnTo>
                    <a:lnTo>
                      <a:pt x="812" y="380"/>
                    </a:lnTo>
                    <a:lnTo>
                      <a:pt x="808" y="376"/>
                    </a:lnTo>
                    <a:lnTo>
                      <a:pt x="802" y="373"/>
                    </a:lnTo>
                    <a:lnTo>
                      <a:pt x="796" y="370"/>
                    </a:lnTo>
                    <a:lnTo>
                      <a:pt x="790" y="369"/>
                    </a:lnTo>
                    <a:lnTo>
                      <a:pt x="784" y="368"/>
                    </a:lnTo>
                    <a:lnTo>
                      <a:pt x="502" y="368"/>
                    </a:lnTo>
                    <a:lnTo>
                      <a:pt x="445" y="302"/>
                    </a:lnTo>
                    <a:lnTo>
                      <a:pt x="445" y="163"/>
                    </a:lnTo>
                    <a:lnTo>
                      <a:pt x="445" y="163"/>
                    </a:lnTo>
                    <a:lnTo>
                      <a:pt x="445" y="150"/>
                    </a:lnTo>
                    <a:lnTo>
                      <a:pt x="444" y="136"/>
                    </a:lnTo>
                    <a:lnTo>
                      <a:pt x="443" y="123"/>
                    </a:lnTo>
                    <a:lnTo>
                      <a:pt x="441" y="112"/>
                    </a:lnTo>
                    <a:lnTo>
                      <a:pt x="437" y="101"/>
                    </a:lnTo>
                    <a:lnTo>
                      <a:pt x="433" y="90"/>
                    </a:lnTo>
                    <a:lnTo>
                      <a:pt x="425" y="72"/>
                    </a:lnTo>
                    <a:lnTo>
                      <a:pt x="415" y="57"/>
                    </a:lnTo>
                    <a:lnTo>
                      <a:pt x="403" y="43"/>
                    </a:lnTo>
                    <a:lnTo>
                      <a:pt x="391" y="32"/>
                    </a:lnTo>
                    <a:lnTo>
                      <a:pt x="378" y="23"/>
                    </a:lnTo>
                    <a:lnTo>
                      <a:pt x="365" y="17"/>
                    </a:lnTo>
                    <a:lnTo>
                      <a:pt x="351" y="11"/>
                    </a:lnTo>
                    <a:lnTo>
                      <a:pt x="338" y="6"/>
                    </a:lnTo>
                    <a:lnTo>
                      <a:pt x="327" y="4"/>
                    </a:lnTo>
                    <a:lnTo>
                      <a:pt x="307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87" y="0"/>
                    </a:lnTo>
                    <a:lnTo>
                      <a:pt x="281" y="2"/>
                    </a:lnTo>
                    <a:lnTo>
                      <a:pt x="276" y="5"/>
                    </a:lnTo>
                    <a:lnTo>
                      <a:pt x="272" y="10"/>
                    </a:lnTo>
                    <a:lnTo>
                      <a:pt x="268" y="13"/>
                    </a:lnTo>
                    <a:lnTo>
                      <a:pt x="264" y="19"/>
                    </a:lnTo>
                    <a:lnTo>
                      <a:pt x="263" y="25"/>
                    </a:lnTo>
                    <a:lnTo>
                      <a:pt x="262" y="31"/>
                    </a:lnTo>
                    <a:lnTo>
                      <a:pt x="262" y="214"/>
                    </a:lnTo>
                    <a:lnTo>
                      <a:pt x="262" y="214"/>
                    </a:lnTo>
                    <a:lnTo>
                      <a:pt x="262" y="223"/>
                    </a:lnTo>
                    <a:lnTo>
                      <a:pt x="261" y="234"/>
                    </a:lnTo>
                    <a:lnTo>
                      <a:pt x="258" y="244"/>
                    </a:lnTo>
                    <a:lnTo>
                      <a:pt x="255" y="253"/>
                    </a:lnTo>
                    <a:lnTo>
                      <a:pt x="250" y="262"/>
                    </a:lnTo>
                    <a:lnTo>
                      <a:pt x="245" y="271"/>
                    </a:lnTo>
                    <a:lnTo>
                      <a:pt x="239" y="279"/>
                    </a:lnTo>
                    <a:lnTo>
                      <a:pt x="232" y="287"/>
                    </a:lnTo>
                    <a:lnTo>
                      <a:pt x="125" y="393"/>
                    </a:lnTo>
                    <a:lnTo>
                      <a:pt x="125" y="393"/>
                    </a:lnTo>
                    <a:lnTo>
                      <a:pt x="121" y="399"/>
                    </a:lnTo>
                    <a:lnTo>
                      <a:pt x="115" y="405"/>
                    </a:lnTo>
                    <a:lnTo>
                      <a:pt x="111" y="413"/>
                    </a:lnTo>
                    <a:lnTo>
                      <a:pt x="107" y="421"/>
                    </a:lnTo>
                    <a:lnTo>
                      <a:pt x="105" y="428"/>
                    </a:lnTo>
                    <a:lnTo>
                      <a:pt x="103" y="437"/>
                    </a:lnTo>
                    <a:lnTo>
                      <a:pt x="101" y="445"/>
                    </a:lnTo>
                    <a:lnTo>
                      <a:pt x="101" y="454"/>
                    </a:lnTo>
                    <a:lnTo>
                      <a:pt x="101" y="456"/>
                    </a:lnTo>
                    <a:lnTo>
                      <a:pt x="24" y="456"/>
                    </a:lnTo>
                    <a:lnTo>
                      <a:pt x="24" y="456"/>
                    </a:lnTo>
                    <a:lnTo>
                      <a:pt x="19" y="457"/>
                    </a:lnTo>
                    <a:lnTo>
                      <a:pt x="14" y="459"/>
                    </a:lnTo>
                    <a:lnTo>
                      <a:pt x="11" y="461"/>
                    </a:lnTo>
                    <a:lnTo>
                      <a:pt x="7" y="465"/>
                    </a:lnTo>
                    <a:lnTo>
                      <a:pt x="3" y="468"/>
                    </a:lnTo>
                    <a:lnTo>
                      <a:pt x="1" y="472"/>
                    </a:lnTo>
                    <a:lnTo>
                      <a:pt x="0" y="477"/>
                    </a:lnTo>
                    <a:lnTo>
                      <a:pt x="0" y="481"/>
                    </a:lnTo>
                    <a:lnTo>
                      <a:pt x="0" y="857"/>
                    </a:lnTo>
                    <a:lnTo>
                      <a:pt x="0" y="857"/>
                    </a:lnTo>
                    <a:lnTo>
                      <a:pt x="0" y="862"/>
                    </a:lnTo>
                    <a:lnTo>
                      <a:pt x="1" y="867"/>
                    </a:lnTo>
                    <a:lnTo>
                      <a:pt x="3" y="871"/>
                    </a:lnTo>
                    <a:lnTo>
                      <a:pt x="7" y="875"/>
                    </a:lnTo>
                    <a:lnTo>
                      <a:pt x="11" y="879"/>
                    </a:lnTo>
                    <a:lnTo>
                      <a:pt x="14" y="880"/>
                    </a:lnTo>
                    <a:lnTo>
                      <a:pt x="19" y="882"/>
                    </a:lnTo>
                    <a:lnTo>
                      <a:pt x="24" y="882"/>
                    </a:lnTo>
                    <a:lnTo>
                      <a:pt x="107" y="882"/>
                    </a:lnTo>
                    <a:lnTo>
                      <a:pt x="107" y="882"/>
                    </a:lnTo>
                    <a:lnTo>
                      <a:pt x="115" y="882"/>
                    </a:lnTo>
                    <a:lnTo>
                      <a:pt x="121" y="883"/>
                    </a:lnTo>
                    <a:lnTo>
                      <a:pt x="128" y="886"/>
                    </a:lnTo>
                    <a:lnTo>
                      <a:pt x="134" y="888"/>
                    </a:lnTo>
                    <a:lnTo>
                      <a:pt x="134" y="8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6" name="îšľîḍe"/>
            <p:cNvGrpSpPr/>
            <p:nvPr/>
          </p:nvGrpSpPr>
          <p:grpSpPr>
            <a:xfrm>
              <a:off x="4181539" y="2243383"/>
              <a:ext cx="1391507" cy="2160551"/>
              <a:chOff x="4181539" y="2433340"/>
              <a:chExt cx="1391507" cy="2160551"/>
            </a:xfrm>
          </p:grpSpPr>
          <p:grpSp>
            <p:nvGrpSpPr>
              <p:cNvPr id="77" name="íṡļîďe"/>
              <p:cNvGrpSpPr/>
              <p:nvPr/>
            </p:nvGrpSpPr>
            <p:grpSpPr>
              <a:xfrm>
                <a:off x="4181539" y="2433340"/>
                <a:ext cx="1391507" cy="1632629"/>
                <a:chOff x="1377093" y="1853538"/>
                <a:chExt cx="1320397" cy="1549198"/>
              </a:xfrm>
              <a:solidFill>
                <a:schemeClr val="accent2"/>
              </a:solidFill>
            </p:grpSpPr>
            <p:sp>
              <p:nvSpPr>
                <p:cNvPr id="85" name="isľîḋe"/>
                <p:cNvSpPr/>
                <p:nvPr/>
              </p:nvSpPr>
              <p:spPr bwMode="auto">
                <a:xfrm>
                  <a:off x="1461760" y="1853538"/>
                  <a:ext cx="1150560" cy="336651"/>
                </a:xfrm>
                <a:custGeom>
                  <a:avLst/>
                  <a:gdLst>
                    <a:gd name="T0" fmla="*/ 964 w 964"/>
                    <a:gd name="T1" fmla="*/ 282 h 282"/>
                    <a:gd name="T2" fmla="*/ 482 w 964"/>
                    <a:gd name="T3" fmla="*/ 0 h 282"/>
                    <a:gd name="T4" fmla="*/ 0 w 964"/>
                    <a:gd name="T5" fmla="*/ 282 h 282"/>
                    <a:gd name="T6" fmla="*/ 482 w 964"/>
                    <a:gd name="T7" fmla="*/ 185 h 282"/>
                    <a:gd name="T8" fmla="*/ 964 w 964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4" h="282">
                      <a:moveTo>
                        <a:pt x="964" y="282"/>
                      </a:moveTo>
                      <a:cubicBezTo>
                        <a:pt x="869" y="114"/>
                        <a:pt x="689" y="0"/>
                        <a:pt x="482" y="0"/>
                      </a:cubicBezTo>
                      <a:cubicBezTo>
                        <a:pt x="275" y="0"/>
                        <a:pt x="95" y="114"/>
                        <a:pt x="0" y="282"/>
                      </a:cubicBezTo>
                      <a:cubicBezTo>
                        <a:pt x="141" y="221"/>
                        <a:pt x="306" y="185"/>
                        <a:pt x="482" y="185"/>
                      </a:cubicBezTo>
                      <a:cubicBezTo>
                        <a:pt x="659" y="185"/>
                        <a:pt x="824" y="221"/>
                        <a:pt x="964" y="282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6" name="íş1íḑé"/>
                <p:cNvSpPr/>
                <p:nvPr/>
              </p:nvSpPr>
              <p:spPr bwMode="auto">
                <a:xfrm>
                  <a:off x="1377093" y="2074276"/>
                  <a:ext cx="1320397" cy="477258"/>
                </a:xfrm>
                <a:custGeom>
                  <a:avLst/>
                  <a:gdLst>
                    <a:gd name="T0" fmla="*/ 1 w 1106"/>
                    <a:gd name="T1" fmla="*/ 400 h 400"/>
                    <a:gd name="T2" fmla="*/ 553 w 1106"/>
                    <a:gd name="T3" fmla="*/ 269 h 400"/>
                    <a:gd name="T4" fmla="*/ 1105 w 1106"/>
                    <a:gd name="T5" fmla="*/ 400 h 400"/>
                    <a:gd name="T6" fmla="*/ 1106 w 1106"/>
                    <a:gd name="T7" fmla="*/ 368 h 400"/>
                    <a:gd name="T8" fmla="*/ 1035 w 1106"/>
                    <a:gd name="T9" fmla="*/ 97 h 400"/>
                    <a:gd name="T10" fmla="*/ 553 w 1106"/>
                    <a:gd name="T11" fmla="*/ 0 h 400"/>
                    <a:gd name="T12" fmla="*/ 71 w 1106"/>
                    <a:gd name="T13" fmla="*/ 97 h 400"/>
                    <a:gd name="T14" fmla="*/ 0 w 1106"/>
                    <a:gd name="T15" fmla="*/ 368 h 400"/>
                    <a:gd name="T16" fmla="*/ 1 w 1106"/>
                    <a:gd name="T17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6" h="400">
                      <a:moveTo>
                        <a:pt x="1" y="400"/>
                      </a:moveTo>
                      <a:cubicBezTo>
                        <a:pt x="155" y="318"/>
                        <a:pt x="346" y="269"/>
                        <a:pt x="553" y="269"/>
                      </a:cubicBezTo>
                      <a:cubicBezTo>
                        <a:pt x="760" y="269"/>
                        <a:pt x="951" y="318"/>
                        <a:pt x="1105" y="400"/>
                      </a:cubicBezTo>
                      <a:cubicBezTo>
                        <a:pt x="1106" y="390"/>
                        <a:pt x="1106" y="379"/>
                        <a:pt x="1106" y="368"/>
                      </a:cubicBezTo>
                      <a:cubicBezTo>
                        <a:pt x="1106" y="270"/>
                        <a:pt x="1080" y="177"/>
                        <a:pt x="1035" y="97"/>
                      </a:cubicBezTo>
                      <a:cubicBezTo>
                        <a:pt x="895" y="36"/>
                        <a:pt x="730" y="0"/>
                        <a:pt x="553" y="0"/>
                      </a:cubicBezTo>
                      <a:cubicBezTo>
                        <a:pt x="377" y="0"/>
                        <a:pt x="212" y="36"/>
                        <a:pt x="71" y="97"/>
                      </a:cubicBezTo>
                      <a:cubicBezTo>
                        <a:pt x="26" y="177"/>
                        <a:pt x="0" y="270"/>
                        <a:pt x="0" y="368"/>
                      </a:cubicBezTo>
                      <a:cubicBezTo>
                        <a:pt x="0" y="379"/>
                        <a:pt x="1" y="390"/>
                        <a:pt x="1" y="40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7" name="ïṣḷíḍê"/>
                <p:cNvSpPr/>
                <p:nvPr/>
              </p:nvSpPr>
              <p:spPr bwMode="auto">
                <a:xfrm>
                  <a:off x="1378101" y="2395304"/>
                  <a:ext cx="1317877" cy="440972"/>
                </a:xfrm>
                <a:custGeom>
                  <a:avLst/>
                  <a:gdLst>
                    <a:gd name="T0" fmla="*/ 1034 w 1104"/>
                    <a:gd name="T1" fmla="*/ 370 h 370"/>
                    <a:gd name="T2" fmla="*/ 1104 w 1104"/>
                    <a:gd name="T3" fmla="*/ 131 h 370"/>
                    <a:gd name="T4" fmla="*/ 552 w 1104"/>
                    <a:gd name="T5" fmla="*/ 0 h 370"/>
                    <a:gd name="T6" fmla="*/ 0 w 1104"/>
                    <a:gd name="T7" fmla="*/ 131 h 370"/>
                    <a:gd name="T8" fmla="*/ 70 w 1104"/>
                    <a:gd name="T9" fmla="*/ 370 h 370"/>
                    <a:gd name="T10" fmla="*/ 552 w 1104"/>
                    <a:gd name="T11" fmla="*/ 273 h 370"/>
                    <a:gd name="T12" fmla="*/ 1034 w 1104"/>
                    <a:gd name="T13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4" h="370">
                      <a:moveTo>
                        <a:pt x="1034" y="370"/>
                      </a:moveTo>
                      <a:cubicBezTo>
                        <a:pt x="1074" y="299"/>
                        <a:pt x="1099" y="218"/>
                        <a:pt x="1104" y="131"/>
                      </a:cubicBezTo>
                      <a:cubicBezTo>
                        <a:pt x="950" y="49"/>
                        <a:pt x="759" y="0"/>
                        <a:pt x="552" y="0"/>
                      </a:cubicBezTo>
                      <a:cubicBezTo>
                        <a:pt x="345" y="0"/>
                        <a:pt x="154" y="49"/>
                        <a:pt x="0" y="131"/>
                      </a:cubicBezTo>
                      <a:cubicBezTo>
                        <a:pt x="5" y="218"/>
                        <a:pt x="30" y="299"/>
                        <a:pt x="70" y="370"/>
                      </a:cubicBezTo>
                      <a:cubicBezTo>
                        <a:pt x="211" y="308"/>
                        <a:pt x="376" y="273"/>
                        <a:pt x="552" y="273"/>
                      </a:cubicBezTo>
                      <a:cubicBezTo>
                        <a:pt x="729" y="273"/>
                        <a:pt x="894" y="308"/>
                        <a:pt x="1034" y="37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8" name="iSľîḓé"/>
                <p:cNvSpPr/>
                <p:nvPr/>
              </p:nvSpPr>
              <p:spPr bwMode="auto">
                <a:xfrm>
                  <a:off x="1461760" y="2720867"/>
                  <a:ext cx="1150560" cy="358825"/>
                </a:xfrm>
                <a:custGeom>
                  <a:avLst/>
                  <a:gdLst>
                    <a:gd name="T0" fmla="*/ 134 w 964"/>
                    <a:gd name="T1" fmla="*/ 255 h 301"/>
                    <a:gd name="T2" fmla="*/ 181 w 964"/>
                    <a:gd name="T3" fmla="*/ 301 h 301"/>
                    <a:gd name="T4" fmla="*/ 482 w 964"/>
                    <a:gd name="T5" fmla="*/ 265 h 301"/>
                    <a:gd name="T6" fmla="*/ 783 w 964"/>
                    <a:gd name="T7" fmla="*/ 301 h 301"/>
                    <a:gd name="T8" fmla="*/ 830 w 964"/>
                    <a:gd name="T9" fmla="*/ 255 h 301"/>
                    <a:gd name="T10" fmla="*/ 964 w 964"/>
                    <a:gd name="T11" fmla="*/ 97 h 301"/>
                    <a:gd name="T12" fmla="*/ 482 w 964"/>
                    <a:gd name="T13" fmla="*/ 0 h 301"/>
                    <a:gd name="T14" fmla="*/ 0 w 964"/>
                    <a:gd name="T15" fmla="*/ 97 h 301"/>
                    <a:gd name="T16" fmla="*/ 134 w 964"/>
                    <a:gd name="T17" fmla="*/ 25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4" h="301">
                      <a:moveTo>
                        <a:pt x="134" y="255"/>
                      </a:moveTo>
                      <a:cubicBezTo>
                        <a:pt x="152" y="272"/>
                        <a:pt x="168" y="288"/>
                        <a:pt x="181" y="301"/>
                      </a:cubicBezTo>
                      <a:cubicBezTo>
                        <a:pt x="275" y="278"/>
                        <a:pt x="377" y="265"/>
                        <a:pt x="482" y="265"/>
                      </a:cubicBezTo>
                      <a:cubicBezTo>
                        <a:pt x="588" y="265"/>
                        <a:pt x="689" y="278"/>
                        <a:pt x="783" y="301"/>
                      </a:cubicBezTo>
                      <a:cubicBezTo>
                        <a:pt x="796" y="288"/>
                        <a:pt x="813" y="272"/>
                        <a:pt x="830" y="255"/>
                      </a:cubicBezTo>
                      <a:cubicBezTo>
                        <a:pt x="884" y="212"/>
                        <a:pt x="930" y="158"/>
                        <a:pt x="964" y="97"/>
                      </a:cubicBezTo>
                      <a:cubicBezTo>
                        <a:pt x="824" y="35"/>
                        <a:pt x="659" y="0"/>
                        <a:pt x="482" y="0"/>
                      </a:cubicBezTo>
                      <a:cubicBezTo>
                        <a:pt x="306" y="0"/>
                        <a:pt x="141" y="35"/>
                        <a:pt x="0" y="97"/>
                      </a:cubicBezTo>
                      <a:cubicBezTo>
                        <a:pt x="35" y="158"/>
                        <a:pt x="80" y="212"/>
                        <a:pt x="134" y="25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9" name="iṥļîḑe"/>
                <p:cNvSpPr/>
                <p:nvPr/>
              </p:nvSpPr>
              <p:spPr bwMode="auto">
                <a:xfrm>
                  <a:off x="1677962" y="3036855"/>
                  <a:ext cx="718659" cy="365881"/>
                </a:xfrm>
                <a:custGeom>
                  <a:avLst/>
                  <a:gdLst>
                    <a:gd name="T0" fmla="*/ 0 w 602"/>
                    <a:gd name="T1" fmla="*/ 36 h 307"/>
                    <a:gd name="T2" fmla="*/ 19 w 602"/>
                    <a:gd name="T3" fmla="*/ 58 h 307"/>
                    <a:gd name="T4" fmla="*/ 113 w 602"/>
                    <a:gd name="T5" fmla="*/ 307 h 307"/>
                    <a:gd name="T6" fmla="*/ 301 w 602"/>
                    <a:gd name="T7" fmla="*/ 307 h 307"/>
                    <a:gd name="T8" fmla="*/ 490 w 602"/>
                    <a:gd name="T9" fmla="*/ 307 h 307"/>
                    <a:gd name="T10" fmla="*/ 583 w 602"/>
                    <a:gd name="T11" fmla="*/ 58 h 307"/>
                    <a:gd name="T12" fmla="*/ 602 w 602"/>
                    <a:gd name="T13" fmla="*/ 36 h 307"/>
                    <a:gd name="T14" fmla="*/ 301 w 602"/>
                    <a:gd name="T15" fmla="*/ 0 h 307"/>
                    <a:gd name="T16" fmla="*/ 0 w 602"/>
                    <a:gd name="T17" fmla="*/ 3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2" h="307">
                      <a:moveTo>
                        <a:pt x="0" y="36"/>
                      </a:moveTo>
                      <a:cubicBezTo>
                        <a:pt x="8" y="45"/>
                        <a:pt x="15" y="52"/>
                        <a:pt x="19" y="58"/>
                      </a:cubicBezTo>
                      <a:cubicBezTo>
                        <a:pt x="59" y="110"/>
                        <a:pt x="113" y="201"/>
                        <a:pt x="113" y="307"/>
                      </a:cubicBezTo>
                      <a:cubicBezTo>
                        <a:pt x="301" y="307"/>
                        <a:pt x="301" y="307"/>
                        <a:pt x="301" y="307"/>
                      </a:cubicBezTo>
                      <a:cubicBezTo>
                        <a:pt x="490" y="307"/>
                        <a:pt x="490" y="307"/>
                        <a:pt x="490" y="307"/>
                      </a:cubicBezTo>
                      <a:cubicBezTo>
                        <a:pt x="490" y="201"/>
                        <a:pt x="544" y="110"/>
                        <a:pt x="583" y="58"/>
                      </a:cubicBezTo>
                      <a:cubicBezTo>
                        <a:pt x="587" y="52"/>
                        <a:pt x="594" y="45"/>
                        <a:pt x="602" y="36"/>
                      </a:cubicBezTo>
                      <a:cubicBezTo>
                        <a:pt x="508" y="13"/>
                        <a:pt x="407" y="0"/>
                        <a:pt x="301" y="0"/>
                      </a:cubicBezTo>
                      <a:cubicBezTo>
                        <a:pt x="196" y="0"/>
                        <a:pt x="94" y="13"/>
                        <a:pt x="0" y="36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78" name="îšľïďe"/>
              <p:cNvGrpSpPr/>
              <p:nvPr/>
            </p:nvGrpSpPr>
            <p:grpSpPr>
              <a:xfrm>
                <a:off x="4640949" y="3993207"/>
                <a:ext cx="473750" cy="600684"/>
                <a:chOff x="1813026" y="3333693"/>
                <a:chExt cx="449540" cy="569988"/>
              </a:xfrm>
            </p:grpSpPr>
            <p:sp>
              <p:nvSpPr>
                <p:cNvPr id="80" name="išľíḑè"/>
                <p:cNvSpPr/>
                <p:nvPr/>
              </p:nvSpPr>
              <p:spPr bwMode="auto">
                <a:xfrm>
                  <a:off x="1848807" y="3694030"/>
                  <a:ext cx="376968" cy="201587"/>
                </a:xfrm>
                <a:custGeom>
                  <a:avLst/>
                  <a:gdLst>
                    <a:gd name="T0" fmla="*/ 311 w 316"/>
                    <a:gd name="T1" fmla="*/ 0 h 169"/>
                    <a:gd name="T2" fmla="*/ 158 w 316"/>
                    <a:gd name="T3" fmla="*/ 0 h 169"/>
                    <a:gd name="T4" fmla="*/ 158 w 316"/>
                    <a:gd name="T5" fmla="*/ 0 h 169"/>
                    <a:gd name="T6" fmla="*/ 6 w 316"/>
                    <a:gd name="T7" fmla="*/ 0 h 169"/>
                    <a:gd name="T8" fmla="*/ 158 w 316"/>
                    <a:gd name="T9" fmla="*/ 169 h 169"/>
                    <a:gd name="T10" fmla="*/ 158 w 316"/>
                    <a:gd name="T11" fmla="*/ 169 h 169"/>
                    <a:gd name="T12" fmla="*/ 158 w 316"/>
                    <a:gd name="T13" fmla="*/ 169 h 169"/>
                    <a:gd name="T14" fmla="*/ 158 w 316"/>
                    <a:gd name="T15" fmla="*/ 169 h 169"/>
                    <a:gd name="T16" fmla="*/ 158 w 316"/>
                    <a:gd name="T17" fmla="*/ 169 h 169"/>
                    <a:gd name="T18" fmla="*/ 311 w 316"/>
                    <a:gd name="T1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6" h="169">
                      <a:moveTo>
                        <a:pt x="311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0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316" y="169"/>
                        <a:pt x="311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1" name="îśḻïḍé"/>
                <p:cNvSpPr/>
                <p:nvPr/>
              </p:nvSpPr>
              <p:spPr bwMode="auto">
                <a:xfrm>
                  <a:off x="1855863" y="3638090"/>
                  <a:ext cx="363865" cy="83155"/>
                </a:xfrm>
                <a:custGeom>
                  <a:avLst/>
                  <a:gdLst>
                    <a:gd name="T0" fmla="*/ 287 w 305"/>
                    <a:gd name="T1" fmla="*/ 70 h 70"/>
                    <a:gd name="T2" fmla="*/ 305 w 305"/>
                    <a:gd name="T3" fmla="*/ 47 h 70"/>
                    <a:gd name="T4" fmla="*/ 152 w 305"/>
                    <a:gd name="T5" fmla="*/ 0 h 70"/>
                    <a:gd name="T6" fmla="*/ 0 w 305"/>
                    <a:gd name="T7" fmla="*/ 47 h 70"/>
                    <a:gd name="T8" fmla="*/ 18 w 305"/>
                    <a:gd name="T9" fmla="*/ 70 h 70"/>
                    <a:gd name="T10" fmla="*/ 152 w 305"/>
                    <a:gd name="T11" fmla="*/ 45 h 70"/>
                    <a:gd name="T12" fmla="*/ 287 w 305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70">
                      <a:moveTo>
                        <a:pt x="287" y="70"/>
                      </a:moveTo>
                      <a:cubicBezTo>
                        <a:pt x="298" y="63"/>
                        <a:pt x="305" y="56"/>
                        <a:pt x="305" y="47"/>
                      </a:cubicBezTo>
                      <a:cubicBezTo>
                        <a:pt x="305" y="21"/>
                        <a:pt x="236" y="0"/>
                        <a:pt x="152" y="0"/>
                      </a:cubicBezTo>
                      <a:cubicBezTo>
                        <a:pt x="68" y="0"/>
                        <a:pt x="0" y="21"/>
                        <a:pt x="0" y="47"/>
                      </a:cubicBezTo>
                      <a:cubicBezTo>
                        <a:pt x="0" y="56"/>
                        <a:pt x="6" y="63"/>
                        <a:pt x="18" y="70"/>
                      </a:cubicBezTo>
                      <a:cubicBezTo>
                        <a:pt x="43" y="55"/>
                        <a:pt x="94" y="45"/>
                        <a:pt x="152" y="45"/>
                      </a:cubicBezTo>
                      <a:cubicBezTo>
                        <a:pt x="210" y="45"/>
                        <a:pt x="261" y="55"/>
                        <a:pt x="287" y="7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2" name="î$lïdè"/>
                <p:cNvSpPr/>
                <p:nvPr/>
              </p:nvSpPr>
              <p:spPr bwMode="auto">
                <a:xfrm>
                  <a:off x="1877030" y="3691510"/>
                  <a:ext cx="321532" cy="59468"/>
                </a:xfrm>
                <a:custGeom>
                  <a:avLst/>
                  <a:gdLst>
                    <a:gd name="T0" fmla="*/ 269 w 269"/>
                    <a:gd name="T1" fmla="*/ 25 h 50"/>
                    <a:gd name="T2" fmla="*/ 134 w 269"/>
                    <a:gd name="T3" fmla="*/ 0 h 50"/>
                    <a:gd name="T4" fmla="*/ 0 w 269"/>
                    <a:gd name="T5" fmla="*/ 25 h 50"/>
                    <a:gd name="T6" fmla="*/ 134 w 269"/>
                    <a:gd name="T7" fmla="*/ 50 h 50"/>
                    <a:gd name="T8" fmla="*/ 269 w 269"/>
                    <a:gd name="T9" fmla="*/ 2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50">
                      <a:moveTo>
                        <a:pt x="269" y="25"/>
                      </a:moveTo>
                      <a:cubicBezTo>
                        <a:pt x="243" y="10"/>
                        <a:pt x="192" y="0"/>
                        <a:pt x="134" y="0"/>
                      </a:cubicBezTo>
                      <a:cubicBezTo>
                        <a:pt x="76" y="0"/>
                        <a:pt x="25" y="10"/>
                        <a:pt x="0" y="25"/>
                      </a:cubicBezTo>
                      <a:cubicBezTo>
                        <a:pt x="25" y="40"/>
                        <a:pt x="76" y="50"/>
                        <a:pt x="134" y="50"/>
                      </a:cubicBezTo>
                      <a:cubicBezTo>
                        <a:pt x="192" y="50"/>
                        <a:pt x="243" y="40"/>
                        <a:pt x="269" y="2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3" name="ïsļïdè"/>
                <p:cNvSpPr/>
                <p:nvPr/>
              </p:nvSpPr>
              <p:spPr bwMode="auto">
                <a:xfrm>
                  <a:off x="1813026" y="3333693"/>
                  <a:ext cx="449540" cy="13707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4" name="ïṩľïḍé"/>
                <p:cNvSpPr/>
                <p:nvPr/>
              </p:nvSpPr>
              <p:spPr bwMode="auto">
                <a:xfrm>
                  <a:off x="1847296" y="3358891"/>
                  <a:ext cx="381000" cy="544790"/>
                </a:xfrm>
                <a:custGeom>
                  <a:avLst/>
                  <a:gdLst>
                    <a:gd name="T0" fmla="*/ 319 w 319"/>
                    <a:gd name="T1" fmla="*/ 6 h 457"/>
                    <a:gd name="T2" fmla="*/ 305 w 319"/>
                    <a:gd name="T3" fmla="*/ 0 h 457"/>
                    <a:gd name="T4" fmla="*/ 305 w 319"/>
                    <a:gd name="T5" fmla="*/ 1 h 457"/>
                    <a:gd name="T6" fmla="*/ 305 w 319"/>
                    <a:gd name="T7" fmla="*/ 258 h 457"/>
                    <a:gd name="T8" fmla="*/ 269 w 319"/>
                    <a:gd name="T9" fmla="*/ 241 h 457"/>
                    <a:gd name="T10" fmla="*/ 159 w 319"/>
                    <a:gd name="T11" fmla="*/ 227 h 457"/>
                    <a:gd name="T12" fmla="*/ 49 w 319"/>
                    <a:gd name="T13" fmla="*/ 241 h 457"/>
                    <a:gd name="T14" fmla="*/ 13 w 319"/>
                    <a:gd name="T15" fmla="*/ 258 h 457"/>
                    <a:gd name="T16" fmla="*/ 13 w 319"/>
                    <a:gd name="T17" fmla="*/ 1 h 457"/>
                    <a:gd name="T18" fmla="*/ 13 w 319"/>
                    <a:gd name="T19" fmla="*/ 0 h 457"/>
                    <a:gd name="T20" fmla="*/ 0 w 319"/>
                    <a:gd name="T21" fmla="*/ 6 h 457"/>
                    <a:gd name="T22" fmla="*/ 0 w 319"/>
                    <a:gd name="T23" fmla="*/ 281 h 457"/>
                    <a:gd name="T24" fmla="*/ 0 w 319"/>
                    <a:gd name="T25" fmla="*/ 283 h 457"/>
                    <a:gd name="T26" fmla="*/ 21 w 319"/>
                    <a:gd name="T27" fmla="*/ 377 h 457"/>
                    <a:gd name="T28" fmla="*/ 159 w 319"/>
                    <a:gd name="T29" fmla="*/ 457 h 457"/>
                    <a:gd name="T30" fmla="*/ 160 w 319"/>
                    <a:gd name="T31" fmla="*/ 457 h 457"/>
                    <a:gd name="T32" fmla="*/ 297 w 319"/>
                    <a:gd name="T33" fmla="*/ 377 h 457"/>
                    <a:gd name="T34" fmla="*/ 319 w 319"/>
                    <a:gd name="T35" fmla="*/ 283 h 457"/>
                    <a:gd name="T36" fmla="*/ 319 w 319"/>
                    <a:gd name="T37" fmla="*/ 282 h 457"/>
                    <a:gd name="T38" fmla="*/ 319 w 319"/>
                    <a:gd name="T39" fmla="*/ 281 h 457"/>
                    <a:gd name="T40" fmla="*/ 319 w 319"/>
                    <a:gd name="T41" fmla="*/ 6 h 457"/>
                    <a:gd name="T42" fmla="*/ 53 w 319"/>
                    <a:gd name="T43" fmla="*/ 254 h 457"/>
                    <a:gd name="T44" fmla="*/ 159 w 319"/>
                    <a:gd name="T45" fmla="*/ 241 h 457"/>
                    <a:gd name="T46" fmla="*/ 265 w 319"/>
                    <a:gd name="T47" fmla="*/ 254 h 457"/>
                    <a:gd name="T48" fmla="*/ 305 w 319"/>
                    <a:gd name="T49" fmla="*/ 281 h 457"/>
                    <a:gd name="T50" fmla="*/ 265 w 319"/>
                    <a:gd name="T51" fmla="*/ 308 h 457"/>
                    <a:gd name="T52" fmla="*/ 159 w 319"/>
                    <a:gd name="T53" fmla="*/ 322 h 457"/>
                    <a:gd name="T54" fmla="*/ 53 w 319"/>
                    <a:gd name="T55" fmla="*/ 308 h 457"/>
                    <a:gd name="T56" fmla="*/ 13 w 319"/>
                    <a:gd name="T57" fmla="*/ 282 h 457"/>
                    <a:gd name="T58" fmla="*/ 13 w 319"/>
                    <a:gd name="T59" fmla="*/ 281 h 457"/>
                    <a:gd name="T60" fmla="*/ 13 w 319"/>
                    <a:gd name="T61" fmla="*/ 281 h 457"/>
                    <a:gd name="T62" fmla="*/ 53 w 319"/>
                    <a:gd name="T63" fmla="*/ 254 h 457"/>
                    <a:gd name="T64" fmla="*/ 285 w 319"/>
                    <a:gd name="T65" fmla="*/ 371 h 457"/>
                    <a:gd name="T66" fmla="*/ 159 w 319"/>
                    <a:gd name="T67" fmla="*/ 443 h 457"/>
                    <a:gd name="T68" fmla="*/ 159 w 319"/>
                    <a:gd name="T69" fmla="*/ 443 h 457"/>
                    <a:gd name="T70" fmla="*/ 34 w 319"/>
                    <a:gd name="T71" fmla="*/ 371 h 457"/>
                    <a:gd name="T72" fmla="*/ 15 w 319"/>
                    <a:gd name="T73" fmla="*/ 306 h 457"/>
                    <a:gd name="T74" fmla="*/ 49 w 319"/>
                    <a:gd name="T75" fmla="*/ 321 h 457"/>
                    <a:gd name="T76" fmla="*/ 159 w 319"/>
                    <a:gd name="T77" fmla="*/ 336 h 457"/>
                    <a:gd name="T78" fmla="*/ 269 w 319"/>
                    <a:gd name="T79" fmla="*/ 321 h 457"/>
                    <a:gd name="T80" fmla="*/ 303 w 319"/>
                    <a:gd name="T81" fmla="*/ 306 h 457"/>
                    <a:gd name="T82" fmla="*/ 285 w 319"/>
                    <a:gd name="T83" fmla="*/ 371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9" h="457">
                      <a:moveTo>
                        <a:pt x="319" y="6"/>
                      </a:moveTo>
                      <a:cubicBezTo>
                        <a:pt x="315" y="4"/>
                        <a:pt x="311" y="2"/>
                        <a:pt x="305" y="0"/>
                      </a:cubicBezTo>
                      <a:cubicBezTo>
                        <a:pt x="305" y="0"/>
                        <a:pt x="305" y="0"/>
                        <a:pt x="305" y="1"/>
                      </a:cubicBezTo>
                      <a:cubicBezTo>
                        <a:pt x="305" y="258"/>
                        <a:pt x="305" y="258"/>
                        <a:pt x="305" y="258"/>
                      </a:cubicBezTo>
                      <a:cubicBezTo>
                        <a:pt x="296" y="252"/>
                        <a:pt x="284" y="246"/>
                        <a:pt x="269" y="241"/>
                      </a:cubicBezTo>
                      <a:cubicBezTo>
                        <a:pt x="241" y="233"/>
                        <a:pt x="202" y="227"/>
                        <a:pt x="159" y="227"/>
                      </a:cubicBezTo>
                      <a:cubicBezTo>
                        <a:pt x="117" y="227"/>
                        <a:pt x="78" y="233"/>
                        <a:pt x="49" y="241"/>
                      </a:cubicBezTo>
                      <a:cubicBezTo>
                        <a:pt x="35" y="246"/>
                        <a:pt x="22" y="251"/>
                        <a:pt x="13" y="258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8" y="2"/>
                        <a:pt x="4" y="4"/>
                        <a:pt x="0" y="6"/>
                      </a:cubicBezTo>
                      <a:cubicBezTo>
                        <a:pt x="0" y="281"/>
                        <a:pt x="0" y="281"/>
                        <a:pt x="0" y="281"/>
                      </a:cubicBezTo>
                      <a:cubicBezTo>
                        <a:pt x="0" y="281"/>
                        <a:pt x="0" y="282"/>
                        <a:pt x="0" y="283"/>
                      </a:cubicBezTo>
                      <a:cubicBezTo>
                        <a:pt x="0" y="294"/>
                        <a:pt x="1" y="336"/>
                        <a:pt x="21" y="377"/>
                      </a:cubicBezTo>
                      <a:cubicBezTo>
                        <a:pt x="42" y="418"/>
                        <a:pt x="83" y="457"/>
                        <a:pt x="159" y="457"/>
                      </a:cubicBezTo>
                      <a:cubicBezTo>
                        <a:pt x="160" y="457"/>
                        <a:pt x="160" y="457"/>
                        <a:pt x="160" y="457"/>
                      </a:cubicBezTo>
                      <a:cubicBezTo>
                        <a:pt x="236" y="457"/>
                        <a:pt x="277" y="418"/>
                        <a:pt x="297" y="377"/>
                      </a:cubicBezTo>
                      <a:cubicBezTo>
                        <a:pt x="317" y="336"/>
                        <a:pt x="319" y="294"/>
                        <a:pt x="319" y="283"/>
                      </a:cubicBezTo>
                      <a:cubicBezTo>
                        <a:pt x="319" y="282"/>
                        <a:pt x="319" y="282"/>
                        <a:pt x="319" y="282"/>
                      </a:cubicBezTo>
                      <a:cubicBezTo>
                        <a:pt x="319" y="282"/>
                        <a:pt x="319" y="281"/>
                        <a:pt x="319" y="281"/>
                      </a:cubicBezTo>
                      <a:lnTo>
                        <a:pt x="319" y="6"/>
                      </a:lnTo>
                      <a:close/>
                      <a:moveTo>
                        <a:pt x="53" y="254"/>
                      </a:moveTo>
                      <a:cubicBezTo>
                        <a:pt x="80" y="246"/>
                        <a:pt x="118" y="241"/>
                        <a:pt x="159" y="241"/>
                      </a:cubicBezTo>
                      <a:cubicBezTo>
                        <a:pt x="201" y="241"/>
                        <a:pt x="238" y="246"/>
                        <a:pt x="265" y="254"/>
                      </a:cubicBezTo>
                      <a:cubicBezTo>
                        <a:pt x="292" y="262"/>
                        <a:pt x="306" y="275"/>
                        <a:pt x="305" y="281"/>
                      </a:cubicBezTo>
                      <a:cubicBezTo>
                        <a:pt x="306" y="288"/>
                        <a:pt x="292" y="300"/>
                        <a:pt x="265" y="308"/>
                      </a:cubicBezTo>
                      <a:cubicBezTo>
                        <a:pt x="238" y="317"/>
                        <a:pt x="201" y="322"/>
                        <a:pt x="159" y="322"/>
                      </a:cubicBezTo>
                      <a:cubicBezTo>
                        <a:pt x="118" y="322"/>
                        <a:pt x="80" y="317"/>
                        <a:pt x="53" y="308"/>
                      </a:cubicBezTo>
                      <a:cubicBezTo>
                        <a:pt x="26" y="300"/>
                        <a:pt x="12" y="288"/>
                        <a:pt x="13" y="282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75"/>
                        <a:pt x="26" y="262"/>
                        <a:pt x="53" y="254"/>
                      </a:cubicBezTo>
                      <a:close/>
                      <a:moveTo>
                        <a:pt x="285" y="371"/>
                      </a:moveTo>
                      <a:cubicBezTo>
                        <a:pt x="266" y="408"/>
                        <a:pt x="231" y="443"/>
                        <a:pt x="159" y="443"/>
                      </a:cubicBezTo>
                      <a:cubicBezTo>
                        <a:pt x="159" y="443"/>
                        <a:pt x="159" y="443"/>
                        <a:pt x="159" y="443"/>
                      </a:cubicBezTo>
                      <a:cubicBezTo>
                        <a:pt x="88" y="443"/>
                        <a:pt x="53" y="408"/>
                        <a:pt x="34" y="371"/>
                      </a:cubicBezTo>
                      <a:cubicBezTo>
                        <a:pt x="22" y="347"/>
                        <a:pt x="17" y="323"/>
                        <a:pt x="15" y="306"/>
                      </a:cubicBezTo>
                      <a:cubicBezTo>
                        <a:pt x="24" y="312"/>
                        <a:pt x="36" y="317"/>
                        <a:pt x="49" y="321"/>
                      </a:cubicBezTo>
                      <a:cubicBezTo>
                        <a:pt x="78" y="330"/>
                        <a:pt x="117" y="336"/>
                        <a:pt x="159" y="336"/>
                      </a:cubicBezTo>
                      <a:cubicBezTo>
                        <a:pt x="202" y="336"/>
                        <a:pt x="241" y="330"/>
                        <a:pt x="269" y="321"/>
                      </a:cubicBezTo>
                      <a:cubicBezTo>
                        <a:pt x="283" y="317"/>
                        <a:pt x="295" y="312"/>
                        <a:pt x="303" y="306"/>
                      </a:cubicBezTo>
                      <a:cubicBezTo>
                        <a:pt x="301" y="323"/>
                        <a:pt x="297" y="347"/>
                        <a:pt x="285" y="37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79" name="îṧľiḋé"/>
              <p:cNvSpPr/>
              <p:nvPr/>
            </p:nvSpPr>
            <p:spPr bwMode="auto">
              <a:xfrm flipV="1">
                <a:off x="4678449" y="2886358"/>
                <a:ext cx="451545" cy="514502"/>
              </a:xfrm>
              <a:custGeom>
                <a:avLst/>
                <a:gdLst>
                  <a:gd name="T0" fmla="*/ 238 w 831"/>
                  <a:gd name="T1" fmla="*/ 943 h 949"/>
                  <a:gd name="T2" fmla="*/ 256 w 831"/>
                  <a:gd name="T3" fmla="*/ 947 h 949"/>
                  <a:gd name="T4" fmla="*/ 784 w 831"/>
                  <a:gd name="T5" fmla="*/ 949 h 949"/>
                  <a:gd name="T6" fmla="*/ 802 w 831"/>
                  <a:gd name="T7" fmla="*/ 944 h 949"/>
                  <a:gd name="T8" fmla="*/ 816 w 831"/>
                  <a:gd name="T9" fmla="*/ 933 h 949"/>
                  <a:gd name="T10" fmla="*/ 822 w 831"/>
                  <a:gd name="T11" fmla="*/ 922 h 949"/>
                  <a:gd name="T12" fmla="*/ 831 w 831"/>
                  <a:gd name="T13" fmla="*/ 876 h 949"/>
                  <a:gd name="T14" fmla="*/ 822 w 831"/>
                  <a:gd name="T15" fmla="*/ 830 h 949"/>
                  <a:gd name="T16" fmla="*/ 809 w 831"/>
                  <a:gd name="T17" fmla="*/ 804 h 949"/>
                  <a:gd name="T18" fmla="*/ 821 w 831"/>
                  <a:gd name="T19" fmla="*/ 778 h 949"/>
                  <a:gd name="T20" fmla="*/ 829 w 831"/>
                  <a:gd name="T21" fmla="*/ 731 h 949"/>
                  <a:gd name="T22" fmla="*/ 821 w 831"/>
                  <a:gd name="T23" fmla="*/ 683 h 949"/>
                  <a:gd name="T24" fmla="*/ 809 w 831"/>
                  <a:gd name="T25" fmla="*/ 659 h 949"/>
                  <a:gd name="T26" fmla="*/ 817 w 831"/>
                  <a:gd name="T27" fmla="*/ 642 h 949"/>
                  <a:gd name="T28" fmla="*/ 828 w 831"/>
                  <a:gd name="T29" fmla="*/ 606 h 949"/>
                  <a:gd name="T30" fmla="*/ 825 w 831"/>
                  <a:gd name="T31" fmla="*/ 548 h 949"/>
                  <a:gd name="T32" fmla="*/ 814 w 831"/>
                  <a:gd name="T33" fmla="*/ 521 h 949"/>
                  <a:gd name="T34" fmla="*/ 816 w 831"/>
                  <a:gd name="T35" fmla="*/ 501 h 949"/>
                  <a:gd name="T36" fmla="*/ 828 w 831"/>
                  <a:gd name="T37" fmla="*/ 457 h 949"/>
                  <a:gd name="T38" fmla="*/ 826 w 831"/>
                  <a:gd name="T39" fmla="*/ 411 h 949"/>
                  <a:gd name="T40" fmla="*/ 820 w 831"/>
                  <a:gd name="T41" fmla="*/ 391 h 949"/>
                  <a:gd name="T42" fmla="*/ 808 w 831"/>
                  <a:gd name="T43" fmla="*/ 376 h 949"/>
                  <a:gd name="T44" fmla="*/ 790 w 831"/>
                  <a:gd name="T45" fmla="*/ 369 h 949"/>
                  <a:gd name="T46" fmla="*/ 445 w 831"/>
                  <a:gd name="T47" fmla="*/ 302 h 949"/>
                  <a:gd name="T48" fmla="*/ 445 w 831"/>
                  <a:gd name="T49" fmla="*/ 150 h 949"/>
                  <a:gd name="T50" fmla="*/ 441 w 831"/>
                  <a:gd name="T51" fmla="*/ 112 h 949"/>
                  <a:gd name="T52" fmla="*/ 425 w 831"/>
                  <a:gd name="T53" fmla="*/ 72 h 949"/>
                  <a:gd name="T54" fmla="*/ 391 w 831"/>
                  <a:gd name="T55" fmla="*/ 32 h 949"/>
                  <a:gd name="T56" fmla="*/ 351 w 831"/>
                  <a:gd name="T57" fmla="*/ 11 h 949"/>
                  <a:gd name="T58" fmla="*/ 307 w 831"/>
                  <a:gd name="T59" fmla="*/ 0 h 949"/>
                  <a:gd name="T60" fmla="*/ 287 w 831"/>
                  <a:gd name="T61" fmla="*/ 0 h 949"/>
                  <a:gd name="T62" fmla="*/ 272 w 831"/>
                  <a:gd name="T63" fmla="*/ 10 h 949"/>
                  <a:gd name="T64" fmla="*/ 263 w 831"/>
                  <a:gd name="T65" fmla="*/ 25 h 949"/>
                  <a:gd name="T66" fmla="*/ 262 w 831"/>
                  <a:gd name="T67" fmla="*/ 214 h 949"/>
                  <a:gd name="T68" fmla="*/ 258 w 831"/>
                  <a:gd name="T69" fmla="*/ 244 h 949"/>
                  <a:gd name="T70" fmla="*/ 245 w 831"/>
                  <a:gd name="T71" fmla="*/ 271 h 949"/>
                  <a:gd name="T72" fmla="*/ 125 w 831"/>
                  <a:gd name="T73" fmla="*/ 393 h 949"/>
                  <a:gd name="T74" fmla="*/ 115 w 831"/>
                  <a:gd name="T75" fmla="*/ 405 h 949"/>
                  <a:gd name="T76" fmla="*/ 105 w 831"/>
                  <a:gd name="T77" fmla="*/ 428 h 949"/>
                  <a:gd name="T78" fmla="*/ 101 w 831"/>
                  <a:gd name="T79" fmla="*/ 454 h 949"/>
                  <a:gd name="T80" fmla="*/ 24 w 831"/>
                  <a:gd name="T81" fmla="*/ 456 h 949"/>
                  <a:gd name="T82" fmla="*/ 11 w 831"/>
                  <a:gd name="T83" fmla="*/ 461 h 949"/>
                  <a:gd name="T84" fmla="*/ 1 w 831"/>
                  <a:gd name="T85" fmla="*/ 472 h 949"/>
                  <a:gd name="T86" fmla="*/ 0 w 831"/>
                  <a:gd name="T87" fmla="*/ 857 h 949"/>
                  <a:gd name="T88" fmla="*/ 1 w 831"/>
                  <a:gd name="T89" fmla="*/ 867 h 949"/>
                  <a:gd name="T90" fmla="*/ 11 w 831"/>
                  <a:gd name="T91" fmla="*/ 879 h 949"/>
                  <a:gd name="T92" fmla="*/ 24 w 831"/>
                  <a:gd name="T93" fmla="*/ 882 h 949"/>
                  <a:gd name="T94" fmla="*/ 115 w 831"/>
                  <a:gd name="T95" fmla="*/ 882 h 949"/>
                  <a:gd name="T96" fmla="*/ 134 w 831"/>
                  <a:gd name="T97" fmla="*/ 888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31" h="949">
                    <a:moveTo>
                      <a:pt x="134" y="888"/>
                    </a:moveTo>
                    <a:lnTo>
                      <a:pt x="238" y="943"/>
                    </a:lnTo>
                    <a:lnTo>
                      <a:pt x="238" y="943"/>
                    </a:lnTo>
                    <a:lnTo>
                      <a:pt x="244" y="945"/>
                    </a:lnTo>
                    <a:lnTo>
                      <a:pt x="250" y="946"/>
                    </a:lnTo>
                    <a:lnTo>
                      <a:pt x="256" y="947"/>
                    </a:lnTo>
                    <a:lnTo>
                      <a:pt x="263" y="949"/>
                    </a:lnTo>
                    <a:lnTo>
                      <a:pt x="784" y="949"/>
                    </a:lnTo>
                    <a:lnTo>
                      <a:pt x="784" y="949"/>
                    </a:lnTo>
                    <a:lnTo>
                      <a:pt x="791" y="947"/>
                    </a:lnTo>
                    <a:lnTo>
                      <a:pt x="797" y="946"/>
                    </a:lnTo>
                    <a:lnTo>
                      <a:pt x="802" y="944"/>
                    </a:lnTo>
                    <a:lnTo>
                      <a:pt x="808" y="941"/>
                    </a:lnTo>
                    <a:lnTo>
                      <a:pt x="812" y="938"/>
                    </a:lnTo>
                    <a:lnTo>
                      <a:pt x="816" y="933"/>
                    </a:lnTo>
                    <a:lnTo>
                      <a:pt x="820" y="928"/>
                    </a:lnTo>
                    <a:lnTo>
                      <a:pt x="822" y="922"/>
                    </a:lnTo>
                    <a:lnTo>
                      <a:pt x="822" y="922"/>
                    </a:lnTo>
                    <a:lnTo>
                      <a:pt x="827" y="908"/>
                    </a:lnTo>
                    <a:lnTo>
                      <a:pt x="829" y="892"/>
                    </a:lnTo>
                    <a:lnTo>
                      <a:pt x="831" y="876"/>
                    </a:lnTo>
                    <a:lnTo>
                      <a:pt x="829" y="860"/>
                    </a:lnTo>
                    <a:lnTo>
                      <a:pt x="827" y="845"/>
                    </a:lnTo>
                    <a:lnTo>
                      <a:pt x="822" y="830"/>
                    </a:lnTo>
                    <a:lnTo>
                      <a:pt x="816" y="817"/>
                    </a:lnTo>
                    <a:lnTo>
                      <a:pt x="809" y="804"/>
                    </a:lnTo>
                    <a:lnTo>
                      <a:pt x="809" y="804"/>
                    </a:lnTo>
                    <a:lnTo>
                      <a:pt x="814" y="795"/>
                    </a:lnTo>
                    <a:lnTo>
                      <a:pt x="817" y="788"/>
                    </a:lnTo>
                    <a:lnTo>
                      <a:pt x="821" y="778"/>
                    </a:lnTo>
                    <a:lnTo>
                      <a:pt x="823" y="770"/>
                    </a:lnTo>
                    <a:lnTo>
                      <a:pt x="828" y="751"/>
                    </a:lnTo>
                    <a:lnTo>
                      <a:pt x="829" y="731"/>
                    </a:lnTo>
                    <a:lnTo>
                      <a:pt x="828" y="711"/>
                    </a:lnTo>
                    <a:lnTo>
                      <a:pt x="823" y="693"/>
                    </a:lnTo>
                    <a:lnTo>
                      <a:pt x="821" y="683"/>
                    </a:lnTo>
                    <a:lnTo>
                      <a:pt x="817" y="675"/>
                    </a:lnTo>
                    <a:lnTo>
                      <a:pt x="814" y="666"/>
                    </a:lnTo>
                    <a:lnTo>
                      <a:pt x="809" y="659"/>
                    </a:lnTo>
                    <a:lnTo>
                      <a:pt x="809" y="659"/>
                    </a:lnTo>
                    <a:lnTo>
                      <a:pt x="814" y="650"/>
                    </a:lnTo>
                    <a:lnTo>
                      <a:pt x="817" y="642"/>
                    </a:lnTo>
                    <a:lnTo>
                      <a:pt x="821" y="634"/>
                    </a:lnTo>
                    <a:lnTo>
                      <a:pt x="825" y="625"/>
                    </a:lnTo>
                    <a:lnTo>
                      <a:pt x="828" y="606"/>
                    </a:lnTo>
                    <a:lnTo>
                      <a:pt x="829" y="586"/>
                    </a:lnTo>
                    <a:lnTo>
                      <a:pt x="828" y="566"/>
                    </a:lnTo>
                    <a:lnTo>
                      <a:pt x="825" y="548"/>
                    </a:lnTo>
                    <a:lnTo>
                      <a:pt x="821" y="538"/>
                    </a:lnTo>
                    <a:lnTo>
                      <a:pt x="817" y="530"/>
                    </a:lnTo>
                    <a:lnTo>
                      <a:pt x="814" y="521"/>
                    </a:lnTo>
                    <a:lnTo>
                      <a:pt x="809" y="514"/>
                    </a:lnTo>
                    <a:lnTo>
                      <a:pt x="809" y="514"/>
                    </a:lnTo>
                    <a:lnTo>
                      <a:pt x="816" y="501"/>
                    </a:lnTo>
                    <a:lnTo>
                      <a:pt x="821" y="488"/>
                    </a:lnTo>
                    <a:lnTo>
                      <a:pt x="826" y="473"/>
                    </a:lnTo>
                    <a:lnTo>
                      <a:pt x="828" y="457"/>
                    </a:lnTo>
                    <a:lnTo>
                      <a:pt x="829" y="442"/>
                    </a:lnTo>
                    <a:lnTo>
                      <a:pt x="828" y="426"/>
                    </a:lnTo>
                    <a:lnTo>
                      <a:pt x="826" y="411"/>
                    </a:lnTo>
                    <a:lnTo>
                      <a:pt x="822" y="397"/>
                    </a:lnTo>
                    <a:lnTo>
                      <a:pt x="822" y="397"/>
                    </a:lnTo>
                    <a:lnTo>
                      <a:pt x="820" y="391"/>
                    </a:lnTo>
                    <a:lnTo>
                      <a:pt x="816" y="385"/>
                    </a:lnTo>
                    <a:lnTo>
                      <a:pt x="812" y="380"/>
                    </a:lnTo>
                    <a:lnTo>
                      <a:pt x="808" y="376"/>
                    </a:lnTo>
                    <a:lnTo>
                      <a:pt x="802" y="373"/>
                    </a:lnTo>
                    <a:lnTo>
                      <a:pt x="796" y="370"/>
                    </a:lnTo>
                    <a:lnTo>
                      <a:pt x="790" y="369"/>
                    </a:lnTo>
                    <a:lnTo>
                      <a:pt x="784" y="368"/>
                    </a:lnTo>
                    <a:lnTo>
                      <a:pt x="502" y="368"/>
                    </a:lnTo>
                    <a:lnTo>
                      <a:pt x="445" y="302"/>
                    </a:lnTo>
                    <a:lnTo>
                      <a:pt x="445" y="163"/>
                    </a:lnTo>
                    <a:lnTo>
                      <a:pt x="445" y="163"/>
                    </a:lnTo>
                    <a:lnTo>
                      <a:pt x="445" y="150"/>
                    </a:lnTo>
                    <a:lnTo>
                      <a:pt x="444" y="136"/>
                    </a:lnTo>
                    <a:lnTo>
                      <a:pt x="443" y="123"/>
                    </a:lnTo>
                    <a:lnTo>
                      <a:pt x="441" y="112"/>
                    </a:lnTo>
                    <a:lnTo>
                      <a:pt x="437" y="101"/>
                    </a:lnTo>
                    <a:lnTo>
                      <a:pt x="433" y="90"/>
                    </a:lnTo>
                    <a:lnTo>
                      <a:pt x="425" y="72"/>
                    </a:lnTo>
                    <a:lnTo>
                      <a:pt x="415" y="57"/>
                    </a:lnTo>
                    <a:lnTo>
                      <a:pt x="403" y="43"/>
                    </a:lnTo>
                    <a:lnTo>
                      <a:pt x="391" y="32"/>
                    </a:lnTo>
                    <a:lnTo>
                      <a:pt x="378" y="23"/>
                    </a:lnTo>
                    <a:lnTo>
                      <a:pt x="365" y="17"/>
                    </a:lnTo>
                    <a:lnTo>
                      <a:pt x="351" y="11"/>
                    </a:lnTo>
                    <a:lnTo>
                      <a:pt x="338" y="6"/>
                    </a:lnTo>
                    <a:lnTo>
                      <a:pt x="327" y="4"/>
                    </a:lnTo>
                    <a:lnTo>
                      <a:pt x="307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87" y="0"/>
                    </a:lnTo>
                    <a:lnTo>
                      <a:pt x="281" y="2"/>
                    </a:lnTo>
                    <a:lnTo>
                      <a:pt x="276" y="5"/>
                    </a:lnTo>
                    <a:lnTo>
                      <a:pt x="272" y="10"/>
                    </a:lnTo>
                    <a:lnTo>
                      <a:pt x="268" y="13"/>
                    </a:lnTo>
                    <a:lnTo>
                      <a:pt x="264" y="19"/>
                    </a:lnTo>
                    <a:lnTo>
                      <a:pt x="263" y="25"/>
                    </a:lnTo>
                    <a:lnTo>
                      <a:pt x="262" y="31"/>
                    </a:lnTo>
                    <a:lnTo>
                      <a:pt x="262" y="214"/>
                    </a:lnTo>
                    <a:lnTo>
                      <a:pt x="262" y="214"/>
                    </a:lnTo>
                    <a:lnTo>
                      <a:pt x="262" y="223"/>
                    </a:lnTo>
                    <a:lnTo>
                      <a:pt x="261" y="234"/>
                    </a:lnTo>
                    <a:lnTo>
                      <a:pt x="258" y="244"/>
                    </a:lnTo>
                    <a:lnTo>
                      <a:pt x="255" y="253"/>
                    </a:lnTo>
                    <a:lnTo>
                      <a:pt x="250" y="262"/>
                    </a:lnTo>
                    <a:lnTo>
                      <a:pt x="245" y="271"/>
                    </a:lnTo>
                    <a:lnTo>
                      <a:pt x="239" y="279"/>
                    </a:lnTo>
                    <a:lnTo>
                      <a:pt x="232" y="287"/>
                    </a:lnTo>
                    <a:lnTo>
                      <a:pt x="125" y="393"/>
                    </a:lnTo>
                    <a:lnTo>
                      <a:pt x="125" y="393"/>
                    </a:lnTo>
                    <a:lnTo>
                      <a:pt x="121" y="399"/>
                    </a:lnTo>
                    <a:lnTo>
                      <a:pt x="115" y="405"/>
                    </a:lnTo>
                    <a:lnTo>
                      <a:pt x="111" y="413"/>
                    </a:lnTo>
                    <a:lnTo>
                      <a:pt x="107" y="421"/>
                    </a:lnTo>
                    <a:lnTo>
                      <a:pt x="105" y="428"/>
                    </a:lnTo>
                    <a:lnTo>
                      <a:pt x="103" y="437"/>
                    </a:lnTo>
                    <a:lnTo>
                      <a:pt x="101" y="445"/>
                    </a:lnTo>
                    <a:lnTo>
                      <a:pt x="101" y="454"/>
                    </a:lnTo>
                    <a:lnTo>
                      <a:pt x="101" y="456"/>
                    </a:lnTo>
                    <a:lnTo>
                      <a:pt x="24" y="456"/>
                    </a:lnTo>
                    <a:lnTo>
                      <a:pt x="24" y="456"/>
                    </a:lnTo>
                    <a:lnTo>
                      <a:pt x="19" y="457"/>
                    </a:lnTo>
                    <a:lnTo>
                      <a:pt x="14" y="459"/>
                    </a:lnTo>
                    <a:lnTo>
                      <a:pt x="11" y="461"/>
                    </a:lnTo>
                    <a:lnTo>
                      <a:pt x="7" y="465"/>
                    </a:lnTo>
                    <a:lnTo>
                      <a:pt x="3" y="468"/>
                    </a:lnTo>
                    <a:lnTo>
                      <a:pt x="1" y="472"/>
                    </a:lnTo>
                    <a:lnTo>
                      <a:pt x="0" y="477"/>
                    </a:lnTo>
                    <a:lnTo>
                      <a:pt x="0" y="481"/>
                    </a:lnTo>
                    <a:lnTo>
                      <a:pt x="0" y="857"/>
                    </a:lnTo>
                    <a:lnTo>
                      <a:pt x="0" y="857"/>
                    </a:lnTo>
                    <a:lnTo>
                      <a:pt x="0" y="862"/>
                    </a:lnTo>
                    <a:lnTo>
                      <a:pt x="1" y="867"/>
                    </a:lnTo>
                    <a:lnTo>
                      <a:pt x="3" y="871"/>
                    </a:lnTo>
                    <a:lnTo>
                      <a:pt x="7" y="875"/>
                    </a:lnTo>
                    <a:lnTo>
                      <a:pt x="11" y="879"/>
                    </a:lnTo>
                    <a:lnTo>
                      <a:pt x="14" y="880"/>
                    </a:lnTo>
                    <a:lnTo>
                      <a:pt x="19" y="882"/>
                    </a:lnTo>
                    <a:lnTo>
                      <a:pt x="24" y="882"/>
                    </a:lnTo>
                    <a:lnTo>
                      <a:pt x="107" y="882"/>
                    </a:lnTo>
                    <a:lnTo>
                      <a:pt x="107" y="882"/>
                    </a:lnTo>
                    <a:lnTo>
                      <a:pt x="115" y="882"/>
                    </a:lnTo>
                    <a:lnTo>
                      <a:pt x="121" y="883"/>
                    </a:lnTo>
                    <a:lnTo>
                      <a:pt x="128" y="886"/>
                    </a:lnTo>
                    <a:lnTo>
                      <a:pt x="134" y="888"/>
                    </a:lnTo>
                    <a:lnTo>
                      <a:pt x="134" y="8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7" name="ïṩ1íḑe"/>
            <p:cNvGrpSpPr/>
            <p:nvPr/>
          </p:nvGrpSpPr>
          <p:grpSpPr>
            <a:xfrm>
              <a:off x="6903224" y="1329351"/>
              <a:ext cx="1577537" cy="2449397"/>
              <a:chOff x="6903224" y="1519308"/>
              <a:chExt cx="1577537" cy="2449397"/>
            </a:xfrm>
          </p:grpSpPr>
          <p:grpSp>
            <p:nvGrpSpPr>
              <p:cNvPr id="62" name="ïṧlîḋê"/>
              <p:cNvGrpSpPr/>
              <p:nvPr/>
            </p:nvGrpSpPr>
            <p:grpSpPr>
              <a:xfrm>
                <a:off x="6903224" y="1519308"/>
                <a:ext cx="1577537" cy="1850896"/>
                <a:chOff x="1377093" y="1853538"/>
                <a:chExt cx="1320397" cy="1549198"/>
              </a:xfrm>
              <a:solidFill>
                <a:schemeClr val="accent4"/>
              </a:solidFill>
            </p:grpSpPr>
            <p:sp>
              <p:nvSpPr>
                <p:cNvPr id="72" name="iṩ1íḑe"/>
                <p:cNvSpPr/>
                <p:nvPr/>
              </p:nvSpPr>
              <p:spPr bwMode="auto">
                <a:xfrm>
                  <a:off x="1461760" y="1853538"/>
                  <a:ext cx="1150560" cy="336651"/>
                </a:xfrm>
                <a:custGeom>
                  <a:avLst/>
                  <a:gdLst>
                    <a:gd name="T0" fmla="*/ 964 w 964"/>
                    <a:gd name="T1" fmla="*/ 282 h 282"/>
                    <a:gd name="T2" fmla="*/ 482 w 964"/>
                    <a:gd name="T3" fmla="*/ 0 h 282"/>
                    <a:gd name="T4" fmla="*/ 0 w 964"/>
                    <a:gd name="T5" fmla="*/ 282 h 282"/>
                    <a:gd name="T6" fmla="*/ 482 w 964"/>
                    <a:gd name="T7" fmla="*/ 185 h 282"/>
                    <a:gd name="T8" fmla="*/ 964 w 964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4" h="282">
                      <a:moveTo>
                        <a:pt x="964" y="282"/>
                      </a:moveTo>
                      <a:cubicBezTo>
                        <a:pt x="869" y="114"/>
                        <a:pt x="689" y="0"/>
                        <a:pt x="482" y="0"/>
                      </a:cubicBezTo>
                      <a:cubicBezTo>
                        <a:pt x="275" y="0"/>
                        <a:pt x="95" y="114"/>
                        <a:pt x="0" y="282"/>
                      </a:cubicBezTo>
                      <a:cubicBezTo>
                        <a:pt x="141" y="221"/>
                        <a:pt x="306" y="185"/>
                        <a:pt x="482" y="185"/>
                      </a:cubicBezTo>
                      <a:cubicBezTo>
                        <a:pt x="659" y="185"/>
                        <a:pt x="824" y="221"/>
                        <a:pt x="964" y="2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3" name="iśļïďé"/>
                <p:cNvSpPr/>
                <p:nvPr/>
              </p:nvSpPr>
              <p:spPr bwMode="auto">
                <a:xfrm>
                  <a:off x="1377093" y="2074276"/>
                  <a:ext cx="1320397" cy="477258"/>
                </a:xfrm>
                <a:custGeom>
                  <a:avLst/>
                  <a:gdLst>
                    <a:gd name="T0" fmla="*/ 1 w 1106"/>
                    <a:gd name="T1" fmla="*/ 400 h 400"/>
                    <a:gd name="T2" fmla="*/ 553 w 1106"/>
                    <a:gd name="T3" fmla="*/ 269 h 400"/>
                    <a:gd name="T4" fmla="*/ 1105 w 1106"/>
                    <a:gd name="T5" fmla="*/ 400 h 400"/>
                    <a:gd name="T6" fmla="*/ 1106 w 1106"/>
                    <a:gd name="T7" fmla="*/ 368 h 400"/>
                    <a:gd name="T8" fmla="*/ 1035 w 1106"/>
                    <a:gd name="T9" fmla="*/ 97 h 400"/>
                    <a:gd name="T10" fmla="*/ 553 w 1106"/>
                    <a:gd name="T11" fmla="*/ 0 h 400"/>
                    <a:gd name="T12" fmla="*/ 71 w 1106"/>
                    <a:gd name="T13" fmla="*/ 97 h 400"/>
                    <a:gd name="T14" fmla="*/ 0 w 1106"/>
                    <a:gd name="T15" fmla="*/ 368 h 400"/>
                    <a:gd name="T16" fmla="*/ 1 w 1106"/>
                    <a:gd name="T17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6" h="400">
                      <a:moveTo>
                        <a:pt x="1" y="400"/>
                      </a:moveTo>
                      <a:cubicBezTo>
                        <a:pt x="155" y="318"/>
                        <a:pt x="346" y="269"/>
                        <a:pt x="553" y="269"/>
                      </a:cubicBezTo>
                      <a:cubicBezTo>
                        <a:pt x="760" y="269"/>
                        <a:pt x="951" y="318"/>
                        <a:pt x="1105" y="400"/>
                      </a:cubicBezTo>
                      <a:cubicBezTo>
                        <a:pt x="1106" y="390"/>
                        <a:pt x="1106" y="379"/>
                        <a:pt x="1106" y="368"/>
                      </a:cubicBezTo>
                      <a:cubicBezTo>
                        <a:pt x="1106" y="270"/>
                        <a:pt x="1080" y="177"/>
                        <a:pt x="1035" y="97"/>
                      </a:cubicBezTo>
                      <a:cubicBezTo>
                        <a:pt x="895" y="36"/>
                        <a:pt x="730" y="0"/>
                        <a:pt x="553" y="0"/>
                      </a:cubicBezTo>
                      <a:cubicBezTo>
                        <a:pt x="377" y="0"/>
                        <a:pt x="212" y="36"/>
                        <a:pt x="71" y="97"/>
                      </a:cubicBezTo>
                      <a:cubicBezTo>
                        <a:pt x="26" y="177"/>
                        <a:pt x="0" y="270"/>
                        <a:pt x="0" y="368"/>
                      </a:cubicBezTo>
                      <a:cubicBezTo>
                        <a:pt x="0" y="379"/>
                        <a:pt x="1" y="390"/>
                        <a:pt x="1" y="4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4" name="í$ľiḑé"/>
                <p:cNvSpPr/>
                <p:nvPr/>
              </p:nvSpPr>
              <p:spPr bwMode="auto">
                <a:xfrm>
                  <a:off x="1378101" y="2395304"/>
                  <a:ext cx="1317877" cy="440972"/>
                </a:xfrm>
                <a:custGeom>
                  <a:avLst/>
                  <a:gdLst>
                    <a:gd name="T0" fmla="*/ 1034 w 1104"/>
                    <a:gd name="T1" fmla="*/ 370 h 370"/>
                    <a:gd name="T2" fmla="*/ 1104 w 1104"/>
                    <a:gd name="T3" fmla="*/ 131 h 370"/>
                    <a:gd name="T4" fmla="*/ 552 w 1104"/>
                    <a:gd name="T5" fmla="*/ 0 h 370"/>
                    <a:gd name="T6" fmla="*/ 0 w 1104"/>
                    <a:gd name="T7" fmla="*/ 131 h 370"/>
                    <a:gd name="T8" fmla="*/ 70 w 1104"/>
                    <a:gd name="T9" fmla="*/ 370 h 370"/>
                    <a:gd name="T10" fmla="*/ 552 w 1104"/>
                    <a:gd name="T11" fmla="*/ 273 h 370"/>
                    <a:gd name="T12" fmla="*/ 1034 w 1104"/>
                    <a:gd name="T13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4" h="370">
                      <a:moveTo>
                        <a:pt x="1034" y="370"/>
                      </a:moveTo>
                      <a:cubicBezTo>
                        <a:pt x="1074" y="299"/>
                        <a:pt x="1099" y="218"/>
                        <a:pt x="1104" y="131"/>
                      </a:cubicBezTo>
                      <a:cubicBezTo>
                        <a:pt x="950" y="49"/>
                        <a:pt x="759" y="0"/>
                        <a:pt x="552" y="0"/>
                      </a:cubicBezTo>
                      <a:cubicBezTo>
                        <a:pt x="345" y="0"/>
                        <a:pt x="154" y="49"/>
                        <a:pt x="0" y="131"/>
                      </a:cubicBezTo>
                      <a:cubicBezTo>
                        <a:pt x="5" y="218"/>
                        <a:pt x="30" y="299"/>
                        <a:pt x="70" y="370"/>
                      </a:cubicBezTo>
                      <a:cubicBezTo>
                        <a:pt x="211" y="308"/>
                        <a:pt x="376" y="273"/>
                        <a:pt x="552" y="273"/>
                      </a:cubicBezTo>
                      <a:cubicBezTo>
                        <a:pt x="729" y="273"/>
                        <a:pt x="894" y="308"/>
                        <a:pt x="1034" y="3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5" name="îṡḻïḑe"/>
                <p:cNvSpPr/>
                <p:nvPr/>
              </p:nvSpPr>
              <p:spPr bwMode="auto">
                <a:xfrm>
                  <a:off x="1461760" y="2720867"/>
                  <a:ext cx="1150560" cy="358825"/>
                </a:xfrm>
                <a:custGeom>
                  <a:avLst/>
                  <a:gdLst>
                    <a:gd name="T0" fmla="*/ 134 w 964"/>
                    <a:gd name="T1" fmla="*/ 255 h 301"/>
                    <a:gd name="T2" fmla="*/ 181 w 964"/>
                    <a:gd name="T3" fmla="*/ 301 h 301"/>
                    <a:gd name="T4" fmla="*/ 482 w 964"/>
                    <a:gd name="T5" fmla="*/ 265 h 301"/>
                    <a:gd name="T6" fmla="*/ 783 w 964"/>
                    <a:gd name="T7" fmla="*/ 301 h 301"/>
                    <a:gd name="T8" fmla="*/ 830 w 964"/>
                    <a:gd name="T9" fmla="*/ 255 h 301"/>
                    <a:gd name="T10" fmla="*/ 964 w 964"/>
                    <a:gd name="T11" fmla="*/ 97 h 301"/>
                    <a:gd name="T12" fmla="*/ 482 w 964"/>
                    <a:gd name="T13" fmla="*/ 0 h 301"/>
                    <a:gd name="T14" fmla="*/ 0 w 964"/>
                    <a:gd name="T15" fmla="*/ 97 h 301"/>
                    <a:gd name="T16" fmla="*/ 134 w 964"/>
                    <a:gd name="T17" fmla="*/ 25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4" h="301">
                      <a:moveTo>
                        <a:pt x="134" y="255"/>
                      </a:moveTo>
                      <a:cubicBezTo>
                        <a:pt x="152" y="272"/>
                        <a:pt x="168" y="288"/>
                        <a:pt x="181" y="301"/>
                      </a:cubicBezTo>
                      <a:cubicBezTo>
                        <a:pt x="275" y="278"/>
                        <a:pt x="377" y="265"/>
                        <a:pt x="482" y="265"/>
                      </a:cubicBezTo>
                      <a:cubicBezTo>
                        <a:pt x="588" y="265"/>
                        <a:pt x="689" y="278"/>
                        <a:pt x="783" y="301"/>
                      </a:cubicBezTo>
                      <a:cubicBezTo>
                        <a:pt x="796" y="288"/>
                        <a:pt x="813" y="272"/>
                        <a:pt x="830" y="255"/>
                      </a:cubicBezTo>
                      <a:cubicBezTo>
                        <a:pt x="884" y="212"/>
                        <a:pt x="930" y="158"/>
                        <a:pt x="964" y="97"/>
                      </a:cubicBezTo>
                      <a:cubicBezTo>
                        <a:pt x="824" y="35"/>
                        <a:pt x="659" y="0"/>
                        <a:pt x="482" y="0"/>
                      </a:cubicBezTo>
                      <a:cubicBezTo>
                        <a:pt x="306" y="0"/>
                        <a:pt x="141" y="35"/>
                        <a:pt x="0" y="97"/>
                      </a:cubicBezTo>
                      <a:cubicBezTo>
                        <a:pt x="35" y="158"/>
                        <a:pt x="80" y="212"/>
                        <a:pt x="134" y="2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6" name="iṧḻiḍé"/>
                <p:cNvSpPr/>
                <p:nvPr/>
              </p:nvSpPr>
              <p:spPr bwMode="auto">
                <a:xfrm>
                  <a:off x="1677962" y="3036855"/>
                  <a:ext cx="718659" cy="365881"/>
                </a:xfrm>
                <a:custGeom>
                  <a:avLst/>
                  <a:gdLst>
                    <a:gd name="T0" fmla="*/ 0 w 602"/>
                    <a:gd name="T1" fmla="*/ 36 h 307"/>
                    <a:gd name="T2" fmla="*/ 19 w 602"/>
                    <a:gd name="T3" fmla="*/ 58 h 307"/>
                    <a:gd name="T4" fmla="*/ 113 w 602"/>
                    <a:gd name="T5" fmla="*/ 307 h 307"/>
                    <a:gd name="T6" fmla="*/ 301 w 602"/>
                    <a:gd name="T7" fmla="*/ 307 h 307"/>
                    <a:gd name="T8" fmla="*/ 490 w 602"/>
                    <a:gd name="T9" fmla="*/ 307 h 307"/>
                    <a:gd name="T10" fmla="*/ 583 w 602"/>
                    <a:gd name="T11" fmla="*/ 58 h 307"/>
                    <a:gd name="T12" fmla="*/ 602 w 602"/>
                    <a:gd name="T13" fmla="*/ 36 h 307"/>
                    <a:gd name="T14" fmla="*/ 301 w 602"/>
                    <a:gd name="T15" fmla="*/ 0 h 307"/>
                    <a:gd name="T16" fmla="*/ 0 w 602"/>
                    <a:gd name="T17" fmla="*/ 3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2" h="307">
                      <a:moveTo>
                        <a:pt x="0" y="36"/>
                      </a:moveTo>
                      <a:cubicBezTo>
                        <a:pt x="8" y="45"/>
                        <a:pt x="15" y="52"/>
                        <a:pt x="19" y="58"/>
                      </a:cubicBezTo>
                      <a:cubicBezTo>
                        <a:pt x="59" y="110"/>
                        <a:pt x="113" y="201"/>
                        <a:pt x="113" y="307"/>
                      </a:cubicBezTo>
                      <a:cubicBezTo>
                        <a:pt x="301" y="307"/>
                        <a:pt x="301" y="307"/>
                        <a:pt x="301" y="307"/>
                      </a:cubicBezTo>
                      <a:cubicBezTo>
                        <a:pt x="490" y="307"/>
                        <a:pt x="490" y="307"/>
                        <a:pt x="490" y="307"/>
                      </a:cubicBezTo>
                      <a:cubicBezTo>
                        <a:pt x="490" y="201"/>
                        <a:pt x="544" y="110"/>
                        <a:pt x="583" y="58"/>
                      </a:cubicBezTo>
                      <a:cubicBezTo>
                        <a:pt x="587" y="52"/>
                        <a:pt x="594" y="45"/>
                        <a:pt x="602" y="36"/>
                      </a:cubicBezTo>
                      <a:cubicBezTo>
                        <a:pt x="508" y="13"/>
                        <a:pt x="407" y="0"/>
                        <a:pt x="301" y="0"/>
                      </a:cubicBezTo>
                      <a:cubicBezTo>
                        <a:pt x="196" y="0"/>
                        <a:pt x="94" y="13"/>
                        <a:pt x="0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63" name="íšḻiḋè"/>
              <p:cNvGrpSpPr/>
              <p:nvPr/>
            </p:nvGrpSpPr>
            <p:grpSpPr>
              <a:xfrm>
                <a:off x="7424053" y="3287715"/>
                <a:ext cx="537085" cy="680990"/>
                <a:chOff x="1813026" y="3333693"/>
                <a:chExt cx="449540" cy="569988"/>
              </a:xfrm>
            </p:grpSpPr>
            <p:sp>
              <p:nvSpPr>
                <p:cNvPr id="67" name="iṣ1îḓé"/>
                <p:cNvSpPr/>
                <p:nvPr/>
              </p:nvSpPr>
              <p:spPr bwMode="auto">
                <a:xfrm>
                  <a:off x="1848807" y="3694030"/>
                  <a:ext cx="376968" cy="201587"/>
                </a:xfrm>
                <a:custGeom>
                  <a:avLst/>
                  <a:gdLst>
                    <a:gd name="T0" fmla="*/ 311 w 316"/>
                    <a:gd name="T1" fmla="*/ 0 h 169"/>
                    <a:gd name="T2" fmla="*/ 158 w 316"/>
                    <a:gd name="T3" fmla="*/ 0 h 169"/>
                    <a:gd name="T4" fmla="*/ 158 w 316"/>
                    <a:gd name="T5" fmla="*/ 0 h 169"/>
                    <a:gd name="T6" fmla="*/ 6 w 316"/>
                    <a:gd name="T7" fmla="*/ 0 h 169"/>
                    <a:gd name="T8" fmla="*/ 158 w 316"/>
                    <a:gd name="T9" fmla="*/ 169 h 169"/>
                    <a:gd name="T10" fmla="*/ 158 w 316"/>
                    <a:gd name="T11" fmla="*/ 169 h 169"/>
                    <a:gd name="T12" fmla="*/ 158 w 316"/>
                    <a:gd name="T13" fmla="*/ 169 h 169"/>
                    <a:gd name="T14" fmla="*/ 158 w 316"/>
                    <a:gd name="T15" fmla="*/ 169 h 169"/>
                    <a:gd name="T16" fmla="*/ 158 w 316"/>
                    <a:gd name="T17" fmla="*/ 169 h 169"/>
                    <a:gd name="T18" fmla="*/ 311 w 316"/>
                    <a:gd name="T1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6" h="169">
                      <a:moveTo>
                        <a:pt x="311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0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316" y="169"/>
                        <a:pt x="311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8" name="íṣľíḓê"/>
                <p:cNvSpPr/>
                <p:nvPr/>
              </p:nvSpPr>
              <p:spPr bwMode="auto">
                <a:xfrm>
                  <a:off x="1855863" y="3638090"/>
                  <a:ext cx="363865" cy="83155"/>
                </a:xfrm>
                <a:custGeom>
                  <a:avLst/>
                  <a:gdLst>
                    <a:gd name="T0" fmla="*/ 287 w 305"/>
                    <a:gd name="T1" fmla="*/ 70 h 70"/>
                    <a:gd name="T2" fmla="*/ 305 w 305"/>
                    <a:gd name="T3" fmla="*/ 47 h 70"/>
                    <a:gd name="T4" fmla="*/ 152 w 305"/>
                    <a:gd name="T5" fmla="*/ 0 h 70"/>
                    <a:gd name="T6" fmla="*/ 0 w 305"/>
                    <a:gd name="T7" fmla="*/ 47 h 70"/>
                    <a:gd name="T8" fmla="*/ 18 w 305"/>
                    <a:gd name="T9" fmla="*/ 70 h 70"/>
                    <a:gd name="T10" fmla="*/ 152 w 305"/>
                    <a:gd name="T11" fmla="*/ 45 h 70"/>
                    <a:gd name="T12" fmla="*/ 287 w 305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70">
                      <a:moveTo>
                        <a:pt x="287" y="70"/>
                      </a:moveTo>
                      <a:cubicBezTo>
                        <a:pt x="298" y="63"/>
                        <a:pt x="305" y="56"/>
                        <a:pt x="305" y="47"/>
                      </a:cubicBezTo>
                      <a:cubicBezTo>
                        <a:pt x="305" y="21"/>
                        <a:pt x="236" y="0"/>
                        <a:pt x="152" y="0"/>
                      </a:cubicBezTo>
                      <a:cubicBezTo>
                        <a:pt x="68" y="0"/>
                        <a:pt x="0" y="21"/>
                        <a:pt x="0" y="47"/>
                      </a:cubicBezTo>
                      <a:cubicBezTo>
                        <a:pt x="0" y="56"/>
                        <a:pt x="6" y="63"/>
                        <a:pt x="18" y="70"/>
                      </a:cubicBezTo>
                      <a:cubicBezTo>
                        <a:pt x="43" y="55"/>
                        <a:pt x="94" y="45"/>
                        <a:pt x="152" y="45"/>
                      </a:cubicBezTo>
                      <a:cubicBezTo>
                        <a:pt x="210" y="45"/>
                        <a:pt x="261" y="55"/>
                        <a:pt x="287" y="7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9" name="ïSļïḑe"/>
                <p:cNvSpPr/>
                <p:nvPr/>
              </p:nvSpPr>
              <p:spPr bwMode="auto">
                <a:xfrm>
                  <a:off x="1877030" y="3691510"/>
                  <a:ext cx="321532" cy="59468"/>
                </a:xfrm>
                <a:custGeom>
                  <a:avLst/>
                  <a:gdLst>
                    <a:gd name="T0" fmla="*/ 269 w 269"/>
                    <a:gd name="T1" fmla="*/ 25 h 50"/>
                    <a:gd name="T2" fmla="*/ 134 w 269"/>
                    <a:gd name="T3" fmla="*/ 0 h 50"/>
                    <a:gd name="T4" fmla="*/ 0 w 269"/>
                    <a:gd name="T5" fmla="*/ 25 h 50"/>
                    <a:gd name="T6" fmla="*/ 134 w 269"/>
                    <a:gd name="T7" fmla="*/ 50 h 50"/>
                    <a:gd name="T8" fmla="*/ 269 w 269"/>
                    <a:gd name="T9" fmla="*/ 2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50">
                      <a:moveTo>
                        <a:pt x="269" y="25"/>
                      </a:moveTo>
                      <a:cubicBezTo>
                        <a:pt x="243" y="10"/>
                        <a:pt x="192" y="0"/>
                        <a:pt x="134" y="0"/>
                      </a:cubicBezTo>
                      <a:cubicBezTo>
                        <a:pt x="76" y="0"/>
                        <a:pt x="25" y="10"/>
                        <a:pt x="0" y="25"/>
                      </a:cubicBezTo>
                      <a:cubicBezTo>
                        <a:pt x="25" y="40"/>
                        <a:pt x="76" y="50"/>
                        <a:pt x="134" y="50"/>
                      </a:cubicBezTo>
                      <a:cubicBezTo>
                        <a:pt x="192" y="50"/>
                        <a:pt x="243" y="40"/>
                        <a:pt x="269" y="2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0" name="íṩlïḍê"/>
                <p:cNvSpPr/>
                <p:nvPr/>
              </p:nvSpPr>
              <p:spPr bwMode="auto">
                <a:xfrm>
                  <a:off x="1813026" y="3333693"/>
                  <a:ext cx="449540" cy="13707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1" name="ïṡḻïḋê"/>
                <p:cNvSpPr/>
                <p:nvPr/>
              </p:nvSpPr>
              <p:spPr bwMode="auto">
                <a:xfrm>
                  <a:off x="1847296" y="3358891"/>
                  <a:ext cx="381000" cy="544790"/>
                </a:xfrm>
                <a:custGeom>
                  <a:avLst/>
                  <a:gdLst>
                    <a:gd name="T0" fmla="*/ 319 w 319"/>
                    <a:gd name="T1" fmla="*/ 6 h 457"/>
                    <a:gd name="T2" fmla="*/ 305 w 319"/>
                    <a:gd name="T3" fmla="*/ 0 h 457"/>
                    <a:gd name="T4" fmla="*/ 305 w 319"/>
                    <a:gd name="T5" fmla="*/ 1 h 457"/>
                    <a:gd name="T6" fmla="*/ 305 w 319"/>
                    <a:gd name="T7" fmla="*/ 258 h 457"/>
                    <a:gd name="T8" fmla="*/ 269 w 319"/>
                    <a:gd name="T9" fmla="*/ 241 h 457"/>
                    <a:gd name="T10" fmla="*/ 159 w 319"/>
                    <a:gd name="T11" fmla="*/ 227 h 457"/>
                    <a:gd name="T12" fmla="*/ 49 w 319"/>
                    <a:gd name="T13" fmla="*/ 241 h 457"/>
                    <a:gd name="T14" fmla="*/ 13 w 319"/>
                    <a:gd name="T15" fmla="*/ 258 h 457"/>
                    <a:gd name="T16" fmla="*/ 13 w 319"/>
                    <a:gd name="T17" fmla="*/ 1 h 457"/>
                    <a:gd name="T18" fmla="*/ 13 w 319"/>
                    <a:gd name="T19" fmla="*/ 0 h 457"/>
                    <a:gd name="T20" fmla="*/ 0 w 319"/>
                    <a:gd name="T21" fmla="*/ 6 h 457"/>
                    <a:gd name="T22" fmla="*/ 0 w 319"/>
                    <a:gd name="T23" fmla="*/ 281 h 457"/>
                    <a:gd name="T24" fmla="*/ 0 w 319"/>
                    <a:gd name="T25" fmla="*/ 283 h 457"/>
                    <a:gd name="T26" fmla="*/ 21 w 319"/>
                    <a:gd name="T27" fmla="*/ 377 h 457"/>
                    <a:gd name="T28" fmla="*/ 159 w 319"/>
                    <a:gd name="T29" fmla="*/ 457 h 457"/>
                    <a:gd name="T30" fmla="*/ 160 w 319"/>
                    <a:gd name="T31" fmla="*/ 457 h 457"/>
                    <a:gd name="T32" fmla="*/ 297 w 319"/>
                    <a:gd name="T33" fmla="*/ 377 h 457"/>
                    <a:gd name="T34" fmla="*/ 319 w 319"/>
                    <a:gd name="T35" fmla="*/ 283 h 457"/>
                    <a:gd name="T36" fmla="*/ 319 w 319"/>
                    <a:gd name="T37" fmla="*/ 282 h 457"/>
                    <a:gd name="T38" fmla="*/ 319 w 319"/>
                    <a:gd name="T39" fmla="*/ 281 h 457"/>
                    <a:gd name="T40" fmla="*/ 319 w 319"/>
                    <a:gd name="T41" fmla="*/ 6 h 457"/>
                    <a:gd name="T42" fmla="*/ 53 w 319"/>
                    <a:gd name="T43" fmla="*/ 254 h 457"/>
                    <a:gd name="T44" fmla="*/ 159 w 319"/>
                    <a:gd name="T45" fmla="*/ 241 h 457"/>
                    <a:gd name="T46" fmla="*/ 265 w 319"/>
                    <a:gd name="T47" fmla="*/ 254 h 457"/>
                    <a:gd name="T48" fmla="*/ 305 w 319"/>
                    <a:gd name="T49" fmla="*/ 281 h 457"/>
                    <a:gd name="T50" fmla="*/ 265 w 319"/>
                    <a:gd name="T51" fmla="*/ 308 h 457"/>
                    <a:gd name="T52" fmla="*/ 159 w 319"/>
                    <a:gd name="T53" fmla="*/ 322 h 457"/>
                    <a:gd name="T54" fmla="*/ 53 w 319"/>
                    <a:gd name="T55" fmla="*/ 308 h 457"/>
                    <a:gd name="T56" fmla="*/ 13 w 319"/>
                    <a:gd name="T57" fmla="*/ 282 h 457"/>
                    <a:gd name="T58" fmla="*/ 13 w 319"/>
                    <a:gd name="T59" fmla="*/ 281 h 457"/>
                    <a:gd name="T60" fmla="*/ 13 w 319"/>
                    <a:gd name="T61" fmla="*/ 281 h 457"/>
                    <a:gd name="T62" fmla="*/ 53 w 319"/>
                    <a:gd name="T63" fmla="*/ 254 h 457"/>
                    <a:gd name="T64" fmla="*/ 285 w 319"/>
                    <a:gd name="T65" fmla="*/ 371 h 457"/>
                    <a:gd name="T66" fmla="*/ 159 w 319"/>
                    <a:gd name="T67" fmla="*/ 443 h 457"/>
                    <a:gd name="T68" fmla="*/ 159 w 319"/>
                    <a:gd name="T69" fmla="*/ 443 h 457"/>
                    <a:gd name="T70" fmla="*/ 34 w 319"/>
                    <a:gd name="T71" fmla="*/ 371 h 457"/>
                    <a:gd name="T72" fmla="*/ 15 w 319"/>
                    <a:gd name="T73" fmla="*/ 306 h 457"/>
                    <a:gd name="T74" fmla="*/ 49 w 319"/>
                    <a:gd name="T75" fmla="*/ 321 h 457"/>
                    <a:gd name="T76" fmla="*/ 159 w 319"/>
                    <a:gd name="T77" fmla="*/ 336 h 457"/>
                    <a:gd name="T78" fmla="*/ 269 w 319"/>
                    <a:gd name="T79" fmla="*/ 321 h 457"/>
                    <a:gd name="T80" fmla="*/ 303 w 319"/>
                    <a:gd name="T81" fmla="*/ 306 h 457"/>
                    <a:gd name="T82" fmla="*/ 285 w 319"/>
                    <a:gd name="T83" fmla="*/ 371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9" h="457">
                      <a:moveTo>
                        <a:pt x="319" y="6"/>
                      </a:moveTo>
                      <a:cubicBezTo>
                        <a:pt x="315" y="4"/>
                        <a:pt x="311" y="2"/>
                        <a:pt x="305" y="0"/>
                      </a:cubicBezTo>
                      <a:cubicBezTo>
                        <a:pt x="305" y="0"/>
                        <a:pt x="305" y="0"/>
                        <a:pt x="305" y="1"/>
                      </a:cubicBezTo>
                      <a:cubicBezTo>
                        <a:pt x="305" y="258"/>
                        <a:pt x="305" y="258"/>
                        <a:pt x="305" y="258"/>
                      </a:cubicBezTo>
                      <a:cubicBezTo>
                        <a:pt x="296" y="252"/>
                        <a:pt x="284" y="246"/>
                        <a:pt x="269" y="241"/>
                      </a:cubicBezTo>
                      <a:cubicBezTo>
                        <a:pt x="241" y="233"/>
                        <a:pt x="202" y="227"/>
                        <a:pt x="159" y="227"/>
                      </a:cubicBezTo>
                      <a:cubicBezTo>
                        <a:pt x="117" y="227"/>
                        <a:pt x="78" y="233"/>
                        <a:pt x="49" y="241"/>
                      </a:cubicBezTo>
                      <a:cubicBezTo>
                        <a:pt x="35" y="246"/>
                        <a:pt x="22" y="251"/>
                        <a:pt x="13" y="258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8" y="2"/>
                        <a:pt x="4" y="4"/>
                        <a:pt x="0" y="6"/>
                      </a:cubicBezTo>
                      <a:cubicBezTo>
                        <a:pt x="0" y="281"/>
                        <a:pt x="0" y="281"/>
                        <a:pt x="0" y="281"/>
                      </a:cubicBezTo>
                      <a:cubicBezTo>
                        <a:pt x="0" y="281"/>
                        <a:pt x="0" y="282"/>
                        <a:pt x="0" y="283"/>
                      </a:cubicBezTo>
                      <a:cubicBezTo>
                        <a:pt x="0" y="294"/>
                        <a:pt x="1" y="336"/>
                        <a:pt x="21" y="377"/>
                      </a:cubicBezTo>
                      <a:cubicBezTo>
                        <a:pt x="42" y="418"/>
                        <a:pt x="83" y="457"/>
                        <a:pt x="159" y="457"/>
                      </a:cubicBezTo>
                      <a:cubicBezTo>
                        <a:pt x="160" y="457"/>
                        <a:pt x="160" y="457"/>
                        <a:pt x="160" y="457"/>
                      </a:cubicBezTo>
                      <a:cubicBezTo>
                        <a:pt x="236" y="457"/>
                        <a:pt x="277" y="418"/>
                        <a:pt x="297" y="377"/>
                      </a:cubicBezTo>
                      <a:cubicBezTo>
                        <a:pt x="317" y="336"/>
                        <a:pt x="319" y="294"/>
                        <a:pt x="319" y="283"/>
                      </a:cubicBezTo>
                      <a:cubicBezTo>
                        <a:pt x="319" y="282"/>
                        <a:pt x="319" y="282"/>
                        <a:pt x="319" y="282"/>
                      </a:cubicBezTo>
                      <a:cubicBezTo>
                        <a:pt x="319" y="282"/>
                        <a:pt x="319" y="281"/>
                        <a:pt x="319" y="281"/>
                      </a:cubicBezTo>
                      <a:lnTo>
                        <a:pt x="319" y="6"/>
                      </a:lnTo>
                      <a:close/>
                      <a:moveTo>
                        <a:pt x="53" y="254"/>
                      </a:moveTo>
                      <a:cubicBezTo>
                        <a:pt x="80" y="246"/>
                        <a:pt x="118" y="241"/>
                        <a:pt x="159" y="241"/>
                      </a:cubicBezTo>
                      <a:cubicBezTo>
                        <a:pt x="201" y="241"/>
                        <a:pt x="238" y="246"/>
                        <a:pt x="265" y="254"/>
                      </a:cubicBezTo>
                      <a:cubicBezTo>
                        <a:pt x="292" y="262"/>
                        <a:pt x="306" y="275"/>
                        <a:pt x="305" y="281"/>
                      </a:cubicBezTo>
                      <a:cubicBezTo>
                        <a:pt x="306" y="288"/>
                        <a:pt x="292" y="300"/>
                        <a:pt x="265" y="308"/>
                      </a:cubicBezTo>
                      <a:cubicBezTo>
                        <a:pt x="238" y="317"/>
                        <a:pt x="201" y="322"/>
                        <a:pt x="159" y="322"/>
                      </a:cubicBezTo>
                      <a:cubicBezTo>
                        <a:pt x="118" y="322"/>
                        <a:pt x="80" y="317"/>
                        <a:pt x="53" y="308"/>
                      </a:cubicBezTo>
                      <a:cubicBezTo>
                        <a:pt x="26" y="300"/>
                        <a:pt x="12" y="288"/>
                        <a:pt x="13" y="282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75"/>
                        <a:pt x="26" y="262"/>
                        <a:pt x="53" y="254"/>
                      </a:cubicBezTo>
                      <a:close/>
                      <a:moveTo>
                        <a:pt x="285" y="371"/>
                      </a:moveTo>
                      <a:cubicBezTo>
                        <a:pt x="266" y="408"/>
                        <a:pt x="231" y="443"/>
                        <a:pt x="159" y="443"/>
                      </a:cubicBezTo>
                      <a:cubicBezTo>
                        <a:pt x="159" y="443"/>
                        <a:pt x="159" y="443"/>
                        <a:pt x="159" y="443"/>
                      </a:cubicBezTo>
                      <a:cubicBezTo>
                        <a:pt x="88" y="443"/>
                        <a:pt x="53" y="408"/>
                        <a:pt x="34" y="371"/>
                      </a:cubicBezTo>
                      <a:cubicBezTo>
                        <a:pt x="22" y="347"/>
                        <a:pt x="17" y="323"/>
                        <a:pt x="15" y="306"/>
                      </a:cubicBezTo>
                      <a:cubicBezTo>
                        <a:pt x="24" y="312"/>
                        <a:pt x="36" y="317"/>
                        <a:pt x="49" y="321"/>
                      </a:cubicBezTo>
                      <a:cubicBezTo>
                        <a:pt x="78" y="330"/>
                        <a:pt x="117" y="336"/>
                        <a:pt x="159" y="336"/>
                      </a:cubicBezTo>
                      <a:cubicBezTo>
                        <a:pt x="202" y="336"/>
                        <a:pt x="241" y="330"/>
                        <a:pt x="269" y="321"/>
                      </a:cubicBezTo>
                      <a:cubicBezTo>
                        <a:pt x="283" y="317"/>
                        <a:pt x="295" y="312"/>
                        <a:pt x="303" y="306"/>
                      </a:cubicBezTo>
                      <a:cubicBezTo>
                        <a:pt x="301" y="323"/>
                        <a:pt x="297" y="347"/>
                        <a:pt x="285" y="37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64" name="ïṩḷïḑè"/>
              <p:cNvGrpSpPr/>
              <p:nvPr/>
            </p:nvGrpSpPr>
            <p:grpSpPr>
              <a:xfrm>
                <a:off x="7323353" y="1983191"/>
                <a:ext cx="736673" cy="617469"/>
                <a:chOff x="5529263" y="5468938"/>
                <a:chExt cx="490538" cy="411163"/>
              </a:xfrm>
              <a:solidFill>
                <a:schemeClr val="bg1"/>
              </a:solidFill>
              <a:effectLst/>
            </p:grpSpPr>
            <p:sp>
              <p:nvSpPr>
                <p:cNvPr id="65" name="išḻiḑè"/>
                <p:cNvSpPr/>
                <p:nvPr/>
              </p:nvSpPr>
              <p:spPr bwMode="auto">
                <a:xfrm>
                  <a:off x="5529263" y="5468938"/>
                  <a:ext cx="490538" cy="411163"/>
                </a:xfrm>
                <a:custGeom>
                  <a:avLst/>
                  <a:gdLst>
                    <a:gd name="T0" fmla="*/ 943 w 1236"/>
                    <a:gd name="T1" fmla="*/ 1 h 1035"/>
                    <a:gd name="T2" fmla="*/ 908 w 1236"/>
                    <a:gd name="T3" fmla="*/ 9 h 1035"/>
                    <a:gd name="T4" fmla="*/ 770 w 1236"/>
                    <a:gd name="T5" fmla="*/ 169 h 1035"/>
                    <a:gd name="T6" fmla="*/ 637 w 1236"/>
                    <a:gd name="T7" fmla="*/ 172 h 1035"/>
                    <a:gd name="T8" fmla="*/ 595 w 1236"/>
                    <a:gd name="T9" fmla="*/ 188 h 1035"/>
                    <a:gd name="T10" fmla="*/ 574 w 1236"/>
                    <a:gd name="T11" fmla="*/ 206 h 1035"/>
                    <a:gd name="T12" fmla="*/ 443 w 1236"/>
                    <a:gd name="T13" fmla="*/ 169 h 1035"/>
                    <a:gd name="T14" fmla="*/ 226 w 1236"/>
                    <a:gd name="T15" fmla="*/ 152 h 1035"/>
                    <a:gd name="T16" fmla="*/ 148 w 1236"/>
                    <a:gd name="T17" fmla="*/ 181 h 1035"/>
                    <a:gd name="T18" fmla="*/ 9 w 1236"/>
                    <a:gd name="T19" fmla="*/ 469 h 1035"/>
                    <a:gd name="T20" fmla="*/ 0 w 1236"/>
                    <a:gd name="T21" fmla="*/ 518 h 1035"/>
                    <a:gd name="T22" fmla="*/ 11 w 1236"/>
                    <a:gd name="T23" fmla="*/ 563 h 1035"/>
                    <a:gd name="T24" fmla="*/ 41 w 1236"/>
                    <a:gd name="T25" fmla="*/ 602 h 1035"/>
                    <a:gd name="T26" fmla="*/ 102 w 1236"/>
                    <a:gd name="T27" fmla="*/ 531 h 1035"/>
                    <a:gd name="T28" fmla="*/ 204 w 1236"/>
                    <a:gd name="T29" fmla="*/ 259 h 1035"/>
                    <a:gd name="T30" fmla="*/ 226 w 1236"/>
                    <a:gd name="T31" fmla="*/ 245 h 1035"/>
                    <a:gd name="T32" fmla="*/ 438 w 1236"/>
                    <a:gd name="T33" fmla="*/ 263 h 1035"/>
                    <a:gd name="T34" fmla="*/ 376 w 1236"/>
                    <a:gd name="T35" fmla="*/ 417 h 1035"/>
                    <a:gd name="T36" fmla="*/ 378 w 1236"/>
                    <a:gd name="T37" fmla="*/ 452 h 1035"/>
                    <a:gd name="T38" fmla="*/ 460 w 1236"/>
                    <a:gd name="T39" fmla="*/ 486 h 1035"/>
                    <a:gd name="T40" fmla="*/ 544 w 1236"/>
                    <a:gd name="T41" fmla="*/ 489 h 1035"/>
                    <a:gd name="T42" fmla="*/ 618 w 1236"/>
                    <a:gd name="T43" fmla="*/ 448 h 1035"/>
                    <a:gd name="T44" fmla="*/ 990 w 1236"/>
                    <a:gd name="T45" fmla="*/ 635 h 1035"/>
                    <a:gd name="T46" fmla="*/ 955 w 1236"/>
                    <a:gd name="T47" fmla="*/ 707 h 1035"/>
                    <a:gd name="T48" fmla="*/ 942 w 1236"/>
                    <a:gd name="T49" fmla="*/ 713 h 1035"/>
                    <a:gd name="T50" fmla="*/ 719 w 1236"/>
                    <a:gd name="T51" fmla="*/ 543 h 1035"/>
                    <a:gd name="T52" fmla="*/ 707 w 1236"/>
                    <a:gd name="T53" fmla="*/ 545 h 1035"/>
                    <a:gd name="T54" fmla="*/ 696 w 1236"/>
                    <a:gd name="T55" fmla="*/ 560 h 1035"/>
                    <a:gd name="T56" fmla="*/ 954 w 1236"/>
                    <a:gd name="T57" fmla="*/ 778 h 1035"/>
                    <a:gd name="T58" fmla="*/ 909 w 1236"/>
                    <a:gd name="T59" fmla="*/ 834 h 1035"/>
                    <a:gd name="T60" fmla="*/ 891 w 1236"/>
                    <a:gd name="T61" fmla="*/ 831 h 1035"/>
                    <a:gd name="T62" fmla="*/ 640 w 1236"/>
                    <a:gd name="T63" fmla="*/ 637 h 1035"/>
                    <a:gd name="T64" fmla="*/ 625 w 1236"/>
                    <a:gd name="T65" fmla="*/ 649 h 1035"/>
                    <a:gd name="T66" fmla="*/ 620 w 1236"/>
                    <a:gd name="T67" fmla="*/ 672 h 1035"/>
                    <a:gd name="T68" fmla="*/ 803 w 1236"/>
                    <a:gd name="T69" fmla="*/ 901 h 1035"/>
                    <a:gd name="T70" fmla="*/ 787 w 1236"/>
                    <a:gd name="T71" fmla="*/ 904 h 1035"/>
                    <a:gd name="T72" fmla="*/ 565 w 1236"/>
                    <a:gd name="T73" fmla="*/ 732 h 1035"/>
                    <a:gd name="T74" fmla="*/ 552 w 1236"/>
                    <a:gd name="T75" fmla="*/ 743 h 1035"/>
                    <a:gd name="T76" fmla="*/ 547 w 1236"/>
                    <a:gd name="T77" fmla="*/ 758 h 1035"/>
                    <a:gd name="T78" fmla="*/ 695 w 1236"/>
                    <a:gd name="T79" fmla="*/ 887 h 1035"/>
                    <a:gd name="T80" fmla="*/ 647 w 1236"/>
                    <a:gd name="T81" fmla="*/ 941 h 1035"/>
                    <a:gd name="T82" fmla="*/ 577 w 1236"/>
                    <a:gd name="T83" fmla="*/ 1014 h 1035"/>
                    <a:gd name="T84" fmla="*/ 643 w 1236"/>
                    <a:gd name="T85" fmla="*/ 1035 h 1035"/>
                    <a:gd name="T86" fmla="*/ 692 w 1236"/>
                    <a:gd name="T87" fmla="*/ 1024 h 1035"/>
                    <a:gd name="T88" fmla="*/ 737 w 1236"/>
                    <a:gd name="T89" fmla="*/ 983 h 1035"/>
                    <a:gd name="T90" fmla="*/ 792 w 1236"/>
                    <a:gd name="T91" fmla="*/ 998 h 1035"/>
                    <a:gd name="T92" fmla="*/ 840 w 1236"/>
                    <a:gd name="T93" fmla="*/ 987 h 1035"/>
                    <a:gd name="T94" fmla="*/ 899 w 1236"/>
                    <a:gd name="T95" fmla="*/ 929 h 1035"/>
                    <a:gd name="T96" fmla="*/ 926 w 1236"/>
                    <a:gd name="T97" fmla="*/ 925 h 1035"/>
                    <a:gd name="T98" fmla="*/ 979 w 1236"/>
                    <a:gd name="T99" fmla="*/ 897 h 1035"/>
                    <a:gd name="T100" fmla="*/ 1038 w 1236"/>
                    <a:gd name="T101" fmla="*/ 819 h 1035"/>
                    <a:gd name="T102" fmla="*/ 1050 w 1236"/>
                    <a:gd name="T103" fmla="*/ 767 h 1035"/>
                    <a:gd name="T104" fmla="*/ 1067 w 1236"/>
                    <a:gd name="T105" fmla="*/ 715 h 1035"/>
                    <a:gd name="T106" fmla="*/ 1089 w 1236"/>
                    <a:gd name="T107" fmla="*/ 666 h 1035"/>
                    <a:gd name="T108" fmla="*/ 1085 w 1236"/>
                    <a:gd name="T109" fmla="*/ 614 h 1035"/>
                    <a:gd name="T110" fmla="*/ 1056 w 1236"/>
                    <a:gd name="T111" fmla="*/ 568 h 1035"/>
                    <a:gd name="T112" fmla="*/ 1068 w 1236"/>
                    <a:gd name="T113" fmla="*/ 476 h 1035"/>
                    <a:gd name="T114" fmla="*/ 1228 w 1236"/>
                    <a:gd name="T115" fmla="*/ 269 h 1035"/>
                    <a:gd name="T116" fmla="*/ 1234 w 1236"/>
                    <a:gd name="T117" fmla="*/ 234 h 10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36" h="1035">
                      <a:moveTo>
                        <a:pt x="1222" y="216"/>
                      </a:moveTo>
                      <a:lnTo>
                        <a:pt x="956" y="8"/>
                      </a:lnTo>
                      <a:lnTo>
                        <a:pt x="956" y="8"/>
                      </a:lnTo>
                      <a:lnTo>
                        <a:pt x="950" y="5"/>
                      </a:lnTo>
                      <a:lnTo>
                        <a:pt x="943" y="1"/>
                      </a:lnTo>
                      <a:lnTo>
                        <a:pt x="935" y="0"/>
                      </a:lnTo>
                      <a:lnTo>
                        <a:pt x="928" y="0"/>
                      </a:lnTo>
                      <a:lnTo>
                        <a:pt x="921" y="2"/>
                      </a:lnTo>
                      <a:lnTo>
                        <a:pt x="914" y="5"/>
                      </a:lnTo>
                      <a:lnTo>
                        <a:pt x="908" y="9"/>
                      </a:lnTo>
                      <a:lnTo>
                        <a:pt x="902" y="14"/>
                      </a:lnTo>
                      <a:lnTo>
                        <a:pt x="785" y="158"/>
                      </a:lnTo>
                      <a:lnTo>
                        <a:pt x="785" y="158"/>
                      </a:lnTo>
                      <a:lnTo>
                        <a:pt x="779" y="164"/>
                      </a:lnTo>
                      <a:lnTo>
                        <a:pt x="770" y="169"/>
                      </a:lnTo>
                      <a:lnTo>
                        <a:pt x="763" y="171"/>
                      </a:lnTo>
                      <a:lnTo>
                        <a:pt x="753" y="172"/>
                      </a:lnTo>
                      <a:lnTo>
                        <a:pt x="646" y="172"/>
                      </a:lnTo>
                      <a:lnTo>
                        <a:pt x="646" y="172"/>
                      </a:lnTo>
                      <a:lnTo>
                        <a:pt x="637" y="172"/>
                      </a:lnTo>
                      <a:lnTo>
                        <a:pt x="629" y="174"/>
                      </a:lnTo>
                      <a:lnTo>
                        <a:pt x="619" y="176"/>
                      </a:lnTo>
                      <a:lnTo>
                        <a:pt x="611" y="180"/>
                      </a:lnTo>
                      <a:lnTo>
                        <a:pt x="603" y="183"/>
                      </a:lnTo>
                      <a:lnTo>
                        <a:pt x="595" y="188"/>
                      </a:lnTo>
                      <a:lnTo>
                        <a:pt x="589" y="194"/>
                      </a:lnTo>
                      <a:lnTo>
                        <a:pt x="582" y="200"/>
                      </a:lnTo>
                      <a:lnTo>
                        <a:pt x="576" y="206"/>
                      </a:lnTo>
                      <a:lnTo>
                        <a:pt x="576" y="206"/>
                      </a:lnTo>
                      <a:lnTo>
                        <a:pt x="574" y="206"/>
                      </a:lnTo>
                      <a:lnTo>
                        <a:pt x="481" y="177"/>
                      </a:lnTo>
                      <a:lnTo>
                        <a:pt x="481" y="177"/>
                      </a:lnTo>
                      <a:lnTo>
                        <a:pt x="468" y="174"/>
                      </a:lnTo>
                      <a:lnTo>
                        <a:pt x="456" y="171"/>
                      </a:lnTo>
                      <a:lnTo>
                        <a:pt x="443" y="169"/>
                      </a:lnTo>
                      <a:lnTo>
                        <a:pt x="430" y="168"/>
                      </a:lnTo>
                      <a:lnTo>
                        <a:pt x="235" y="152"/>
                      </a:lnTo>
                      <a:lnTo>
                        <a:pt x="235" y="152"/>
                      </a:lnTo>
                      <a:lnTo>
                        <a:pt x="226" y="152"/>
                      </a:lnTo>
                      <a:lnTo>
                        <a:pt x="226" y="152"/>
                      </a:lnTo>
                      <a:lnTo>
                        <a:pt x="209" y="153"/>
                      </a:lnTo>
                      <a:lnTo>
                        <a:pt x="192" y="157"/>
                      </a:lnTo>
                      <a:lnTo>
                        <a:pt x="176" y="163"/>
                      </a:lnTo>
                      <a:lnTo>
                        <a:pt x="162" y="170"/>
                      </a:lnTo>
                      <a:lnTo>
                        <a:pt x="148" y="181"/>
                      </a:lnTo>
                      <a:lnTo>
                        <a:pt x="137" y="193"/>
                      </a:lnTo>
                      <a:lnTo>
                        <a:pt x="126" y="206"/>
                      </a:lnTo>
                      <a:lnTo>
                        <a:pt x="119" y="221"/>
                      </a:lnTo>
                      <a:lnTo>
                        <a:pt x="9" y="469"/>
                      </a:lnTo>
                      <a:lnTo>
                        <a:pt x="9" y="469"/>
                      </a:lnTo>
                      <a:lnTo>
                        <a:pt x="6" y="479"/>
                      </a:lnTo>
                      <a:lnTo>
                        <a:pt x="3" y="487"/>
                      </a:lnTo>
                      <a:lnTo>
                        <a:pt x="1" y="497"/>
                      </a:lnTo>
                      <a:lnTo>
                        <a:pt x="0" y="507"/>
                      </a:lnTo>
                      <a:lnTo>
                        <a:pt x="0" y="518"/>
                      </a:lnTo>
                      <a:lnTo>
                        <a:pt x="1" y="526"/>
                      </a:lnTo>
                      <a:lnTo>
                        <a:pt x="2" y="536"/>
                      </a:lnTo>
                      <a:lnTo>
                        <a:pt x="5" y="545"/>
                      </a:lnTo>
                      <a:lnTo>
                        <a:pt x="7" y="555"/>
                      </a:lnTo>
                      <a:lnTo>
                        <a:pt x="11" y="563"/>
                      </a:lnTo>
                      <a:lnTo>
                        <a:pt x="15" y="572"/>
                      </a:lnTo>
                      <a:lnTo>
                        <a:pt x="20" y="580"/>
                      </a:lnTo>
                      <a:lnTo>
                        <a:pt x="26" y="588"/>
                      </a:lnTo>
                      <a:lnTo>
                        <a:pt x="34" y="595"/>
                      </a:lnTo>
                      <a:lnTo>
                        <a:pt x="41" y="602"/>
                      </a:lnTo>
                      <a:lnTo>
                        <a:pt x="49" y="608"/>
                      </a:lnTo>
                      <a:lnTo>
                        <a:pt x="153" y="684"/>
                      </a:lnTo>
                      <a:lnTo>
                        <a:pt x="209" y="608"/>
                      </a:lnTo>
                      <a:lnTo>
                        <a:pt x="102" y="531"/>
                      </a:lnTo>
                      <a:lnTo>
                        <a:pt x="102" y="531"/>
                      </a:lnTo>
                      <a:lnTo>
                        <a:pt x="98" y="526"/>
                      </a:lnTo>
                      <a:lnTo>
                        <a:pt x="94" y="520"/>
                      </a:lnTo>
                      <a:lnTo>
                        <a:pt x="94" y="514"/>
                      </a:lnTo>
                      <a:lnTo>
                        <a:pt x="95" y="507"/>
                      </a:lnTo>
                      <a:lnTo>
                        <a:pt x="204" y="259"/>
                      </a:lnTo>
                      <a:lnTo>
                        <a:pt x="204" y="259"/>
                      </a:lnTo>
                      <a:lnTo>
                        <a:pt x="207" y="253"/>
                      </a:lnTo>
                      <a:lnTo>
                        <a:pt x="213" y="248"/>
                      </a:lnTo>
                      <a:lnTo>
                        <a:pt x="219" y="246"/>
                      </a:lnTo>
                      <a:lnTo>
                        <a:pt x="226" y="245"/>
                      </a:lnTo>
                      <a:lnTo>
                        <a:pt x="226" y="245"/>
                      </a:lnTo>
                      <a:lnTo>
                        <a:pt x="227" y="245"/>
                      </a:lnTo>
                      <a:lnTo>
                        <a:pt x="422" y="260"/>
                      </a:lnTo>
                      <a:lnTo>
                        <a:pt x="422" y="260"/>
                      </a:lnTo>
                      <a:lnTo>
                        <a:pt x="438" y="263"/>
                      </a:lnTo>
                      <a:lnTo>
                        <a:pt x="454" y="266"/>
                      </a:lnTo>
                      <a:lnTo>
                        <a:pt x="504" y="282"/>
                      </a:lnTo>
                      <a:lnTo>
                        <a:pt x="382" y="410"/>
                      </a:lnTo>
                      <a:lnTo>
                        <a:pt x="382" y="410"/>
                      </a:lnTo>
                      <a:lnTo>
                        <a:pt x="376" y="417"/>
                      </a:lnTo>
                      <a:lnTo>
                        <a:pt x="374" y="426"/>
                      </a:lnTo>
                      <a:lnTo>
                        <a:pt x="373" y="434"/>
                      </a:lnTo>
                      <a:lnTo>
                        <a:pt x="374" y="444"/>
                      </a:lnTo>
                      <a:lnTo>
                        <a:pt x="374" y="444"/>
                      </a:lnTo>
                      <a:lnTo>
                        <a:pt x="378" y="452"/>
                      </a:lnTo>
                      <a:lnTo>
                        <a:pt x="382" y="458"/>
                      </a:lnTo>
                      <a:lnTo>
                        <a:pt x="390" y="464"/>
                      </a:lnTo>
                      <a:lnTo>
                        <a:pt x="397" y="468"/>
                      </a:lnTo>
                      <a:lnTo>
                        <a:pt x="460" y="486"/>
                      </a:lnTo>
                      <a:lnTo>
                        <a:pt x="460" y="486"/>
                      </a:lnTo>
                      <a:lnTo>
                        <a:pt x="471" y="490"/>
                      </a:lnTo>
                      <a:lnTo>
                        <a:pt x="481" y="491"/>
                      </a:lnTo>
                      <a:lnTo>
                        <a:pt x="502" y="493"/>
                      </a:lnTo>
                      <a:lnTo>
                        <a:pt x="524" y="492"/>
                      </a:lnTo>
                      <a:lnTo>
                        <a:pt x="544" y="489"/>
                      </a:lnTo>
                      <a:lnTo>
                        <a:pt x="565" y="483"/>
                      </a:lnTo>
                      <a:lnTo>
                        <a:pt x="583" y="473"/>
                      </a:lnTo>
                      <a:lnTo>
                        <a:pt x="601" y="461"/>
                      </a:lnTo>
                      <a:lnTo>
                        <a:pt x="609" y="455"/>
                      </a:lnTo>
                      <a:lnTo>
                        <a:pt x="618" y="448"/>
                      </a:lnTo>
                      <a:lnTo>
                        <a:pt x="676" y="388"/>
                      </a:lnTo>
                      <a:lnTo>
                        <a:pt x="730" y="431"/>
                      </a:lnTo>
                      <a:lnTo>
                        <a:pt x="771" y="463"/>
                      </a:lnTo>
                      <a:lnTo>
                        <a:pt x="990" y="635"/>
                      </a:lnTo>
                      <a:lnTo>
                        <a:pt x="990" y="635"/>
                      </a:lnTo>
                      <a:lnTo>
                        <a:pt x="995" y="639"/>
                      </a:lnTo>
                      <a:lnTo>
                        <a:pt x="997" y="645"/>
                      </a:lnTo>
                      <a:lnTo>
                        <a:pt x="996" y="652"/>
                      </a:lnTo>
                      <a:lnTo>
                        <a:pt x="993" y="658"/>
                      </a:lnTo>
                      <a:lnTo>
                        <a:pt x="955" y="707"/>
                      </a:lnTo>
                      <a:lnTo>
                        <a:pt x="955" y="707"/>
                      </a:lnTo>
                      <a:lnTo>
                        <a:pt x="952" y="709"/>
                      </a:lnTo>
                      <a:lnTo>
                        <a:pt x="949" y="712"/>
                      </a:lnTo>
                      <a:lnTo>
                        <a:pt x="945" y="713"/>
                      </a:lnTo>
                      <a:lnTo>
                        <a:pt x="942" y="713"/>
                      </a:lnTo>
                      <a:lnTo>
                        <a:pt x="942" y="713"/>
                      </a:lnTo>
                      <a:lnTo>
                        <a:pt x="937" y="712"/>
                      </a:lnTo>
                      <a:lnTo>
                        <a:pt x="932" y="709"/>
                      </a:lnTo>
                      <a:lnTo>
                        <a:pt x="719" y="543"/>
                      </a:lnTo>
                      <a:lnTo>
                        <a:pt x="719" y="543"/>
                      </a:lnTo>
                      <a:lnTo>
                        <a:pt x="717" y="542"/>
                      </a:lnTo>
                      <a:lnTo>
                        <a:pt x="713" y="542"/>
                      </a:lnTo>
                      <a:lnTo>
                        <a:pt x="713" y="542"/>
                      </a:lnTo>
                      <a:lnTo>
                        <a:pt x="711" y="543"/>
                      </a:lnTo>
                      <a:lnTo>
                        <a:pt x="707" y="545"/>
                      </a:lnTo>
                      <a:lnTo>
                        <a:pt x="705" y="548"/>
                      </a:lnTo>
                      <a:lnTo>
                        <a:pt x="705" y="548"/>
                      </a:lnTo>
                      <a:lnTo>
                        <a:pt x="700" y="555"/>
                      </a:lnTo>
                      <a:lnTo>
                        <a:pt x="700" y="555"/>
                      </a:lnTo>
                      <a:lnTo>
                        <a:pt x="696" y="560"/>
                      </a:lnTo>
                      <a:lnTo>
                        <a:pt x="696" y="567"/>
                      </a:lnTo>
                      <a:lnTo>
                        <a:pt x="698" y="572"/>
                      </a:lnTo>
                      <a:lnTo>
                        <a:pt x="702" y="577"/>
                      </a:lnTo>
                      <a:lnTo>
                        <a:pt x="954" y="778"/>
                      </a:lnTo>
                      <a:lnTo>
                        <a:pt x="954" y="778"/>
                      </a:lnTo>
                      <a:lnTo>
                        <a:pt x="952" y="779"/>
                      </a:lnTo>
                      <a:lnTo>
                        <a:pt x="914" y="829"/>
                      </a:lnTo>
                      <a:lnTo>
                        <a:pt x="914" y="829"/>
                      </a:lnTo>
                      <a:lnTo>
                        <a:pt x="911" y="831"/>
                      </a:lnTo>
                      <a:lnTo>
                        <a:pt x="909" y="834"/>
                      </a:lnTo>
                      <a:lnTo>
                        <a:pt x="905" y="835"/>
                      </a:lnTo>
                      <a:lnTo>
                        <a:pt x="902" y="835"/>
                      </a:lnTo>
                      <a:lnTo>
                        <a:pt x="902" y="835"/>
                      </a:lnTo>
                      <a:lnTo>
                        <a:pt x="896" y="835"/>
                      </a:lnTo>
                      <a:lnTo>
                        <a:pt x="891" y="831"/>
                      </a:lnTo>
                      <a:lnTo>
                        <a:pt x="644" y="639"/>
                      </a:lnTo>
                      <a:lnTo>
                        <a:pt x="644" y="639"/>
                      </a:lnTo>
                      <a:lnTo>
                        <a:pt x="642" y="637"/>
                      </a:lnTo>
                      <a:lnTo>
                        <a:pt x="640" y="637"/>
                      </a:lnTo>
                      <a:lnTo>
                        <a:pt x="640" y="637"/>
                      </a:lnTo>
                      <a:lnTo>
                        <a:pt x="636" y="638"/>
                      </a:lnTo>
                      <a:lnTo>
                        <a:pt x="632" y="641"/>
                      </a:lnTo>
                      <a:lnTo>
                        <a:pt x="626" y="648"/>
                      </a:lnTo>
                      <a:lnTo>
                        <a:pt x="626" y="648"/>
                      </a:lnTo>
                      <a:lnTo>
                        <a:pt x="625" y="649"/>
                      </a:lnTo>
                      <a:lnTo>
                        <a:pt x="622" y="654"/>
                      </a:lnTo>
                      <a:lnTo>
                        <a:pt x="622" y="654"/>
                      </a:lnTo>
                      <a:lnTo>
                        <a:pt x="619" y="660"/>
                      </a:lnTo>
                      <a:lnTo>
                        <a:pt x="618" y="666"/>
                      </a:lnTo>
                      <a:lnTo>
                        <a:pt x="620" y="672"/>
                      </a:lnTo>
                      <a:lnTo>
                        <a:pt x="624" y="677"/>
                      </a:lnTo>
                      <a:lnTo>
                        <a:pt x="843" y="851"/>
                      </a:lnTo>
                      <a:lnTo>
                        <a:pt x="805" y="898"/>
                      </a:lnTo>
                      <a:lnTo>
                        <a:pt x="805" y="898"/>
                      </a:lnTo>
                      <a:lnTo>
                        <a:pt x="803" y="901"/>
                      </a:lnTo>
                      <a:lnTo>
                        <a:pt x="799" y="903"/>
                      </a:lnTo>
                      <a:lnTo>
                        <a:pt x="795" y="904"/>
                      </a:lnTo>
                      <a:lnTo>
                        <a:pt x="792" y="904"/>
                      </a:lnTo>
                      <a:lnTo>
                        <a:pt x="792" y="904"/>
                      </a:lnTo>
                      <a:lnTo>
                        <a:pt x="787" y="904"/>
                      </a:lnTo>
                      <a:lnTo>
                        <a:pt x="782" y="901"/>
                      </a:lnTo>
                      <a:lnTo>
                        <a:pt x="570" y="735"/>
                      </a:lnTo>
                      <a:lnTo>
                        <a:pt x="570" y="735"/>
                      </a:lnTo>
                      <a:lnTo>
                        <a:pt x="567" y="734"/>
                      </a:lnTo>
                      <a:lnTo>
                        <a:pt x="565" y="732"/>
                      </a:lnTo>
                      <a:lnTo>
                        <a:pt x="565" y="732"/>
                      </a:lnTo>
                      <a:lnTo>
                        <a:pt x="561" y="734"/>
                      </a:lnTo>
                      <a:lnTo>
                        <a:pt x="558" y="736"/>
                      </a:lnTo>
                      <a:lnTo>
                        <a:pt x="552" y="743"/>
                      </a:lnTo>
                      <a:lnTo>
                        <a:pt x="552" y="743"/>
                      </a:lnTo>
                      <a:lnTo>
                        <a:pt x="552" y="744"/>
                      </a:lnTo>
                      <a:lnTo>
                        <a:pt x="550" y="746"/>
                      </a:lnTo>
                      <a:lnTo>
                        <a:pt x="550" y="746"/>
                      </a:lnTo>
                      <a:lnTo>
                        <a:pt x="548" y="752"/>
                      </a:lnTo>
                      <a:lnTo>
                        <a:pt x="547" y="758"/>
                      </a:lnTo>
                      <a:lnTo>
                        <a:pt x="549" y="764"/>
                      </a:lnTo>
                      <a:lnTo>
                        <a:pt x="553" y="769"/>
                      </a:lnTo>
                      <a:lnTo>
                        <a:pt x="696" y="883"/>
                      </a:lnTo>
                      <a:lnTo>
                        <a:pt x="696" y="883"/>
                      </a:lnTo>
                      <a:lnTo>
                        <a:pt x="695" y="887"/>
                      </a:lnTo>
                      <a:lnTo>
                        <a:pt x="657" y="936"/>
                      </a:lnTo>
                      <a:lnTo>
                        <a:pt x="657" y="936"/>
                      </a:lnTo>
                      <a:lnTo>
                        <a:pt x="653" y="939"/>
                      </a:lnTo>
                      <a:lnTo>
                        <a:pt x="651" y="940"/>
                      </a:lnTo>
                      <a:lnTo>
                        <a:pt x="647" y="941"/>
                      </a:lnTo>
                      <a:lnTo>
                        <a:pt x="643" y="942"/>
                      </a:lnTo>
                      <a:lnTo>
                        <a:pt x="643" y="942"/>
                      </a:lnTo>
                      <a:lnTo>
                        <a:pt x="638" y="941"/>
                      </a:lnTo>
                      <a:lnTo>
                        <a:pt x="634" y="939"/>
                      </a:lnTo>
                      <a:lnTo>
                        <a:pt x="577" y="1014"/>
                      </a:lnTo>
                      <a:lnTo>
                        <a:pt x="577" y="1014"/>
                      </a:lnTo>
                      <a:lnTo>
                        <a:pt x="593" y="1023"/>
                      </a:lnTo>
                      <a:lnTo>
                        <a:pt x="608" y="1029"/>
                      </a:lnTo>
                      <a:lnTo>
                        <a:pt x="625" y="1034"/>
                      </a:lnTo>
                      <a:lnTo>
                        <a:pt x="643" y="1035"/>
                      </a:lnTo>
                      <a:lnTo>
                        <a:pt x="643" y="1035"/>
                      </a:lnTo>
                      <a:lnTo>
                        <a:pt x="655" y="1035"/>
                      </a:lnTo>
                      <a:lnTo>
                        <a:pt x="669" y="1033"/>
                      </a:lnTo>
                      <a:lnTo>
                        <a:pt x="680" y="1029"/>
                      </a:lnTo>
                      <a:lnTo>
                        <a:pt x="692" y="1024"/>
                      </a:lnTo>
                      <a:lnTo>
                        <a:pt x="702" y="1018"/>
                      </a:lnTo>
                      <a:lnTo>
                        <a:pt x="712" y="1011"/>
                      </a:lnTo>
                      <a:lnTo>
                        <a:pt x="722" y="1003"/>
                      </a:lnTo>
                      <a:lnTo>
                        <a:pt x="730" y="993"/>
                      </a:lnTo>
                      <a:lnTo>
                        <a:pt x="737" y="983"/>
                      </a:lnTo>
                      <a:lnTo>
                        <a:pt x="737" y="983"/>
                      </a:lnTo>
                      <a:lnTo>
                        <a:pt x="751" y="989"/>
                      </a:lnTo>
                      <a:lnTo>
                        <a:pt x="764" y="994"/>
                      </a:lnTo>
                      <a:lnTo>
                        <a:pt x="777" y="997"/>
                      </a:lnTo>
                      <a:lnTo>
                        <a:pt x="792" y="998"/>
                      </a:lnTo>
                      <a:lnTo>
                        <a:pt x="792" y="998"/>
                      </a:lnTo>
                      <a:lnTo>
                        <a:pt x="805" y="997"/>
                      </a:lnTo>
                      <a:lnTo>
                        <a:pt x="817" y="995"/>
                      </a:lnTo>
                      <a:lnTo>
                        <a:pt x="829" y="992"/>
                      </a:lnTo>
                      <a:lnTo>
                        <a:pt x="840" y="987"/>
                      </a:lnTo>
                      <a:lnTo>
                        <a:pt x="851" y="981"/>
                      </a:lnTo>
                      <a:lnTo>
                        <a:pt x="861" y="974"/>
                      </a:lnTo>
                      <a:lnTo>
                        <a:pt x="870" y="965"/>
                      </a:lnTo>
                      <a:lnTo>
                        <a:pt x="879" y="956"/>
                      </a:lnTo>
                      <a:lnTo>
                        <a:pt x="899" y="929"/>
                      </a:lnTo>
                      <a:lnTo>
                        <a:pt x="899" y="929"/>
                      </a:lnTo>
                      <a:lnTo>
                        <a:pt x="902" y="929"/>
                      </a:lnTo>
                      <a:lnTo>
                        <a:pt x="902" y="929"/>
                      </a:lnTo>
                      <a:lnTo>
                        <a:pt x="914" y="928"/>
                      </a:lnTo>
                      <a:lnTo>
                        <a:pt x="926" y="925"/>
                      </a:lnTo>
                      <a:lnTo>
                        <a:pt x="938" y="923"/>
                      </a:lnTo>
                      <a:lnTo>
                        <a:pt x="950" y="918"/>
                      </a:lnTo>
                      <a:lnTo>
                        <a:pt x="960" y="912"/>
                      </a:lnTo>
                      <a:lnTo>
                        <a:pt x="971" y="905"/>
                      </a:lnTo>
                      <a:lnTo>
                        <a:pt x="979" y="897"/>
                      </a:lnTo>
                      <a:lnTo>
                        <a:pt x="987" y="887"/>
                      </a:lnTo>
                      <a:lnTo>
                        <a:pt x="1026" y="837"/>
                      </a:lnTo>
                      <a:lnTo>
                        <a:pt x="1026" y="837"/>
                      </a:lnTo>
                      <a:lnTo>
                        <a:pt x="1033" y="829"/>
                      </a:lnTo>
                      <a:lnTo>
                        <a:pt x="1038" y="819"/>
                      </a:lnTo>
                      <a:lnTo>
                        <a:pt x="1043" y="810"/>
                      </a:lnTo>
                      <a:lnTo>
                        <a:pt x="1045" y="799"/>
                      </a:lnTo>
                      <a:lnTo>
                        <a:pt x="1048" y="789"/>
                      </a:lnTo>
                      <a:lnTo>
                        <a:pt x="1049" y="778"/>
                      </a:lnTo>
                      <a:lnTo>
                        <a:pt x="1050" y="767"/>
                      </a:lnTo>
                      <a:lnTo>
                        <a:pt x="1049" y="757"/>
                      </a:lnTo>
                      <a:lnTo>
                        <a:pt x="1049" y="757"/>
                      </a:lnTo>
                      <a:lnTo>
                        <a:pt x="1047" y="742"/>
                      </a:lnTo>
                      <a:lnTo>
                        <a:pt x="1067" y="715"/>
                      </a:lnTo>
                      <a:lnTo>
                        <a:pt x="1067" y="715"/>
                      </a:lnTo>
                      <a:lnTo>
                        <a:pt x="1073" y="706"/>
                      </a:lnTo>
                      <a:lnTo>
                        <a:pt x="1079" y="696"/>
                      </a:lnTo>
                      <a:lnTo>
                        <a:pt x="1083" y="687"/>
                      </a:lnTo>
                      <a:lnTo>
                        <a:pt x="1086" y="677"/>
                      </a:lnTo>
                      <a:lnTo>
                        <a:pt x="1089" y="666"/>
                      </a:lnTo>
                      <a:lnTo>
                        <a:pt x="1090" y="655"/>
                      </a:lnTo>
                      <a:lnTo>
                        <a:pt x="1090" y="644"/>
                      </a:lnTo>
                      <a:lnTo>
                        <a:pt x="1089" y="635"/>
                      </a:lnTo>
                      <a:lnTo>
                        <a:pt x="1088" y="624"/>
                      </a:lnTo>
                      <a:lnTo>
                        <a:pt x="1085" y="614"/>
                      </a:lnTo>
                      <a:lnTo>
                        <a:pt x="1082" y="603"/>
                      </a:lnTo>
                      <a:lnTo>
                        <a:pt x="1077" y="595"/>
                      </a:lnTo>
                      <a:lnTo>
                        <a:pt x="1071" y="585"/>
                      </a:lnTo>
                      <a:lnTo>
                        <a:pt x="1063" y="577"/>
                      </a:lnTo>
                      <a:lnTo>
                        <a:pt x="1056" y="568"/>
                      </a:lnTo>
                      <a:lnTo>
                        <a:pt x="1048" y="561"/>
                      </a:lnTo>
                      <a:lnTo>
                        <a:pt x="1042" y="556"/>
                      </a:lnTo>
                      <a:lnTo>
                        <a:pt x="1065" y="485"/>
                      </a:lnTo>
                      <a:lnTo>
                        <a:pt x="1065" y="485"/>
                      </a:lnTo>
                      <a:lnTo>
                        <a:pt x="1068" y="476"/>
                      </a:lnTo>
                      <a:lnTo>
                        <a:pt x="1073" y="468"/>
                      </a:lnTo>
                      <a:lnTo>
                        <a:pt x="1078" y="460"/>
                      </a:lnTo>
                      <a:lnTo>
                        <a:pt x="1083" y="452"/>
                      </a:lnTo>
                      <a:lnTo>
                        <a:pt x="1228" y="269"/>
                      </a:lnTo>
                      <a:lnTo>
                        <a:pt x="1228" y="269"/>
                      </a:lnTo>
                      <a:lnTo>
                        <a:pt x="1231" y="263"/>
                      </a:lnTo>
                      <a:lnTo>
                        <a:pt x="1235" y="256"/>
                      </a:lnTo>
                      <a:lnTo>
                        <a:pt x="1236" y="248"/>
                      </a:lnTo>
                      <a:lnTo>
                        <a:pt x="1235" y="241"/>
                      </a:lnTo>
                      <a:lnTo>
                        <a:pt x="1234" y="234"/>
                      </a:lnTo>
                      <a:lnTo>
                        <a:pt x="1231" y="227"/>
                      </a:lnTo>
                      <a:lnTo>
                        <a:pt x="1226" y="221"/>
                      </a:lnTo>
                      <a:lnTo>
                        <a:pt x="1222" y="216"/>
                      </a:lnTo>
                      <a:lnTo>
                        <a:pt x="1222" y="2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6" name="íṣļïḓê"/>
                <p:cNvSpPr/>
                <p:nvPr/>
              </p:nvSpPr>
              <p:spPr bwMode="auto">
                <a:xfrm>
                  <a:off x="5597525" y="5711825"/>
                  <a:ext cx="168275" cy="157163"/>
                </a:xfrm>
                <a:custGeom>
                  <a:avLst/>
                  <a:gdLst>
                    <a:gd name="T0" fmla="*/ 423 w 423"/>
                    <a:gd name="T1" fmla="*/ 285 h 396"/>
                    <a:gd name="T2" fmla="*/ 417 w 423"/>
                    <a:gd name="T3" fmla="*/ 269 h 396"/>
                    <a:gd name="T4" fmla="*/ 381 w 423"/>
                    <a:gd name="T5" fmla="*/ 240 h 396"/>
                    <a:gd name="T6" fmla="*/ 369 w 423"/>
                    <a:gd name="T7" fmla="*/ 238 h 396"/>
                    <a:gd name="T8" fmla="*/ 358 w 423"/>
                    <a:gd name="T9" fmla="*/ 244 h 396"/>
                    <a:gd name="T10" fmla="*/ 350 w 423"/>
                    <a:gd name="T11" fmla="*/ 253 h 396"/>
                    <a:gd name="T12" fmla="*/ 349 w 423"/>
                    <a:gd name="T13" fmla="*/ 253 h 396"/>
                    <a:gd name="T14" fmla="*/ 344 w 423"/>
                    <a:gd name="T15" fmla="*/ 252 h 396"/>
                    <a:gd name="T16" fmla="*/ 343 w 423"/>
                    <a:gd name="T17" fmla="*/ 250 h 396"/>
                    <a:gd name="T18" fmla="*/ 343 w 423"/>
                    <a:gd name="T19" fmla="*/ 244 h 396"/>
                    <a:gd name="T20" fmla="*/ 361 w 423"/>
                    <a:gd name="T21" fmla="*/ 220 h 396"/>
                    <a:gd name="T22" fmla="*/ 364 w 423"/>
                    <a:gd name="T23" fmla="*/ 195 h 396"/>
                    <a:gd name="T24" fmla="*/ 353 w 423"/>
                    <a:gd name="T25" fmla="*/ 174 h 396"/>
                    <a:gd name="T26" fmla="*/ 330 w 423"/>
                    <a:gd name="T27" fmla="*/ 156 h 396"/>
                    <a:gd name="T28" fmla="*/ 311 w 423"/>
                    <a:gd name="T29" fmla="*/ 147 h 396"/>
                    <a:gd name="T30" fmla="*/ 295 w 423"/>
                    <a:gd name="T31" fmla="*/ 148 h 396"/>
                    <a:gd name="T32" fmla="*/ 272 w 423"/>
                    <a:gd name="T33" fmla="*/ 163 h 396"/>
                    <a:gd name="T34" fmla="*/ 268 w 423"/>
                    <a:gd name="T35" fmla="*/ 165 h 396"/>
                    <a:gd name="T36" fmla="*/ 268 w 423"/>
                    <a:gd name="T37" fmla="*/ 165 h 396"/>
                    <a:gd name="T38" fmla="*/ 263 w 423"/>
                    <a:gd name="T39" fmla="*/ 163 h 396"/>
                    <a:gd name="T40" fmla="*/ 263 w 423"/>
                    <a:gd name="T41" fmla="*/ 157 h 396"/>
                    <a:gd name="T42" fmla="*/ 283 w 423"/>
                    <a:gd name="T43" fmla="*/ 128 h 396"/>
                    <a:gd name="T44" fmla="*/ 287 w 423"/>
                    <a:gd name="T45" fmla="*/ 105 h 396"/>
                    <a:gd name="T46" fmla="*/ 281 w 423"/>
                    <a:gd name="T47" fmla="*/ 89 h 396"/>
                    <a:gd name="T48" fmla="*/ 243 w 423"/>
                    <a:gd name="T49" fmla="*/ 57 h 396"/>
                    <a:gd name="T50" fmla="*/ 231 w 423"/>
                    <a:gd name="T51" fmla="*/ 51 h 396"/>
                    <a:gd name="T52" fmla="*/ 218 w 423"/>
                    <a:gd name="T53" fmla="*/ 49 h 396"/>
                    <a:gd name="T54" fmla="*/ 193 w 423"/>
                    <a:gd name="T55" fmla="*/ 58 h 396"/>
                    <a:gd name="T56" fmla="*/ 170 w 423"/>
                    <a:gd name="T57" fmla="*/ 87 h 396"/>
                    <a:gd name="T58" fmla="*/ 165 w 423"/>
                    <a:gd name="T59" fmla="*/ 89 h 396"/>
                    <a:gd name="T60" fmla="*/ 160 w 423"/>
                    <a:gd name="T61" fmla="*/ 86 h 396"/>
                    <a:gd name="T62" fmla="*/ 159 w 423"/>
                    <a:gd name="T63" fmla="*/ 82 h 396"/>
                    <a:gd name="T64" fmla="*/ 160 w 423"/>
                    <a:gd name="T65" fmla="*/ 80 h 396"/>
                    <a:gd name="T66" fmla="*/ 169 w 423"/>
                    <a:gd name="T67" fmla="*/ 57 h 396"/>
                    <a:gd name="T68" fmla="*/ 166 w 423"/>
                    <a:gd name="T69" fmla="*/ 41 h 396"/>
                    <a:gd name="T70" fmla="*/ 152 w 423"/>
                    <a:gd name="T71" fmla="*/ 22 h 396"/>
                    <a:gd name="T72" fmla="*/ 130 w 423"/>
                    <a:gd name="T73" fmla="*/ 5 h 396"/>
                    <a:gd name="T74" fmla="*/ 111 w 423"/>
                    <a:gd name="T75" fmla="*/ 0 h 396"/>
                    <a:gd name="T76" fmla="*/ 105 w 423"/>
                    <a:gd name="T77" fmla="*/ 1 h 396"/>
                    <a:gd name="T78" fmla="*/ 83 w 423"/>
                    <a:gd name="T79" fmla="*/ 12 h 396"/>
                    <a:gd name="T80" fmla="*/ 12 w 423"/>
                    <a:gd name="T81" fmla="*/ 107 h 396"/>
                    <a:gd name="T82" fmla="*/ 10 w 423"/>
                    <a:gd name="T83" fmla="*/ 110 h 396"/>
                    <a:gd name="T84" fmla="*/ 0 w 423"/>
                    <a:gd name="T85" fmla="*/ 144 h 396"/>
                    <a:gd name="T86" fmla="*/ 8 w 423"/>
                    <a:gd name="T87" fmla="*/ 177 h 396"/>
                    <a:gd name="T88" fmla="*/ 285 w 423"/>
                    <a:gd name="T89" fmla="*/ 385 h 396"/>
                    <a:gd name="T90" fmla="*/ 305 w 423"/>
                    <a:gd name="T91" fmla="*/ 395 h 396"/>
                    <a:gd name="T92" fmla="*/ 327 w 423"/>
                    <a:gd name="T93" fmla="*/ 396 h 396"/>
                    <a:gd name="T94" fmla="*/ 339 w 423"/>
                    <a:gd name="T95" fmla="*/ 392 h 396"/>
                    <a:gd name="T96" fmla="*/ 367 w 423"/>
                    <a:gd name="T97" fmla="*/ 372 h 396"/>
                    <a:gd name="T98" fmla="*/ 419 w 423"/>
                    <a:gd name="T99" fmla="*/ 299 h 396"/>
                    <a:gd name="T100" fmla="*/ 422 w 423"/>
                    <a:gd name="T101" fmla="*/ 291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23" h="396">
                      <a:moveTo>
                        <a:pt x="422" y="291"/>
                      </a:moveTo>
                      <a:lnTo>
                        <a:pt x="422" y="291"/>
                      </a:lnTo>
                      <a:lnTo>
                        <a:pt x="423" y="285"/>
                      </a:lnTo>
                      <a:lnTo>
                        <a:pt x="422" y="280"/>
                      </a:lnTo>
                      <a:lnTo>
                        <a:pt x="421" y="274"/>
                      </a:lnTo>
                      <a:lnTo>
                        <a:pt x="417" y="269"/>
                      </a:lnTo>
                      <a:lnTo>
                        <a:pt x="417" y="269"/>
                      </a:lnTo>
                      <a:lnTo>
                        <a:pt x="414" y="265"/>
                      </a:lnTo>
                      <a:lnTo>
                        <a:pt x="381" y="240"/>
                      </a:lnTo>
                      <a:lnTo>
                        <a:pt x="381" y="240"/>
                      </a:lnTo>
                      <a:lnTo>
                        <a:pt x="375" y="238"/>
                      </a:lnTo>
                      <a:lnTo>
                        <a:pt x="369" y="238"/>
                      </a:lnTo>
                      <a:lnTo>
                        <a:pt x="363" y="239"/>
                      </a:lnTo>
                      <a:lnTo>
                        <a:pt x="358" y="244"/>
                      </a:lnTo>
                      <a:lnTo>
                        <a:pt x="358" y="244"/>
                      </a:lnTo>
                      <a:lnTo>
                        <a:pt x="352" y="251"/>
                      </a:lnTo>
                      <a:lnTo>
                        <a:pt x="352" y="251"/>
                      </a:lnTo>
                      <a:lnTo>
                        <a:pt x="350" y="253"/>
                      </a:lnTo>
                      <a:lnTo>
                        <a:pt x="350" y="253"/>
                      </a:lnTo>
                      <a:lnTo>
                        <a:pt x="349" y="253"/>
                      </a:lnTo>
                      <a:lnTo>
                        <a:pt x="349" y="253"/>
                      </a:lnTo>
                      <a:lnTo>
                        <a:pt x="347" y="253"/>
                      </a:lnTo>
                      <a:lnTo>
                        <a:pt x="347" y="253"/>
                      </a:lnTo>
                      <a:lnTo>
                        <a:pt x="344" y="252"/>
                      </a:lnTo>
                      <a:lnTo>
                        <a:pt x="344" y="252"/>
                      </a:lnTo>
                      <a:lnTo>
                        <a:pt x="344" y="252"/>
                      </a:lnTo>
                      <a:lnTo>
                        <a:pt x="343" y="250"/>
                      </a:lnTo>
                      <a:lnTo>
                        <a:pt x="341" y="247"/>
                      </a:lnTo>
                      <a:lnTo>
                        <a:pt x="341" y="247"/>
                      </a:lnTo>
                      <a:lnTo>
                        <a:pt x="343" y="244"/>
                      </a:lnTo>
                      <a:lnTo>
                        <a:pt x="356" y="227"/>
                      </a:lnTo>
                      <a:lnTo>
                        <a:pt x="356" y="227"/>
                      </a:lnTo>
                      <a:lnTo>
                        <a:pt x="361" y="220"/>
                      </a:lnTo>
                      <a:lnTo>
                        <a:pt x="363" y="211"/>
                      </a:lnTo>
                      <a:lnTo>
                        <a:pt x="364" y="204"/>
                      </a:lnTo>
                      <a:lnTo>
                        <a:pt x="364" y="195"/>
                      </a:lnTo>
                      <a:lnTo>
                        <a:pt x="362" y="188"/>
                      </a:lnTo>
                      <a:lnTo>
                        <a:pt x="358" y="181"/>
                      </a:lnTo>
                      <a:lnTo>
                        <a:pt x="353" y="174"/>
                      </a:lnTo>
                      <a:lnTo>
                        <a:pt x="347" y="169"/>
                      </a:lnTo>
                      <a:lnTo>
                        <a:pt x="330" y="156"/>
                      </a:lnTo>
                      <a:lnTo>
                        <a:pt x="330" y="156"/>
                      </a:lnTo>
                      <a:lnTo>
                        <a:pt x="324" y="152"/>
                      </a:lnTo>
                      <a:lnTo>
                        <a:pt x="318" y="148"/>
                      </a:lnTo>
                      <a:lnTo>
                        <a:pt x="311" y="147"/>
                      </a:lnTo>
                      <a:lnTo>
                        <a:pt x="305" y="147"/>
                      </a:lnTo>
                      <a:lnTo>
                        <a:pt x="305" y="147"/>
                      </a:lnTo>
                      <a:lnTo>
                        <a:pt x="295" y="148"/>
                      </a:lnTo>
                      <a:lnTo>
                        <a:pt x="287" y="151"/>
                      </a:lnTo>
                      <a:lnTo>
                        <a:pt x="279" y="156"/>
                      </a:lnTo>
                      <a:lnTo>
                        <a:pt x="272" y="163"/>
                      </a:lnTo>
                      <a:lnTo>
                        <a:pt x="272" y="163"/>
                      </a:lnTo>
                      <a:lnTo>
                        <a:pt x="270" y="165"/>
                      </a:lnTo>
                      <a:lnTo>
                        <a:pt x="268" y="165"/>
                      </a:lnTo>
                      <a:lnTo>
                        <a:pt x="268" y="165"/>
                      </a:lnTo>
                      <a:lnTo>
                        <a:pt x="268" y="165"/>
                      </a:lnTo>
                      <a:lnTo>
                        <a:pt x="268" y="165"/>
                      </a:lnTo>
                      <a:lnTo>
                        <a:pt x="264" y="164"/>
                      </a:lnTo>
                      <a:lnTo>
                        <a:pt x="264" y="164"/>
                      </a:lnTo>
                      <a:lnTo>
                        <a:pt x="263" y="163"/>
                      </a:lnTo>
                      <a:lnTo>
                        <a:pt x="262" y="160"/>
                      </a:lnTo>
                      <a:lnTo>
                        <a:pt x="262" y="158"/>
                      </a:lnTo>
                      <a:lnTo>
                        <a:pt x="263" y="157"/>
                      </a:lnTo>
                      <a:lnTo>
                        <a:pt x="279" y="135"/>
                      </a:lnTo>
                      <a:lnTo>
                        <a:pt x="279" y="135"/>
                      </a:lnTo>
                      <a:lnTo>
                        <a:pt x="283" y="128"/>
                      </a:lnTo>
                      <a:lnTo>
                        <a:pt x="286" y="121"/>
                      </a:lnTo>
                      <a:lnTo>
                        <a:pt x="287" y="112"/>
                      </a:lnTo>
                      <a:lnTo>
                        <a:pt x="287" y="105"/>
                      </a:lnTo>
                      <a:lnTo>
                        <a:pt x="287" y="105"/>
                      </a:lnTo>
                      <a:lnTo>
                        <a:pt x="285" y="96"/>
                      </a:lnTo>
                      <a:lnTo>
                        <a:pt x="281" y="89"/>
                      </a:lnTo>
                      <a:lnTo>
                        <a:pt x="276" y="83"/>
                      </a:lnTo>
                      <a:lnTo>
                        <a:pt x="270" y="77"/>
                      </a:lnTo>
                      <a:lnTo>
                        <a:pt x="243" y="57"/>
                      </a:lnTo>
                      <a:lnTo>
                        <a:pt x="243" y="57"/>
                      </a:lnTo>
                      <a:lnTo>
                        <a:pt x="237" y="53"/>
                      </a:lnTo>
                      <a:lnTo>
                        <a:pt x="231" y="51"/>
                      </a:lnTo>
                      <a:lnTo>
                        <a:pt x="225" y="49"/>
                      </a:lnTo>
                      <a:lnTo>
                        <a:pt x="218" y="49"/>
                      </a:lnTo>
                      <a:lnTo>
                        <a:pt x="218" y="49"/>
                      </a:lnTo>
                      <a:lnTo>
                        <a:pt x="210" y="49"/>
                      </a:lnTo>
                      <a:lnTo>
                        <a:pt x="200" y="53"/>
                      </a:lnTo>
                      <a:lnTo>
                        <a:pt x="193" y="58"/>
                      </a:lnTo>
                      <a:lnTo>
                        <a:pt x="186" y="65"/>
                      </a:lnTo>
                      <a:lnTo>
                        <a:pt x="170" y="87"/>
                      </a:lnTo>
                      <a:lnTo>
                        <a:pt x="170" y="87"/>
                      </a:lnTo>
                      <a:lnTo>
                        <a:pt x="167" y="88"/>
                      </a:lnTo>
                      <a:lnTo>
                        <a:pt x="165" y="89"/>
                      </a:lnTo>
                      <a:lnTo>
                        <a:pt x="165" y="89"/>
                      </a:lnTo>
                      <a:lnTo>
                        <a:pt x="161" y="88"/>
                      </a:lnTo>
                      <a:lnTo>
                        <a:pt x="161" y="88"/>
                      </a:lnTo>
                      <a:lnTo>
                        <a:pt x="160" y="86"/>
                      </a:lnTo>
                      <a:lnTo>
                        <a:pt x="159" y="84"/>
                      </a:lnTo>
                      <a:lnTo>
                        <a:pt x="159" y="84"/>
                      </a:lnTo>
                      <a:lnTo>
                        <a:pt x="159" y="82"/>
                      </a:lnTo>
                      <a:lnTo>
                        <a:pt x="160" y="80"/>
                      </a:lnTo>
                      <a:lnTo>
                        <a:pt x="160" y="80"/>
                      </a:lnTo>
                      <a:lnTo>
                        <a:pt x="160" y="80"/>
                      </a:lnTo>
                      <a:lnTo>
                        <a:pt x="165" y="72"/>
                      </a:lnTo>
                      <a:lnTo>
                        <a:pt x="167" y="65"/>
                      </a:lnTo>
                      <a:lnTo>
                        <a:pt x="169" y="57"/>
                      </a:lnTo>
                      <a:lnTo>
                        <a:pt x="169" y="49"/>
                      </a:lnTo>
                      <a:lnTo>
                        <a:pt x="169" y="49"/>
                      </a:lnTo>
                      <a:lnTo>
                        <a:pt x="166" y="41"/>
                      </a:lnTo>
                      <a:lnTo>
                        <a:pt x="163" y="34"/>
                      </a:lnTo>
                      <a:lnTo>
                        <a:pt x="158" y="28"/>
                      </a:lnTo>
                      <a:lnTo>
                        <a:pt x="152" y="22"/>
                      </a:lnTo>
                      <a:lnTo>
                        <a:pt x="135" y="8"/>
                      </a:lnTo>
                      <a:lnTo>
                        <a:pt x="135" y="8"/>
                      </a:lnTo>
                      <a:lnTo>
                        <a:pt x="130" y="5"/>
                      </a:lnTo>
                      <a:lnTo>
                        <a:pt x="124" y="2"/>
                      </a:lnTo>
                      <a:lnTo>
                        <a:pt x="117" y="1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105" y="1"/>
                      </a:lnTo>
                      <a:lnTo>
                        <a:pt x="105" y="1"/>
                      </a:lnTo>
                      <a:lnTo>
                        <a:pt x="96" y="3"/>
                      </a:lnTo>
                      <a:lnTo>
                        <a:pt x="89" y="6"/>
                      </a:lnTo>
                      <a:lnTo>
                        <a:pt x="83" y="12"/>
                      </a:lnTo>
                      <a:lnTo>
                        <a:pt x="77" y="18"/>
                      </a:lnTo>
                      <a:lnTo>
                        <a:pt x="65" y="34"/>
                      </a:lnTo>
                      <a:lnTo>
                        <a:pt x="12" y="107"/>
                      </a:lnTo>
                      <a:lnTo>
                        <a:pt x="12" y="107"/>
                      </a:lnTo>
                      <a:lnTo>
                        <a:pt x="10" y="110"/>
                      </a:lnTo>
                      <a:lnTo>
                        <a:pt x="10" y="110"/>
                      </a:lnTo>
                      <a:lnTo>
                        <a:pt x="4" y="121"/>
                      </a:lnTo>
                      <a:lnTo>
                        <a:pt x="1" y="131"/>
                      </a:lnTo>
                      <a:lnTo>
                        <a:pt x="0" y="144"/>
                      </a:lnTo>
                      <a:lnTo>
                        <a:pt x="1" y="156"/>
                      </a:lnTo>
                      <a:lnTo>
                        <a:pt x="3" y="168"/>
                      </a:lnTo>
                      <a:lnTo>
                        <a:pt x="8" y="177"/>
                      </a:lnTo>
                      <a:lnTo>
                        <a:pt x="15" y="188"/>
                      </a:lnTo>
                      <a:lnTo>
                        <a:pt x="25" y="197"/>
                      </a:lnTo>
                      <a:lnTo>
                        <a:pt x="285" y="385"/>
                      </a:lnTo>
                      <a:lnTo>
                        <a:pt x="285" y="385"/>
                      </a:lnTo>
                      <a:lnTo>
                        <a:pt x="294" y="391"/>
                      </a:lnTo>
                      <a:lnTo>
                        <a:pt x="305" y="395"/>
                      </a:lnTo>
                      <a:lnTo>
                        <a:pt x="316" y="396"/>
                      </a:lnTo>
                      <a:lnTo>
                        <a:pt x="327" y="396"/>
                      </a:lnTo>
                      <a:lnTo>
                        <a:pt x="327" y="396"/>
                      </a:lnTo>
                      <a:lnTo>
                        <a:pt x="328" y="396"/>
                      </a:lnTo>
                      <a:lnTo>
                        <a:pt x="328" y="396"/>
                      </a:lnTo>
                      <a:lnTo>
                        <a:pt x="339" y="392"/>
                      </a:lnTo>
                      <a:lnTo>
                        <a:pt x="350" y="387"/>
                      </a:lnTo>
                      <a:lnTo>
                        <a:pt x="358" y="380"/>
                      </a:lnTo>
                      <a:lnTo>
                        <a:pt x="367" y="372"/>
                      </a:lnTo>
                      <a:lnTo>
                        <a:pt x="369" y="368"/>
                      </a:lnTo>
                      <a:lnTo>
                        <a:pt x="419" y="299"/>
                      </a:lnTo>
                      <a:lnTo>
                        <a:pt x="419" y="299"/>
                      </a:lnTo>
                      <a:lnTo>
                        <a:pt x="421" y="296"/>
                      </a:lnTo>
                      <a:lnTo>
                        <a:pt x="422" y="291"/>
                      </a:lnTo>
                      <a:lnTo>
                        <a:pt x="422" y="2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18" name="i$ļîďè"/>
            <p:cNvGrpSpPr/>
            <p:nvPr/>
          </p:nvGrpSpPr>
          <p:grpSpPr>
            <a:xfrm>
              <a:off x="9698828" y="2387123"/>
              <a:ext cx="1282898" cy="1991922"/>
              <a:chOff x="9698828" y="2577080"/>
              <a:chExt cx="1282898" cy="1991922"/>
            </a:xfrm>
          </p:grpSpPr>
          <p:grpSp>
            <p:nvGrpSpPr>
              <p:cNvPr id="49" name="iṧlîḍê"/>
              <p:cNvGrpSpPr/>
              <p:nvPr/>
            </p:nvGrpSpPr>
            <p:grpSpPr>
              <a:xfrm>
                <a:off x="9698828" y="2577080"/>
                <a:ext cx="1282898" cy="1505200"/>
                <a:chOff x="1377093" y="1853538"/>
                <a:chExt cx="1320397" cy="1549198"/>
              </a:xfrm>
              <a:solidFill>
                <a:schemeClr val="accent5"/>
              </a:solidFill>
            </p:grpSpPr>
            <p:sp>
              <p:nvSpPr>
                <p:cNvPr id="57" name="i$ļidè"/>
                <p:cNvSpPr/>
                <p:nvPr/>
              </p:nvSpPr>
              <p:spPr bwMode="auto">
                <a:xfrm>
                  <a:off x="1461760" y="1853538"/>
                  <a:ext cx="1150560" cy="336651"/>
                </a:xfrm>
                <a:custGeom>
                  <a:avLst/>
                  <a:gdLst>
                    <a:gd name="T0" fmla="*/ 964 w 964"/>
                    <a:gd name="T1" fmla="*/ 282 h 282"/>
                    <a:gd name="T2" fmla="*/ 482 w 964"/>
                    <a:gd name="T3" fmla="*/ 0 h 282"/>
                    <a:gd name="T4" fmla="*/ 0 w 964"/>
                    <a:gd name="T5" fmla="*/ 282 h 282"/>
                    <a:gd name="T6" fmla="*/ 482 w 964"/>
                    <a:gd name="T7" fmla="*/ 185 h 282"/>
                    <a:gd name="T8" fmla="*/ 964 w 964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4" h="282">
                      <a:moveTo>
                        <a:pt x="964" y="282"/>
                      </a:moveTo>
                      <a:cubicBezTo>
                        <a:pt x="869" y="114"/>
                        <a:pt x="689" y="0"/>
                        <a:pt x="482" y="0"/>
                      </a:cubicBezTo>
                      <a:cubicBezTo>
                        <a:pt x="275" y="0"/>
                        <a:pt x="95" y="114"/>
                        <a:pt x="0" y="282"/>
                      </a:cubicBezTo>
                      <a:cubicBezTo>
                        <a:pt x="141" y="221"/>
                        <a:pt x="306" y="185"/>
                        <a:pt x="482" y="185"/>
                      </a:cubicBezTo>
                      <a:cubicBezTo>
                        <a:pt x="659" y="185"/>
                        <a:pt x="824" y="221"/>
                        <a:pt x="964" y="282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8" name="îślîďê"/>
                <p:cNvSpPr/>
                <p:nvPr/>
              </p:nvSpPr>
              <p:spPr bwMode="auto">
                <a:xfrm>
                  <a:off x="1377093" y="2074276"/>
                  <a:ext cx="1320397" cy="477258"/>
                </a:xfrm>
                <a:custGeom>
                  <a:avLst/>
                  <a:gdLst>
                    <a:gd name="T0" fmla="*/ 1 w 1106"/>
                    <a:gd name="T1" fmla="*/ 400 h 400"/>
                    <a:gd name="T2" fmla="*/ 553 w 1106"/>
                    <a:gd name="T3" fmla="*/ 269 h 400"/>
                    <a:gd name="T4" fmla="*/ 1105 w 1106"/>
                    <a:gd name="T5" fmla="*/ 400 h 400"/>
                    <a:gd name="T6" fmla="*/ 1106 w 1106"/>
                    <a:gd name="T7" fmla="*/ 368 h 400"/>
                    <a:gd name="T8" fmla="*/ 1035 w 1106"/>
                    <a:gd name="T9" fmla="*/ 97 h 400"/>
                    <a:gd name="T10" fmla="*/ 553 w 1106"/>
                    <a:gd name="T11" fmla="*/ 0 h 400"/>
                    <a:gd name="T12" fmla="*/ 71 w 1106"/>
                    <a:gd name="T13" fmla="*/ 97 h 400"/>
                    <a:gd name="T14" fmla="*/ 0 w 1106"/>
                    <a:gd name="T15" fmla="*/ 368 h 400"/>
                    <a:gd name="T16" fmla="*/ 1 w 1106"/>
                    <a:gd name="T17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6" h="400">
                      <a:moveTo>
                        <a:pt x="1" y="400"/>
                      </a:moveTo>
                      <a:cubicBezTo>
                        <a:pt x="155" y="318"/>
                        <a:pt x="346" y="269"/>
                        <a:pt x="553" y="269"/>
                      </a:cubicBezTo>
                      <a:cubicBezTo>
                        <a:pt x="760" y="269"/>
                        <a:pt x="951" y="318"/>
                        <a:pt x="1105" y="400"/>
                      </a:cubicBezTo>
                      <a:cubicBezTo>
                        <a:pt x="1106" y="390"/>
                        <a:pt x="1106" y="379"/>
                        <a:pt x="1106" y="368"/>
                      </a:cubicBezTo>
                      <a:cubicBezTo>
                        <a:pt x="1106" y="270"/>
                        <a:pt x="1080" y="177"/>
                        <a:pt x="1035" y="97"/>
                      </a:cubicBezTo>
                      <a:cubicBezTo>
                        <a:pt x="895" y="36"/>
                        <a:pt x="730" y="0"/>
                        <a:pt x="553" y="0"/>
                      </a:cubicBezTo>
                      <a:cubicBezTo>
                        <a:pt x="377" y="0"/>
                        <a:pt x="212" y="36"/>
                        <a:pt x="71" y="97"/>
                      </a:cubicBezTo>
                      <a:cubicBezTo>
                        <a:pt x="26" y="177"/>
                        <a:pt x="0" y="270"/>
                        <a:pt x="0" y="368"/>
                      </a:cubicBezTo>
                      <a:cubicBezTo>
                        <a:pt x="0" y="379"/>
                        <a:pt x="1" y="390"/>
                        <a:pt x="1" y="40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9" name="íṡ1iḓè"/>
                <p:cNvSpPr/>
                <p:nvPr/>
              </p:nvSpPr>
              <p:spPr bwMode="auto">
                <a:xfrm>
                  <a:off x="1378101" y="2395304"/>
                  <a:ext cx="1317877" cy="440972"/>
                </a:xfrm>
                <a:custGeom>
                  <a:avLst/>
                  <a:gdLst>
                    <a:gd name="T0" fmla="*/ 1034 w 1104"/>
                    <a:gd name="T1" fmla="*/ 370 h 370"/>
                    <a:gd name="T2" fmla="*/ 1104 w 1104"/>
                    <a:gd name="T3" fmla="*/ 131 h 370"/>
                    <a:gd name="T4" fmla="*/ 552 w 1104"/>
                    <a:gd name="T5" fmla="*/ 0 h 370"/>
                    <a:gd name="T6" fmla="*/ 0 w 1104"/>
                    <a:gd name="T7" fmla="*/ 131 h 370"/>
                    <a:gd name="T8" fmla="*/ 70 w 1104"/>
                    <a:gd name="T9" fmla="*/ 370 h 370"/>
                    <a:gd name="T10" fmla="*/ 552 w 1104"/>
                    <a:gd name="T11" fmla="*/ 273 h 370"/>
                    <a:gd name="T12" fmla="*/ 1034 w 1104"/>
                    <a:gd name="T13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4" h="370">
                      <a:moveTo>
                        <a:pt x="1034" y="370"/>
                      </a:moveTo>
                      <a:cubicBezTo>
                        <a:pt x="1074" y="299"/>
                        <a:pt x="1099" y="218"/>
                        <a:pt x="1104" y="131"/>
                      </a:cubicBezTo>
                      <a:cubicBezTo>
                        <a:pt x="950" y="49"/>
                        <a:pt x="759" y="0"/>
                        <a:pt x="552" y="0"/>
                      </a:cubicBezTo>
                      <a:cubicBezTo>
                        <a:pt x="345" y="0"/>
                        <a:pt x="154" y="49"/>
                        <a:pt x="0" y="131"/>
                      </a:cubicBezTo>
                      <a:cubicBezTo>
                        <a:pt x="5" y="218"/>
                        <a:pt x="30" y="299"/>
                        <a:pt x="70" y="370"/>
                      </a:cubicBezTo>
                      <a:cubicBezTo>
                        <a:pt x="211" y="308"/>
                        <a:pt x="376" y="273"/>
                        <a:pt x="552" y="273"/>
                      </a:cubicBezTo>
                      <a:cubicBezTo>
                        <a:pt x="729" y="273"/>
                        <a:pt x="894" y="308"/>
                        <a:pt x="1034" y="37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0" name="ïṥľîdê"/>
                <p:cNvSpPr/>
                <p:nvPr/>
              </p:nvSpPr>
              <p:spPr bwMode="auto">
                <a:xfrm>
                  <a:off x="1461760" y="2720867"/>
                  <a:ext cx="1150560" cy="358825"/>
                </a:xfrm>
                <a:custGeom>
                  <a:avLst/>
                  <a:gdLst>
                    <a:gd name="T0" fmla="*/ 134 w 964"/>
                    <a:gd name="T1" fmla="*/ 255 h 301"/>
                    <a:gd name="T2" fmla="*/ 181 w 964"/>
                    <a:gd name="T3" fmla="*/ 301 h 301"/>
                    <a:gd name="T4" fmla="*/ 482 w 964"/>
                    <a:gd name="T5" fmla="*/ 265 h 301"/>
                    <a:gd name="T6" fmla="*/ 783 w 964"/>
                    <a:gd name="T7" fmla="*/ 301 h 301"/>
                    <a:gd name="T8" fmla="*/ 830 w 964"/>
                    <a:gd name="T9" fmla="*/ 255 h 301"/>
                    <a:gd name="T10" fmla="*/ 964 w 964"/>
                    <a:gd name="T11" fmla="*/ 97 h 301"/>
                    <a:gd name="T12" fmla="*/ 482 w 964"/>
                    <a:gd name="T13" fmla="*/ 0 h 301"/>
                    <a:gd name="T14" fmla="*/ 0 w 964"/>
                    <a:gd name="T15" fmla="*/ 97 h 301"/>
                    <a:gd name="T16" fmla="*/ 134 w 964"/>
                    <a:gd name="T17" fmla="*/ 25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4" h="301">
                      <a:moveTo>
                        <a:pt x="134" y="255"/>
                      </a:moveTo>
                      <a:cubicBezTo>
                        <a:pt x="152" y="272"/>
                        <a:pt x="168" y="288"/>
                        <a:pt x="181" y="301"/>
                      </a:cubicBezTo>
                      <a:cubicBezTo>
                        <a:pt x="275" y="278"/>
                        <a:pt x="377" y="265"/>
                        <a:pt x="482" y="265"/>
                      </a:cubicBezTo>
                      <a:cubicBezTo>
                        <a:pt x="588" y="265"/>
                        <a:pt x="689" y="278"/>
                        <a:pt x="783" y="301"/>
                      </a:cubicBezTo>
                      <a:cubicBezTo>
                        <a:pt x="796" y="288"/>
                        <a:pt x="813" y="272"/>
                        <a:pt x="830" y="255"/>
                      </a:cubicBezTo>
                      <a:cubicBezTo>
                        <a:pt x="884" y="212"/>
                        <a:pt x="930" y="158"/>
                        <a:pt x="964" y="97"/>
                      </a:cubicBezTo>
                      <a:cubicBezTo>
                        <a:pt x="824" y="35"/>
                        <a:pt x="659" y="0"/>
                        <a:pt x="482" y="0"/>
                      </a:cubicBezTo>
                      <a:cubicBezTo>
                        <a:pt x="306" y="0"/>
                        <a:pt x="141" y="35"/>
                        <a:pt x="0" y="97"/>
                      </a:cubicBezTo>
                      <a:cubicBezTo>
                        <a:pt x="35" y="158"/>
                        <a:pt x="80" y="212"/>
                        <a:pt x="134" y="2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1" name="ïŝľiḍê"/>
                <p:cNvSpPr/>
                <p:nvPr/>
              </p:nvSpPr>
              <p:spPr bwMode="auto">
                <a:xfrm>
                  <a:off x="1677962" y="3036855"/>
                  <a:ext cx="718659" cy="365881"/>
                </a:xfrm>
                <a:custGeom>
                  <a:avLst/>
                  <a:gdLst>
                    <a:gd name="T0" fmla="*/ 0 w 602"/>
                    <a:gd name="T1" fmla="*/ 36 h 307"/>
                    <a:gd name="T2" fmla="*/ 19 w 602"/>
                    <a:gd name="T3" fmla="*/ 58 h 307"/>
                    <a:gd name="T4" fmla="*/ 113 w 602"/>
                    <a:gd name="T5" fmla="*/ 307 h 307"/>
                    <a:gd name="T6" fmla="*/ 301 w 602"/>
                    <a:gd name="T7" fmla="*/ 307 h 307"/>
                    <a:gd name="T8" fmla="*/ 490 w 602"/>
                    <a:gd name="T9" fmla="*/ 307 h 307"/>
                    <a:gd name="T10" fmla="*/ 583 w 602"/>
                    <a:gd name="T11" fmla="*/ 58 h 307"/>
                    <a:gd name="T12" fmla="*/ 602 w 602"/>
                    <a:gd name="T13" fmla="*/ 36 h 307"/>
                    <a:gd name="T14" fmla="*/ 301 w 602"/>
                    <a:gd name="T15" fmla="*/ 0 h 307"/>
                    <a:gd name="T16" fmla="*/ 0 w 602"/>
                    <a:gd name="T17" fmla="*/ 3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2" h="307">
                      <a:moveTo>
                        <a:pt x="0" y="36"/>
                      </a:moveTo>
                      <a:cubicBezTo>
                        <a:pt x="8" y="45"/>
                        <a:pt x="15" y="52"/>
                        <a:pt x="19" y="58"/>
                      </a:cubicBezTo>
                      <a:cubicBezTo>
                        <a:pt x="59" y="110"/>
                        <a:pt x="113" y="201"/>
                        <a:pt x="113" y="307"/>
                      </a:cubicBezTo>
                      <a:cubicBezTo>
                        <a:pt x="301" y="307"/>
                        <a:pt x="301" y="307"/>
                        <a:pt x="301" y="307"/>
                      </a:cubicBezTo>
                      <a:cubicBezTo>
                        <a:pt x="490" y="307"/>
                        <a:pt x="490" y="307"/>
                        <a:pt x="490" y="307"/>
                      </a:cubicBezTo>
                      <a:cubicBezTo>
                        <a:pt x="490" y="201"/>
                        <a:pt x="544" y="110"/>
                        <a:pt x="583" y="58"/>
                      </a:cubicBezTo>
                      <a:cubicBezTo>
                        <a:pt x="587" y="52"/>
                        <a:pt x="594" y="45"/>
                        <a:pt x="602" y="36"/>
                      </a:cubicBezTo>
                      <a:cubicBezTo>
                        <a:pt x="508" y="13"/>
                        <a:pt x="407" y="0"/>
                        <a:pt x="301" y="0"/>
                      </a:cubicBezTo>
                      <a:cubicBezTo>
                        <a:pt x="196" y="0"/>
                        <a:pt x="94" y="13"/>
                        <a:pt x="0" y="36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50" name="íśľíḑé"/>
              <p:cNvGrpSpPr/>
              <p:nvPr/>
            </p:nvGrpSpPr>
            <p:grpSpPr>
              <a:xfrm>
                <a:off x="10122381" y="4015202"/>
                <a:ext cx="436773" cy="553800"/>
                <a:chOff x="1813026" y="3333693"/>
                <a:chExt cx="449540" cy="569988"/>
              </a:xfrm>
            </p:grpSpPr>
            <p:sp>
              <p:nvSpPr>
                <p:cNvPr id="52" name="îṩḷiḓè"/>
                <p:cNvSpPr/>
                <p:nvPr/>
              </p:nvSpPr>
              <p:spPr bwMode="auto">
                <a:xfrm>
                  <a:off x="1848807" y="3694030"/>
                  <a:ext cx="376968" cy="201587"/>
                </a:xfrm>
                <a:custGeom>
                  <a:avLst/>
                  <a:gdLst>
                    <a:gd name="T0" fmla="*/ 311 w 316"/>
                    <a:gd name="T1" fmla="*/ 0 h 169"/>
                    <a:gd name="T2" fmla="*/ 158 w 316"/>
                    <a:gd name="T3" fmla="*/ 0 h 169"/>
                    <a:gd name="T4" fmla="*/ 158 w 316"/>
                    <a:gd name="T5" fmla="*/ 0 h 169"/>
                    <a:gd name="T6" fmla="*/ 6 w 316"/>
                    <a:gd name="T7" fmla="*/ 0 h 169"/>
                    <a:gd name="T8" fmla="*/ 158 w 316"/>
                    <a:gd name="T9" fmla="*/ 169 h 169"/>
                    <a:gd name="T10" fmla="*/ 158 w 316"/>
                    <a:gd name="T11" fmla="*/ 169 h 169"/>
                    <a:gd name="T12" fmla="*/ 158 w 316"/>
                    <a:gd name="T13" fmla="*/ 169 h 169"/>
                    <a:gd name="T14" fmla="*/ 158 w 316"/>
                    <a:gd name="T15" fmla="*/ 169 h 169"/>
                    <a:gd name="T16" fmla="*/ 158 w 316"/>
                    <a:gd name="T17" fmla="*/ 169 h 169"/>
                    <a:gd name="T18" fmla="*/ 311 w 316"/>
                    <a:gd name="T1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6" h="169">
                      <a:moveTo>
                        <a:pt x="311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0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316" y="169"/>
                        <a:pt x="311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3" name="iŝľíḍe"/>
                <p:cNvSpPr/>
                <p:nvPr/>
              </p:nvSpPr>
              <p:spPr bwMode="auto">
                <a:xfrm>
                  <a:off x="1855863" y="3638090"/>
                  <a:ext cx="363865" cy="83155"/>
                </a:xfrm>
                <a:custGeom>
                  <a:avLst/>
                  <a:gdLst>
                    <a:gd name="T0" fmla="*/ 287 w 305"/>
                    <a:gd name="T1" fmla="*/ 70 h 70"/>
                    <a:gd name="T2" fmla="*/ 305 w 305"/>
                    <a:gd name="T3" fmla="*/ 47 h 70"/>
                    <a:gd name="T4" fmla="*/ 152 w 305"/>
                    <a:gd name="T5" fmla="*/ 0 h 70"/>
                    <a:gd name="T6" fmla="*/ 0 w 305"/>
                    <a:gd name="T7" fmla="*/ 47 h 70"/>
                    <a:gd name="T8" fmla="*/ 18 w 305"/>
                    <a:gd name="T9" fmla="*/ 70 h 70"/>
                    <a:gd name="T10" fmla="*/ 152 w 305"/>
                    <a:gd name="T11" fmla="*/ 45 h 70"/>
                    <a:gd name="T12" fmla="*/ 287 w 305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70">
                      <a:moveTo>
                        <a:pt x="287" y="70"/>
                      </a:moveTo>
                      <a:cubicBezTo>
                        <a:pt x="298" y="63"/>
                        <a:pt x="305" y="56"/>
                        <a:pt x="305" y="47"/>
                      </a:cubicBezTo>
                      <a:cubicBezTo>
                        <a:pt x="305" y="21"/>
                        <a:pt x="236" y="0"/>
                        <a:pt x="152" y="0"/>
                      </a:cubicBezTo>
                      <a:cubicBezTo>
                        <a:pt x="68" y="0"/>
                        <a:pt x="0" y="21"/>
                        <a:pt x="0" y="47"/>
                      </a:cubicBezTo>
                      <a:cubicBezTo>
                        <a:pt x="0" y="56"/>
                        <a:pt x="6" y="63"/>
                        <a:pt x="18" y="70"/>
                      </a:cubicBezTo>
                      <a:cubicBezTo>
                        <a:pt x="43" y="55"/>
                        <a:pt x="94" y="45"/>
                        <a:pt x="152" y="45"/>
                      </a:cubicBezTo>
                      <a:cubicBezTo>
                        <a:pt x="210" y="45"/>
                        <a:pt x="261" y="55"/>
                        <a:pt x="287" y="7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4" name="îṥḻïḓè"/>
                <p:cNvSpPr/>
                <p:nvPr/>
              </p:nvSpPr>
              <p:spPr bwMode="auto">
                <a:xfrm>
                  <a:off x="1877030" y="3691510"/>
                  <a:ext cx="321532" cy="59468"/>
                </a:xfrm>
                <a:custGeom>
                  <a:avLst/>
                  <a:gdLst>
                    <a:gd name="T0" fmla="*/ 269 w 269"/>
                    <a:gd name="T1" fmla="*/ 25 h 50"/>
                    <a:gd name="T2" fmla="*/ 134 w 269"/>
                    <a:gd name="T3" fmla="*/ 0 h 50"/>
                    <a:gd name="T4" fmla="*/ 0 w 269"/>
                    <a:gd name="T5" fmla="*/ 25 h 50"/>
                    <a:gd name="T6" fmla="*/ 134 w 269"/>
                    <a:gd name="T7" fmla="*/ 50 h 50"/>
                    <a:gd name="T8" fmla="*/ 269 w 269"/>
                    <a:gd name="T9" fmla="*/ 2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50">
                      <a:moveTo>
                        <a:pt x="269" y="25"/>
                      </a:moveTo>
                      <a:cubicBezTo>
                        <a:pt x="243" y="10"/>
                        <a:pt x="192" y="0"/>
                        <a:pt x="134" y="0"/>
                      </a:cubicBezTo>
                      <a:cubicBezTo>
                        <a:pt x="76" y="0"/>
                        <a:pt x="25" y="10"/>
                        <a:pt x="0" y="25"/>
                      </a:cubicBezTo>
                      <a:cubicBezTo>
                        <a:pt x="25" y="40"/>
                        <a:pt x="76" y="50"/>
                        <a:pt x="134" y="50"/>
                      </a:cubicBezTo>
                      <a:cubicBezTo>
                        <a:pt x="192" y="50"/>
                        <a:pt x="243" y="40"/>
                        <a:pt x="269" y="2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5" name="iśḻide"/>
                <p:cNvSpPr/>
                <p:nvPr/>
              </p:nvSpPr>
              <p:spPr bwMode="auto">
                <a:xfrm>
                  <a:off x="1813026" y="3333693"/>
                  <a:ext cx="449540" cy="13707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6" name="îṡ1ïḋè"/>
                <p:cNvSpPr/>
                <p:nvPr/>
              </p:nvSpPr>
              <p:spPr bwMode="auto">
                <a:xfrm>
                  <a:off x="1847296" y="3358891"/>
                  <a:ext cx="381000" cy="544790"/>
                </a:xfrm>
                <a:custGeom>
                  <a:avLst/>
                  <a:gdLst>
                    <a:gd name="T0" fmla="*/ 319 w 319"/>
                    <a:gd name="T1" fmla="*/ 6 h 457"/>
                    <a:gd name="T2" fmla="*/ 305 w 319"/>
                    <a:gd name="T3" fmla="*/ 0 h 457"/>
                    <a:gd name="T4" fmla="*/ 305 w 319"/>
                    <a:gd name="T5" fmla="*/ 1 h 457"/>
                    <a:gd name="T6" fmla="*/ 305 w 319"/>
                    <a:gd name="T7" fmla="*/ 258 h 457"/>
                    <a:gd name="T8" fmla="*/ 269 w 319"/>
                    <a:gd name="T9" fmla="*/ 241 h 457"/>
                    <a:gd name="T10" fmla="*/ 159 w 319"/>
                    <a:gd name="T11" fmla="*/ 227 h 457"/>
                    <a:gd name="T12" fmla="*/ 49 w 319"/>
                    <a:gd name="T13" fmla="*/ 241 h 457"/>
                    <a:gd name="T14" fmla="*/ 13 w 319"/>
                    <a:gd name="T15" fmla="*/ 258 h 457"/>
                    <a:gd name="T16" fmla="*/ 13 w 319"/>
                    <a:gd name="T17" fmla="*/ 1 h 457"/>
                    <a:gd name="T18" fmla="*/ 13 w 319"/>
                    <a:gd name="T19" fmla="*/ 0 h 457"/>
                    <a:gd name="T20" fmla="*/ 0 w 319"/>
                    <a:gd name="T21" fmla="*/ 6 h 457"/>
                    <a:gd name="T22" fmla="*/ 0 w 319"/>
                    <a:gd name="T23" fmla="*/ 281 h 457"/>
                    <a:gd name="T24" fmla="*/ 0 w 319"/>
                    <a:gd name="T25" fmla="*/ 283 h 457"/>
                    <a:gd name="T26" fmla="*/ 21 w 319"/>
                    <a:gd name="T27" fmla="*/ 377 h 457"/>
                    <a:gd name="T28" fmla="*/ 159 w 319"/>
                    <a:gd name="T29" fmla="*/ 457 h 457"/>
                    <a:gd name="T30" fmla="*/ 160 w 319"/>
                    <a:gd name="T31" fmla="*/ 457 h 457"/>
                    <a:gd name="T32" fmla="*/ 297 w 319"/>
                    <a:gd name="T33" fmla="*/ 377 h 457"/>
                    <a:gd name="T34" fmla="*/ 319 w 319"/>
                    <a:gd name="T35" fmla="*/ 283 h 457"/>
                    <a:gd name="T36" fmla="*/ 319 w 319"/>
                    <a:gd name="T37" fmla="*/ 282 h 457"/>
                    <a:gd name="T38" fmla="*/ 319 w 319"/>
                    <a:gd name="T39" fmla="*/ 281 h 457"/>
                    <a:gd name="T40" fmla="*/ 319 w 319"/>
                    <a:gd name="T41" fmla="*/ 6 h 457"/>
                    <a:gd name="T42" fmla="*/ 53 w 319"/>
                    <a:gd name="T43" fmla="*/ 254 h 457"/>
                    <a:gd name="T44" fmla="*/ 159 w 319"/>
                    <a:gd name="T45" fmla="*/ 241 h 457"/>
                    <a:gd name="T46" fmla="*/ 265 w 319"/>
                    <a:gd name="T47" fmla="*/ 254 h 457"/>
                    <a:gd name="T48" fmla="*/ 305 w 319"/>
                    <a:gd name="T49" fmla="*/ 281 h 457"/>
                    <a:gd name="T50" fmla="*/ 265 w 319"/>
                    <a:gd name="T51" fmla="*/ 308 h 457"/>
                    <a:gd name="T52" fmla="*/ 159 w 319"/>
                    <a:gd name="T53" fmla="*/ 322 h 457"/>
                    <a:gd name="T54" fmla="*/ 53 w 319"/>
                    <a:gd name="T55" fmla="*/ 308 h 457"/>
                    <a:gd name="T56" fmla="*/ 13 w 319"/>
                    <a:gd name="T57" fmla="*/ 282 h 457"/>
                    <a:gd name="T58" fmla="*/ 13 w 319"/>
                    <a:gd name="T59" fmla="*/ 281 h 457"/>
                    <a:gd name="T60" fmla="*/ 13 w 319"/>
                    <a:gd name="T61" fmla="*/ 281 h 457"/>
                    <a:gd name="T62" fmla="*/ 53 w 319"/>
                    <a:gd name="T63" fmla="*/ 254 h 457"/>
                    <a:gd name="T64" fmla="*/ 285 w 319"/>
                    <a:gd name="T65" fmla="*/ 371 h 457"/>
                    <a:gd name="T66" fmla="*/ 159 w 319"/>
                    <a:gd name="T67" fmla="*/ 443 h 457"/>
                    <a:gd name="T68" fmla="*/ 159 w 319"/>
                    <a:gd name="T69" fmla="*/ 443 h 457"/>
                    <a:gd name="T70" fmla="*/ 34 w 319"/>
                    <a:gd name="T71" fmla="*/ 371 h 457"/>
                    <a:gd name="T72" fmla="*/ 15 w 319"/>
                    <a:gd name="T73" fmla="*/ 306 h 457"/>
                    <a:gd name="T74" fmla="*/ 49 w 319"/>
                    <a:gd name="T75" fmla="*/ 321 h 457"/>
                    <a:gd name="T76" fmla="*/ 159 w 319"/>
                    <a:gd name="T77" fmla="*/ 336 h 457"/>
                    <a:gd name="T78" fmla="*/ 269 w 319"/>
                    <a:gd name="T79" fmla="*/ 321 h 457"/>
                    <a:gd name="T80" fmla="*/ 303 w 319"/>
                    <a:gd name="T81" fmla="*/ 306 h 457"/>
                    <a:gd name="T82" fmla="*/ 285 w 319"/>
                    <a:gd name="T83" fmla="*/ 371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9" h="457">
                      <a:moveTo>
                        <a:pt x="319" y="6"/>
                      </a:moveTo>
                      <a:cubicBezTo>
                        <a:pt x="315" y="4"/>
                        <a:pt x="311" y="2"/>
                        <a:pt x="305" y="0"/>
                      </a:cubicBezTo>
                      <a:cubicBezTo>
                        <a:pt x="305" y="0"/>
                        <a:pt x="305" y="0"/>
                        <a:pt x="305" y="1"/>
                      </a:cubicBezTo>
                      <a:cubicBezTo>
                        <a:pt x="305" y="258"/>
                        <a:pt x="305" y="258"/>
                        <a:pt x="305" y="258"/>
                      </a:cubicBezTo>
                      <a:cubicBezTo>
                        <a:pt x="296" y="252"/>
                        <a:pt x="284" y="246"/>
                        <a:pt x="269" y="241"/>
                      </a:cubicBezTo>
                      <a:cubicBezTo>
                        <a:pt x="241" y="233"/>
                        <a:pt x="202" y="227"/>
                        <a:pt x="159" y="227"/>
                      </a:cubicBezTo>
                      <a:cubicBezTo>
                        <a:pt x="117" y="227"/>
                        <a:pt x="78" y="233"/>
                        <a:pt x="49" y="241"/>
                      </a:cubicBezTo>
                      <a:cubicBezTo>
                        <a:pt x="35" y="246"/>
                        <a:pt x="22" y="251"/>
                        <a:pt x="13" y="258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8" y="2"/>
                        <a:pt x="4" y="4"/>
                        <a:pt x="0" y="6"/>
                      </a:cubicBezTo>
                      <a:cubicBezTo>
                        <a:pt x="0" y="281"/>
                        <a:pt x="0" y="281"/>
                        <a:pt x="0" y="281"/>
                      </a:cubicBezTo>
                      <a:cubicBezTo>
                        <a:pt x="0" y="281"/>
                        <a:pt x="0" y="282"/>
                        <a:pt x="0" y="283"/>
                      </a:cubicBezTo>
                      <a:cubicBezTo>
                        <a:pt x="0" y="294"/>
                        <a:pt x="1" y="336"/>
                        <a:pt x="21" y="377"/>
                      </a:cubicBezTo>
                      <a:cubicBezTo>
                        <a:pt x="42" y="418"/>
                        <a:pt x="83" y="457"/>
                        <a:pt x="159" y="457"/>
                      </a:cubicBezTo>
                      <a:cubicBezTo>
                        <a:pt x="160" y="457"/>
                        <a:pt x="160" y="457"/>
                        <a:pt x="160" y="457"/>
                      </a:cubicBezTo>
                      <a:cubicBezTo>
                        <a:pt x="236" y="457"/>
                        <a:pt x="277" y="418"/>
                        <a:pt x="297" y="377"/>
                      </a:cubicBezTo>
                      <a:cubicBezTo>
                        <a:pt x="317" y="336"/>
                        <a:pt x="319" y="294"/>
                        <a:pt x="319" y="283"/>
                      </a:cubicBezTo>
                      <a:cubicBezTo>
                        <a:pt x="319" y="282"/>
                        <a:pt x="319" y="282"/>
                        <a:pt x="319" y="282"/>
                      </a:cubicBezTo>
                      <a:cubicBezTo>
                        <a:pt x="319" y="282"/>
                        <a:pt x="319" y="281"/>
                        <a:pt x="319" y="281"/>
                      </a:cubicBezTo>
                      <a:lnTo>
                        <a:pt x="319" y="6"/>
                      </a:lnTo>
                      <a:close/>
                      <a:moveTo>
                        <a:pt x="53" y="254"/>
                      </a:moveTo>
                      <a:cubicBezTo>
                        <a:pt x="80" y="246"/>
                        <a:pt x="118" y="241"/>
                        <a:pt x="159" y="241"/>
                      </a:cubicBezTo>
                      <a:cubicBezTo>
                        <a:pt x="201" y="241"/>
                        <a:pt x="238" y="246"/>
                        <a:pt x="265" y="254"/>
                      </a:cubicBezTo>
                      <a:cubicBezTo>
                        <a:pt x="292" y="262"/>
                        <a:pt x="306" y="275"/>
                        <a:pt x="305" y="281"/>
                      </a:cubicBezTo>
                      <a:cubicBezTo>
                        <a:pt x="306" y="288"/>
                        <a:pt x="292" y="300"/>
                        <a:pt x="265" y="308"/>
                      </a:cubicBezTo>
                      <a:cubicBezTo>
                        <a:pt x="238" y="317"/>
                        <a:pt x="201" y="322"/>
                        <a:pt x="159" y="322"/>
                      </a:cubicBezTo>
                      <a:cubicBezTo>
                        <a:pt x="118" y="322"/>
                        <a:pt x="80" y="317"/>
                        <a:pt x="53" y="308"/>
                      </a:cubicBezTo>
                      <a:cubicBezTo>
                        <a:pt x="26" y="300"/>
                        <a:pt x="12" y="288"/>
                        <a:pt x="13" y="282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75"/>
                        <a:pt x="26" y="262"/>
                        <a:pt x="53" y="254"/>
                      </a:cubicBezTo>
                      <a:close/>
                      <a:moveTo>
                        <a:pt x="285" y="371"/>
                      </a:moveTo>
                      <a:cubicBezTo>
                        <a:pt x="266" y="408"/>
                        <a:pt x="231" y="443"/>
                        <a:pt x="159" y="443"/>
                      </a:cubicBezTo>
                      <a:cubicBezTo>
                        <a:pt x="159" y="443"/>
                        <a:pt x="159" y="443"/>
                        <a:pt x="159" y="443"/>
                      </a:cubicBezTo>
                      <a:cubicBezTo>
                        <a:pt x="88" y="443"/>
                        <a:pt x="53" y="408"/>
                        <a:pt x="34" y="371"/>
                      </a:cubicBezTo>
                      <a:cubicBezTo>
                        <a:pt x="22" y="347"/>
                        <a:pt x="17" y="323"/>
                        <a:pt x="15" y="306"/>
                      </a:cubicBezTo>
                      <a:cubicBezTo>
                        <a:pt x="24" y="312"/>
                        <a:pt x="36" y="317"/>
                        <a:pt x="49" y="321"/>
                      </a:cubicBezTo>
                      <a:cubicBezTo>
                        <a:pt x="78" y="330"/>
                        <a:pt x="117" y="336"/>
                        <a:pt x="159" y="336"/>
                      </a:cubicBezTo>
                      <a:cubicBezTo>
                        <a:pt x="202" y="336"/>
                        <a:pt x="241" y="330"/>
                        <a:pt x="269" y="321"/>
                      </a:cubicBezTo>
                      <a:cubicBezTo>
                        <a:pt x="283" y="317"/>
                        <a:pt x="295" y="312"/>
                        <a:pt x="303" y="306"/>
                      </a:cubicBezTo>
                      <a:cubicBezTo>
                        <a:pt x="301" y="323"/>
                        <a:pt x="297" y="347"/>
                        <a:pt x="285" y="37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51" name="iṡḻídè"/>
              <p:cNvSpPr/>
              <p:nvPr/>
            </p:nvSpPr>
            <p:spPr bwMode="auto">
              <a:xfrm>
                <a:off x="10120856" y="2881881"/>
                <a:ext cx="499494" cy="595750"/>
              </a:xfrm>
              <a:custGeom>
                <a:avLst/>
                <a:gdLst>
                  <a:gd name="T0" fmla="*/ 741 w 769"/>
                  <a:gd name="T1" fmla="*/ 368 h 914"/>
                  <a:gd name="T2" fmla="*/ 703 w 769"/>
                  <a:gd name="T3" fmla="*/ 355 h 914"/>
                  <a:gd name="T4" fmla="*/ 668 w 769"/>
                  <a:gd name="T5" fmla="*/ 364 h 914"/>
                  <a:gd name="T6" fmla="*/ 583 w 769"/>
                  <a:gd name="T7" fmla="*/ 477 h 914"/>
                  <a:gd name="T8" fmla="*/ 575 w 769"/>
                  <a:gd name="T9" fmla="*/ 484 h 914"/>
                  <a:gd name="T10" fmla="*/ 560 w 769"/>
                  <a:gd name="T11" fmla="*/ 490 h 914"/>
                  <a:gd name="T12" fmla="*/ 545 w 769"/>
                  <a:gd name="T13" fmla="*/ 487 h 914"/>
                  <a:gd name="T14" fmla="*/ 528 w 769"/>
                  <a:gd name="T15" fmla="*/ 471 h 914"/>
                  <a:gd name="T16" fmla="*/ 522 w 769"/>
                  <a:gd name="T17" fmla="*/ 128 h 914"/>
                  <a:gd name="T18" fmla="*/ 518 w 769"/>
                  <a:gd name="T19" fmla="*/ 105 h 914"/>
                  <a:gd name="T20" fmla="*/ 496 w 769"/>
                  <a:gd name="T21" fmla="*/ 80 h 914"/>
                  <a:gd name="T22" fmla="*/ 463 w 769"/>
                  <a:gd name="T23" fmla="*/ 70 h 914"/>
                  <a:gd name="T24" fmla="*/ 440 w 769"/>
                  <a:gd name="T25" fmla="*/ 74 h 914"/>
                  <a:gd name="T26" fmla="*/ 415 w 769"/>
                  <a:gd name="T27" fmla="*/ 95 h 914"/>
                  <a:gd name="T28" fmla="*/ 405 w 769"/>
                  <a:gd name="T29" fmla="*/ 128 h 914"/>
                  <a:gd name="T30" fmla="*/ 403 w 769"/>
                  <a:gd name="T31" fmla="*/ 403 h 914"/>
                  <a:gd name="T32" fmla="*/ 388 w 769"/>
                  <a:gd name="T33" fmla="*/ 414 h 914"/>
                  <a:gd name="T34" fmla="*/ 375 w 769"/>
                  <a:gd name="T35" fmla="*/ 408 h 914"/>
                  <a:gd name="T36" fmla="*/ 370 w 769"/>
                  <a:gd name="T37" fmla="*/ 51 h 914"/>
                  <a:gd name="T38" fmla="*/ 366 w 769"/>
                  <a:gd name="T39" fmla="*/ 31 h 914"/>
                  <a:gd name="T40" fmla="*/ 348 w 769"/>
                  <a:gd name="T41" fmla="*/ 8 h 914"/>
                  <a:gd name="T42" fmla="*/ 319 w 769"/>
                  <a:gd name="T43" fmla="*/ 0 h 914"/>
                  <a:gd name="T44" fmla="*/ 299 w 769"/>
                  <a:gd name="T45" fmla="*/ 4 h 914"/>
                  <a:gd name="T46" fmla="*/ 276 w 769"/>
                  <a:gd name="T47" fmla="*/ 22 h 914"/>
                  <a:gd name="T48" fmla="*/ 267 w 769"/>
                  <a:gd name="T49" fmla="*/ 51 h 914"/>
                  <a:gd name="T50" fmla="*/ 266 w 769"/>
                  <a:gd name="T51" fmla="*/ 403 h 914"/>
                  <a:gd name="T52" fmla="*/ 250 w 769"/>
                  <a:gd name="T53" fmla="*/ 414 h 914"/>
                  <a:gd name="T54" fmla="*/ 237 w 769"/>
                  <a:gd name="T55" fmla="*/ 408 h 914"/>
                  <a:gd name="T56" fmla="*/ 232 w 769"/>
                  <a:gd name="T57" fmla="*/ 110 h 914"/>
                  <a:gd name="T58" fmla="*/ 227 w 769"/>
                  <a:gd name="T59" fmla="*/ 90 h 914"/>
                  <a:gd name="T60" fmla="*/ 209 w 769"/>
                  <a:gd name="T61" fmla="*/ 68 h 914"/>
                  <a:gd name="T62" fmla="*/ 182 w 769"/>
                  <a:gd name="T63" fmla="*/ 60 h 914"/>
                  <a:gd name="T64" fmla="*/ 162 w 769"/>
                  <a:gd name="T65" fmla="*/ 62 h 914"/>
                  <a:gd name="T66" fmla="*/ 139 w 769"/>
                  <a:gd name="T67" fmla="*/ 81 h 914"/>
                  <a:gd name="T68" fmla="*/ 130 w 769"/>
                  <a:gd name="T69" fmla="*/ 110 h 914"/>
                  <a:gd name="T70" fmla="*/ 129 w 769"/>
                  <a:gd name="T71" fmla="*/ 403 h 914"/>
                  <a:gd name="T72" fmla="*/ 113 w 769"/>
                  <a:gd name="T73" fmla="*/ 414 h 914"/>
                  <a:gd name="T74" fmla="*/ 100 w 769"/>
                  <a:gd name="T75" fmla="*/ 408 h 914"/>
                  <a:gd name="T76" fmla="*/ 96 w 769"/>
                  <a:gd name="T77" fmla="*/ 204 h 914"/>
                  <a:gd name="T78" fmla="*/ 92 w 769"/>
                  <a:gd name="T79" fmla="*/ 185 h 914"/>
                  <a:gd name="T80" fmla="*/ 74 w 769"/>
                  <a:gd name="T81" fmla="*/ 164 h 914"/>
                  <a:gd name="T82" fmla="*/ 47 w 769"/>
                  <a:gd name="T83" fmla="*/ 157 h 914"/>
                  <a:gd name="T84" fmla="*/ 29 w 769"/>
                  <a:gd name="T85" fmla="*/ 160 h 914"/>
                  <a:gd name="T86" fmla="*/ 7 w 769"/>
                  <a:gd name="T87" fmla="*/ 177 h 914"/>
                  <a:gd name="T88" fmla="*/ 0 w 769"/>
                  <a:gd name="T89" fmla="*/ 204 h 914"/>
                  <a:gd name="T90" fmla="*/ 0 w 769"/>
                  <a:gd name="T91" fmla="*/ 651 h 914"/>
                  <a:gd name="T92" fmla="*/ 7 w 769"/>
                  <a:gd name="T93" fmla="*/ 700 h 914"/>
                  <a:gd name="T94" fmla="*/ 23 w 769"/>
                  <a:gd name="T95" fmla="*/ 747 h 914"/>
                  <a:gd name="T96" fmla="*/ 64 w 769"/>
                  <a:gd name="T97" fmla="*/ 833 h 914"/>
                  <a:gd name="T98" fmla="*/ 103 w 769"/>
                  <a:gd name="T99" fmla="*/ 881 h 914"/>
                  <a:gd name="T100" fmla="*/ 156 w 769"/>
                  <a:gd name="T101" fmla="*/ 909 h 914"/>
                  <a:gd name="T102" fmla="*/ 379 w 769"/>
                  <a:gd name="T103" fmla="*/ 914 h 914"/>
                  <a:gd name="T104" fmla="*/ 416 w 769"/>
                  <a:gd name="T105" fmla="*/ 910 h 914"/>
                  <a:gd name="T106" fmla="*/ 465 w 769"/>
                  <a:gd name="T107" fmla="*/ 887 h 914"/>
                  <a:gd name="T108" fmla="*/ 502 w 769"/>
                  <a:gd name="T109" fmla="*/ 849 h 914"/>
                  <a:gd name="T110" fmla="*/ 763 w 769"/>
                  <a:gd name="T111" fmla="*/ 453 h 914"/>
                  <a:gd name="T112" fmla="*/ 768 w 769"/>
                  <a:gd name="T113" fmla="*/ 414 h 914"/>
                  <a:gd name="T114" fmla="*/ 751 w 769"/>
                  <a:gd name="T115" fmla="*/ 378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69" h="914">
                    <a:moveTo>
                      <a:pt x="741" y="368"/>
                    </a:moveTo>
                    <a:lnTo>
                      <a:pt x="741" y="368"/>
                    </a:lnTo>
                    <a:lnTo>
                      <a:pt x="741" y="368"/>
                    </a:lnTo>
                    <a:lnTo>
                      <a:pt x="729" y="361"/>
                    </a:lnTo>
                    <a:lnTo>
                      <a:pt x="716" y="357"/>
                    </a:lnTo>
                    <a:lnTo>
                      <a:pt x="703" y="355"/>
                    </a:lnTo>
                    <a:lnTo>
                      <a:pt x="691" y="355"/>
                    </a:lnTo>
                    <a:lnTo>
                      <a:pt x="679" y="358"/>
                    </a:lnTo>
                    <a:lnTo>
                      <a:pt x="668" y="364"/>
                    </a:lnTo>
                    <a:lnTo>
                      <a:pt x="656" y="373"/>
                    </a:lnTo>
                    <a:lnTo>
                      <a:pt x="648" y="383"/>
                    </a:lnTo>
                    <a:lnTo>
                      <a:pt x="583" y="477"/>
                    </a:lnTo>
                    <a:lnTo>
                      <a:pt x="583" y="477"/>
                    </a:lnTo>
                    <a:lnTo>
                      <a:pt x="579" y="481"/>
                    </a:lnTo>
                    <a:lnTo>
                      <a:pt x="575" y="484"/>
                    </a:lnTo>
                    <a:lnTo>
                      <a:pt x="570" y="487"/>
                    </a:lnTo>
                    <a:lnTo>
                      <a:pt x="566" y="488"/>
                    </a:lnTo>
                    <a:lnTo>
                      <a:pt x="560" y="490"/>
                    </a:lnTo>
                    <a:lnTo>
                      <a:pt x="555" y="490"/>
                    </a:lnTo>
                    <a:lnTo>
                      <a:pt x="550" y="488"/>
                    </a:lnTo>
                    <a:lnTo>
                      <a:pt x="545" y="487"/>
                    </a:lnTo>
                    <a:lnTo>
                      <a:pt x="545" y="487"/>
                    </a:lnTo>
                    <a:lnTo>
                      <a:pt x="535" y="480"/>
                    </a:lnTo>
                    <a:lnTo>
                      <a:pt x="528" y="471"/>
                    </a:lnTo>
                    <a:lnTo>
                      <a:pt x="523" y="461"/>
                    </a:lnTo>
                    <a:lnTo>
                      <a:pt x="522" y="450"/>
                    </a:lnTo>
                    <a:lnTo>
                      <a:pt x="522" y="128"/>
                    </a:lnTo>
                    <a:lnTo>
                      <a:pt x="522" y="128"/>
                    </a:lnTo>
                    <a:lnTo>
                      <a:pt x="520" y="117"/>
                    </a:lnTo>
                    <a:lnTo>
                      <a:pt x="518" y="105"/>
                    </a:lnTo>
                    <a:lnTo>
                      <a:pt x="512" y="95"/>
                    </a:lnTo>
                    <a:lnTo>
                      <a:pt x="505" y="87"/>
                    </a:lnTo>
                    <a:lnTo>
                      <a:pt x="496" y="80"/>
                    </a:lnTo>
                    <a:lnTo>
                      <a:pt x="486" y="74"/>
                    </a:lnTo>
                    <a:lnTo>
                      <a:pt x="475" y="71"/>
                    </a:lnTo>
                    <a:lnTo>
                      <a:pt x="463" y="70"/>
                    </a:lnTo>
                    <a:lnTo>
                      <a:pt x="463" y="70"/>
                    </a:lnTo>
                    <a:lnTo>
                      <a:pt x="452" y="71"/>
                    </a:lnTo>
                    <a:lnTo>
                      <a:pt x="440" y="74"/>
                    </a:lnTo>
                    <a:lnTo>
                      <a:pt x="430" y="80"/>
                    </a:lnTo>
                    <a:lnTo>
                      <a:pt x="422" y="87"/>
                    </a:lnTo>
                    <a:lnTo>
                      <a:pt x="415" y="95"/>
                    </a:lnTo>
                    <a:lnTo>
                      <a:pt x="410" y="105"/>
                    </a:lnTo>
                    <a:lnTo>
                      <a:pt x="406" y="117"/>
                    </a:lnTo>
                    <a:lnTo>
                      <a:pt x="405" y="128"/>
                    </a:lnTo>
                    <a:lnTo>
                      <a:pt x="405" y="396"/>
                    </a:lnTo>
                    <a:lnTo>
                      <a:pt x="405" y="396"/>
                    </a:lnTo>
                    <a:lnTo>
                      <a:pt x="403" y="403"/>
                    </a:lnTo>
                    <a:lnTo>
                      <a:pt x="400" y="408"/>
                    </a:lnTo>
                    <a:lnTo>
                      <a:pt x="395" y="413"/>
                    </a:lnTo>
                    <a:lnTo>
                      <a:pt x="388" y="414"/>
                    </a:lnTo>
                    <a:lnTo>
                      <a:pt x="388" y="414"/>
                    </a:lnTo>
                    <a:lnTo>
                      <a:pt x="380" y="413"/>
                    </a:lnTo>
                    <a:lnTo>
                      <a:pt x="375" y="408"/>
                    </a:lnTo>
                    <a:lnTo>
                      <a:pt x="372" y="403"/>
                    </a:lnTo>
                    <a:lnTo>
                      <a:pt x="370" y="396"/>
                    </a:lnTo>
                    <a:lnTo>
                      <a:pt x="370" y="51"/>
                    </a:lnTo>
                    <a:lnTo>
                      <a:pt x="370" y="51"/>
                    </a:lnTo>
                    <a:lnTo>
                      <a:pt x="369" y="41"/>
                    </a:lnTo>
                    <a:lnTo>
                      <a:pt x="366" y="31"/>
                    </a:lnTo>
                    <a:lnTo>
                      <a:pt x="362" y="22"/>
                    </a:lnTo>
                    <a:lnTo>
                      <a:pt x="355" y="15"/>
                    </a:lnTo>
                    <a:lnTo>
                      <a:pt x="348" y="8"/>
                    </a:lnTo>
                    <a:lnTo>
                      <a:pt x="339" y="4"/>
                    </a:lnTo>
                    <a:lnTo>
                      <a:pt x="329" y="1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09" y="1"/>
                    </a:lnTo>
                    <a:lnTo>
                      <a:pt x="299" y="4"/>
                    </a:lnTo>
                    <a:lnTo>
                      <a:pt x="290" y="8"/>
                    </a:lnTo>
                    <a:lnTo>
                      <a:pt x="283" y="15"/>
                    </a:lnTo>
                    <a:lnTo>
                      <a:pt x="276" y="22"/>
                    </a:lnTo>
                    <a:lnTo>
                      <a:pt x="272" y="31"/>
                    </a:lnTo>
                    <a:lnTo>
                      <a:pt x="269" y="41"/>
                    </a:lnTo>
                    <a:lnTo>
                      <a:pt x="267" y="51"/>
                    </a:lnTo>
                    <a:lnTo>
                      <a:pt x="267" y="396"/>
                    </a:lnTo>
                    <a:lnTo>
                      <a:pt x="267" y="396"/>
                    </a:lnTo>
                    <a:lnTo>
                      <a:pt x="266" y="403"/>
                    </a:lnTo>
                    <a:lnTo>
                      <a:pt x="262" y="408"/>
                    </a:lnTo>
                    <a:lnTo>
                      <a:pt x="256" y="413"/>
                    </a:lnTo>
                    <a:lnTo>
                      <a:pt x="250" y="414"/>
                    </a:lnTo>
                    <a:lnTo>
                      <a:pt x="250" y="414"/>
                    </a:lnTo>
                    <a:lnTo>
                      <a:pt x="243" y="413"/>
                    </a:lnTo>
                    <a:lnTo>
                      <a:pt x="237" y="408"/>
                    </a:lnTo>
                    <a:lnTo>
                      <a:pt x="233" y="403"/>
                    </a:lnTo>
                    <a:lnTo>
                      <a:pt x="232" y="396"/>
                    </a:lnTo>
                    <a:lnTo>
                      <a:pt x="232" y="110"/>
                    </a:lnTo>
                    <a:lnTo>
                      <a:pt x="232" y="110"/>
                    </a:lnTo>
                    <a:lnTo>
                      <a:pt x="230" y="100"/>
                    </a:lnTo>
                    <a:lnTo>
                      <a:pt x="227" y="90"/>
                    </a:lnTo>
                    <a:lnTo>
                      <a:pt x="223" y="81"/>
                    </a:lnTo>
                    <a:lnTo>
                      <a:pt x="216" y="74"/>
                    </a:lnTo>
                    <a:lnTo>
                      <a:pt x="209" y="68"/>
                    </a:lnTo>
                    <a:lnTo>
                      <a:pt x="200" y="62"/>
                    </a:lnTo>
                    <a:lnTo>
                      <a:pt x="192" y="60"/>
                    </a:lnTo>
                    <a:lnTo>
                      <a:pt x="182" y="60"/>
                    </a:lnTo>
                    <a:lnTo>
                      <a:pt x="182" y="60"/>
                    </a:lnTo>
                    <a:lnTo>
                      <a:pt x="170" y="60"/>
                    </a:lnTo>
                    <a:lnTo>
                      <a:pt x="162" y="62"/>
                    </a:lnTo>
                    <a:lnTo>
                      <a:pt x="153" y="68"/>
                    </a:lnTo>
                    <a:lnTo>
                      <a:pt x="146" y="74"/>
                    </a:lnTo>
                    <a:lnTo>
                      <a:pt x="139" y="81"/>
                    </a:lnTo>
                    <a:lnTo>
                      <a:pt x="135" y="90"/>
                    </a:lnTo>
                    <a:lnTo>
                      <a:pt x="132" y="100"/>
                    </a:lnTo>
                    <a:lnTo>
                      <a:pt x="130" y="110"/>
                    </a:lnTo>
                    <a:lnTo>
                      <a:pt x="130" y="396"/>
                    </a:lnTo>
                    <a:lnTo>
                      <a:pt x="130" y="396"/>
                    </a:lnTo>
                    <a:lnTo>
                      <a:pt x="129" y="403"/>
                    </a:lnTo>
                    <a:lnTo>
                      <a:pt x="126" y="408"/>
                    </a:lnTo>
                    <a:lnTo>
                      <a:pt x="120" y="413"/>
                    </a:lnTo>
                    <a:lnTo>
                      <a:pt x="113" y="414"/>
                    </a:lnTo>
                    <a:lnTo>
                      <a:pt x="113" y="414"/>
                    </a:lnTo>
                    <a:lnTo>
                      <a:pt x="106" y="413"/>
                    </a:lnTo>
                    <a:lnTo>
                      <a:pt x="100" y="408"/>
                    </a:lnTo>
                    <a:lnTo>
                      <a:pt x="97" y="403"/>
                    </a:lnTo>
                    <a:lnTo>
                      <a:pt x="96" y="396"/>
                    </a:lnTo>
                    <a:lnTo>
                      <a:pt x="96" y="204"/>
                    </a:lnTo>
                    <a:lnTo>
                      <a:pt x="96" y="204"/>
                    </a:lnTo>
                    <a:lnTo>
                      <a:pt x="95" y="194"/>
                    </a:lnTo>
                    <a:lnTo>
                      <a:pt x="92" y="185"/>
                    </a:lnTo>
                    <a:lnTo>
                      <a:pt x="87" y="177"/>
                    </a:lnTo>
                    <a:lnTo>
                      <a:pt x="82" y="170"/>
                    </a:lnTo>
                    <a:lnTo>
                      <a:pt x="74" y="164"/>
                    </a:lnTo>
                    <a:lnTo>
                      <a:pt x="66" y="160"/>
                    </a:lnTo>
                    <a:lnTo>
                      <a:pt x="57" y="157"/>
                    </a:lnTo>
                    <a:lnTo>
                      <a:pt x="47" y="157"/>
                    </a:lnTo>
                    <a:lnTo>
                      <a:pt x="47" y="157"/>
                    </a:lnTo>
                    <a:lnTo>
                      <a:pt x="37" y="157"/>
                    </a:lnTo>
                    <a:lnTo>
                      <a:pt x="29" y="160"/>
                    </a:lnTo>
                    <a:lnTo>
                      <a:pt x="20" y="164"/>
                    </a:lnTo>
                    <a:lnTo>
                      <a:pt x="13" y="170"/>
                    </a:lnTo>
                    <a:lnTo>
                      <a:pt x="7" y="177"/>
                    </a:lnTo>
                    <a:lnTo>
                      <a:pt x="3" y="185"/>
                    </a:lnTo>
                    <a:lnTo>
                      <a:pt x="0" y="194"/>
                    </a:lnTo>
                    <a:lnTo>
                      <a:pt x="0" y="20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651"/>
                    </a:lnTo>
                    <a:lnTo>
                      <a:pt x="2" y="667"/>
                    </a:lnTo>
                    <a:lnTo>
                      <a:pt x="4" y="684"/>
                    </a:lnTo>
                    <a:lnTo>
                      <a:pt x="7" y="700"/>
                    </a:lnTo>
                    <a:lnTo>
                      <a:pt x="12" y="716"/>
                    </a:lnTo>
                    <a:lnTo>
                      <a:pt x="17" y="731"/>
                    </a:lnTo>
                    <a:lnTo>
                      <a:pt x="23" y="747"/>
                    </a:lnTo>
                    <a:lnTo>
                      <a:pt x="30" y="761"/>
                    </a:lnTo>
                    <a:lnTo>
                      <a:pt x="64" y="833"/>
                    </a:lnTo>
                    <a:lnTo>
                      <a:pt x="64" y="833"/>
                    </a:lnTo>
                    <a:lnTo>
                      <a:pt x="76" y="851"/>
                    </a:lnTo>
                    <a:lnTo>
                      <a:pt x="89" y="867"/>
                    </a:lnTo>
                    <a:lnTo>
                      <a:pt x="103" y="881"/>
                    </a:lnTo>
                    <a:lnTo>
                      <a:pt x="119" y="893"/>
                    </a:lnTo>
                    <a:lnTo>
                      <a:pt x="137" y="901"/>
                    </a:lnTo>
                    <a:lnTo>
                      <a:pt x="156" y="909"/>
                    </a:lnTo>
                    <a:lnTo>
                      <a:pt x="176" y="913"/>
                    </a:lnTo>
                    <a:lnTo>
                      <a:pt x="196" y="914"/>
                    </a:lnTo>
                    <a:lnTo>
                      <a:pt x="379" y="914"/>
                    </a:lnTo>
                    <a:lnTo>
                      <a:pt x="379" y="914"/>
                    </a:lnTo>
                    <a:lnTo>
                      <a:pt x="398" y="913"/>
                    </a:lnTo>
                    <a:lnTo>
                      <a:pt x="416" y="910"/>
                    </a:lnTo>
                    <a:lnTo>
                      <a:pt x="433" y="904"/>
                    </a:lnTo>
                    <a:lnTo>
                      <a:pt x="449" y="897"/>
                    </a:lnTo>
                    <a:lnTo>
                      <a:pt x="465" y="887"/>
                    </a:lnTo>
                    <a:lnTo>
                      <a:pt x="478" y="877"/>
                    </a:lnTo>
                    <a:lnTo>
                      <a:pt x="490" y="864"/>
                    </a:lnTo>
                    <a:lnTo>
                      <a:pt x="502" y="849"/>
                    </a:lnTo>
                    <a:lnTo>
                      <a:pt x="756" y="466"/>
                    </a:lnTo>
                    <a:lnTo>
                      <a:pt x="756" y="466"/>
                    </a:lnTo>
                    <a:lnTo>
                      <a:pt x="763" y="453"/>
                    </a:lnTo>
                    <a:lnTo>
                      <a:pt x="768" y="440"/>
                    </a:lnTo>
                    <a:lnTo>
                      <a:pt x="769" y="427"/>
                    </a:lnTo>
                    <a:lnTo>
                      <a:pt x="768" y="414"/>
                    </a:lnTo>
                    <a:lnTo>
                      <a:pt x="765" y="401"/>
                    </a:lnTo>
                    <a:lnTo>
                      <a:pt x="759" y="388"/>
                    </a:lnTo>
                    <a:lnTo>
                      <a:pt x="751" y="378"/>
                    </a:lnTo>
                    <a:lnTo>
                      <a:pt x="741" y="368"/>
                    </a:lnTo>
                    <a:lnTo>
                      <a:pt x="741" y="3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9" name="ïŝlîḋe"/>
            <p:cNvGrpSpPr/>
            <p:nvPr/>
          </p:nvGrpSpPr>
          <p:grpSpPr>
            <a:xfrm>
              <a:off x="0" y="5286903"/>
              <a:ext cx="12192000" cy="1580012"/>
              <a:chOff x="0" y="4435147"/>
              <a:chExt cx="12192000" cy="2443698"/>
            </a:xfrm>
            <a:solidFill>
              <a:schemeClr val="tx2">
                <a:alpha val="67000"/>
              </a:schemeClr>
            </a:solidFill>
          </p:grpSpPr>
          <p:sp>
            <p:nvSpPr>
              <p:cNvPr id="20" name="i$ļïde"/>
              <p:cNvSpPr/>
              <p:nvPr/>
            </p:nvSpPr>
            <p:spPr bwMode="auto">
              <a:xfrm>
                <a:off x="1030500" y="4718337"/>
                <a:ext cx="5813258" cy="1856470"/>
              </a:xfrm>
              <a:custGeom>
                <a:avLst/>
                <a:gdLst>
                  <a:gd name="T0" fmla="*/ 1027 w 1478"/>
                  <a:gd name="T1" fmla="*/ 471 h 473"/>
                  <a:gd name="T2" fmla="*/ 972 w 1478"/>
                  <a:gd name="T3" fmla="*/ 473 h 473"/>
                  <a:gd name="T4" fmla="*/ 970 w 1478"/>
                  <a:gd name="T5" fmla="*/ 473 h 473"/>
                  <a:gd name="T6" fmla="*/ 995 w 1478"/>
                  <a:gd name="T7" fmla="*/ 117 h 473"/>
                  <a:gd name="T8" fmla="*/ 996 w 1478"/>
                  <a:gd name="T9" fmla="*/ 105 h 473"/>
                  <a:gd name="T10" fmla="*/ 1006 w 1478"/>
                  <a:gd name="T11" fmla="*/ 117 h 473"/>
                  <a:gd name="T12" fmla="*/ 1010 w 1478"/>
                  <a:gd name="T13" fmla="*/ 471 h 473"/>
                  <a:gd name="T14" fmla="*/ 1461 w 1478"/>
                  <a:gd name="T15" fmla="*/ 105 h 473"/>
                  <a:gd name="T16" fmla="*/ 1465 w 1478"/>
                  <a:gd name="T17" fmla="*/ 105 h 473"/>
                  <a:gd name="T18" fmla="*/ 1475 w 1478"/>
                  <a:gd name="T19" fmla="*/ 155 h 473"/>
                  <a:gd name="T20" fmla="*/ 1478 w 1478"/>
                  <a:gd name="T21" fmla="*/ 473 h 473"/>
                  <a:gd name="T22" fmla="*/ 1465 w 1478"/>
                  <a:gd name="T23" fmla="*/ 473 h 473"/>
                  <a:gd name="T24" fmla="*/ 1423 w 1478"/>
                  <a:gd name="T25" fmla="*/ 473 h 473"/>
                  <a:gd name="T26" fmla="*/ 1415 w 1478"/>
                  <a:gd name="T27" fmla="*/ 207 h 473"/>
                  <a:gd name="T28" fmla="*/ 1423 w 1478"/>
                  <a:gd name="T29" fmla="*/ 155 h 473"/>
                  <a:gd name="T30" fmla="*/ 1427 w 1478"/>
                  <a:gd name="T31" fmla="*/ 105 h 473"/>
                  <a:gd name="T32" fmla="*/ 1442 w 1478"/>
                  <a:gd name="T33" fmla="*/ 23 h 473"/>
                  <a:gd name="T34" fmla="*/ 1461 w 1478"/>
                  <a:gd name="T35" fmla="*/ 105 h 473"/>
                  <a:gd name="T36" fmla="*/ 1285 w 1478"/>
                  <a:gd name="T37" fmla="*/ 190 h 473"/>
                  <a:gd name="T38" fmla="*/ 1335 w 1478"/>
                  <a:gd name="T39" fmla="*/ 473 h 473"/>
                  <a:gd name="T40" fmla="*/ 1285 w 1478"/>
                  <a:gd name="T41" fmla="*/ 190 h 473"/>
                  <a:gd name="T42" fmla="*/ 1176 w 1478"/>
                  <a:gd name="T43" fmla="*/ 243 h 473"/>
                  <a:gd name="T44" fmla="*/ 1216 w 1478"/>
                  <a:gd name="T45" fmla="*/ 473 h 473"/>
                  <a:gd name="T46" fmla="*/ 1176 w 1478"/>
                  <a:gd name="T47" fmla="*/ 243 h 473"/>
                  <a:gd name="T48" fmla="*/ 1083 w 1478"/>
                  <a:gd name="T49" fmla="*/ 167 h 473"/>
                  <a:gd name="T50" fmla="*/ 1125 w 1478"/>
                  <a:gd name="T51" fmla="*/ 473 h 473"/>
                  <a:gd name="T52" fmla="*/ 1083 w 1478"/>
                  <a:gd name="T53" fmla="*/ 167 h 473"/>
                  <a:gd name="T54" fmla="*/ 849 w 1478"/>
                  <a:gd name="T55" fmla="*/ 295 h 473"/>
                  <a:gd name="T56" fmla="*/ 884 w 1478"/>
                  <a:gd name="T57" fmla="*/ 473 h 473"/>
                  <a:gd name="T58" fmla="*/ 849 w 1478"/>
                  <a:gd name="T59" fmla="*/ 295 h 473"/>
                  <a:gd name="T60" fmla="*/ 631 w 1478"/>
                  <a:gd name="T61" fmla="*/ 373 h 473"/>
                  <a:gd name="T62" fmla="*/ 643 w 1478"/>
                  <a:gd name="T63" fmla="*/ 318 h 473"/>
                  <a:gd name="T64" fmla="*/ 667 w 1478"/>
                  <a:gd name="T65" fmla="*/ 306 h 473"/>
                  <a:gd name="T66" fmla="*/ 702 w 1478"/>
                  <a:gd name="T67" fmla="*/ 234 h 473"/>
                  <a:gd name="T68" fmla="*/ 723 w 1478"/>
                  <a:gd name="T69" fmla="*/ 306 h 473"/>
                  <a:gd name="T70" fmla="*/ 702 w 1478"/>
                  <a:gd name="T71" fmla="*/ 473 h 473"/>
                  <a:gd name="T72" fmla="*/ 687 w 1478"/>
                  <a:gd name="T73" fmla="*/ 473 h 473"/>
                  <a:gd name="T74" fmla="*/ 643 w 1478"/>
                  <a:gd name="T75" fmla="*/ 473 h 473"/>
                  <a:gd name="T76" fmla="*/ 631 w 1478"/>
                  <a:gd name="T77" fmla="*/ 373 h 473"/>
                  <a:gd name="T78" fmla="*/ 581 w 1478"/>
                  <a:gd name="T79" fmla="*/ 255 h 473"/>
                  <a:gd name="T80" fmla="*/ 623 w 1478"/>
                  <a:gd name="T81" fmla="*/ 473 h 473"/>
                  <a:gd name="T82" fmla="*/ 581 w 1478"/>
                  <a:gd name="T83" fmla="*/ 255 h 473"/>
                  <a:gd name="T84" fmla="*/ 532 w 1478"/>
                  <a:gd name="T85" fmla="*/ 314 h 473"/>
                  <a:gd name="T86" fmla="*/ 557 w 1478"/>
                  <a:gd name="T87" fmla="*/ 356 h 473"/>
                  <a:gd name="T88" fmla="*/ 532 w 1478"/>
                  <a:gd name="T89" fmla="*/ 473 h 473"/>
                  <a:gd name="T90" fmla="*/ 455 w 1478"/>
                  <a:gd name="T91" fmla="*/ 473 h 473"/>
                  <a:gd name="T92" fmla="*/ 455 w 1478"/>
                  <a:gd name="T93" fmla="*/ 302 h 473"/>
                  <a:gd name="T94" fmla="*/ 488 w 1478"/>
                  <a:gd name="T95" fmla="*/ 356 h 473"/>
                  <a:gd name="T96" fmla="*/ 532 w 1478"/>
                  <a:gd name="T97" fmla="*/ 314 h 473"/>
                  <a:gd name="T98" fmla="*/ 360 w 1478"/>
                  <a:gd name="T99" fmla="*/ 293 h 473"/>
                  <a:gd name="T100" fmla="*/ 426 w 1478"/>
                  <a:gd name="T101" fmla="*/ 473 h 473"/>
                  <a:gd name="T102" fmla="*/ 360 w 1478"/>
                  <a:gd name="T103" fmla="*/ 293 h 473"/>
                  <a:gd name="T104" fmla="*/ 287 w 1478"/>
                  <a:gd name="T105" fmla="*/ 209 h 473"/>
                  <a:gd name="T106" fmla="*/ 350 w 1478"/>
                  <a:gd name="T107" fmla="*/ 473 h 473"/>
                  <a:gd name="T108" fmla="*/ 287 w 1478"/>
                  <a:gd name="T109" fmla="*/ 209 h 473"/>
                  <a:gd name="T110" fmla="*/ 195 w 1478"/>
                  <a:gd name="T111" fmla="*/ 184 h 473"/>
                  <a:gd name="T112" fmla="*/ 241 w 1478"/>
                  <a:gd name="T113" fmla="*/ 473 h 473"/>
                  <a:gd name="T114" fmla="*/ 195 w 1478"/>
                  <a:gd name="T115" fmla="*/ 184 h 473"/>
                  <a:gd name="T116" fmla="*/ 31 w 1478"/>
                  <a:gd name="T117" fmla="*/ 264 h 473"/>
                  <a:gd name="T118" fmla="*/ 92 w 1478"/>
                  <a:gd name="T119" fmla="*/ 473 h 473"/>
                  <a:gd name="T120" fmla="*/ 31 w 1478"/>
                  <a:gd name="T121" fmla="*/ 473 h 473"/>
                  <a:gd name="T122" fmla="*/ 0 w 1478"/>
                  <a:gd name="T123" fmla="*/ 331 h 473"/>
                  <a:gd name="T124" fmla="*/ 31 w 1478"/>
                  <a:gd name="T125" fmla="*/ 26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78" h="473">
                    <a:moveTo>
                      <a:pt x="1010" y="471"/>
                    </a:moveTo>
                    <a:lnTo>
                      <a:pt x="1027" y="471"/>
                    </a:lnTo>
                    <a:lnTo>
                      <a:pt x="1027" y="473"/>
                    </a:lnTo>
                    <a:lnTo>
                      <a:pt x="972" y="473"/>
                    </a:lnTo>
                    <a:lnTo>
                      <a:pt x="972" y="473"/>
                    </a:lnTo>
                    <a:lnTo>
                      <a:pt x="970" y="473"/>
                    </a:lnTo>
                    <a:lnTo>
                      <a:pt x="970" y="117"/>
                    </a:lnTo>
                    <a:lnTo>
                      <a:pt x="995" y="117"/>
                    </a:lnTo>
                    <a:lnTo>
                      <a:pt x="996" y="75"/>
                    </a:lnTo>
                    <a:lnTo>
                      <a:pt x="996" y="105"/>
                    </a:lnTo>
                    <a:lnTo>
                      <a:pt x="1002" y="105"/>
                    </a:lnTo>
                    <a:lnTo>
                      <a:pt x="1006" y="117"/>
                    </a:lnTo>
                    <a:lnTo>
                      <a:pt x="1010" y="117"/>
                    </a:lnTo>
                    <a:lnTo>
                      <a:pt x="1010" y="471"/>
                    </a:lnTo>
                    <a:lnTo>
                      <a:pt x="1010" y="471"/>
                    </a:lnTo>
                    <a:close/>
                    <a:moveTo>
                      <a:pt x="1461" y="105"/>
                    </a:moveTo>
                    <a:lnTo>
                      <a:pt x="1463" y="0"/>
                    </a:lnTo>
                    <a:lnTo>
                      <a:pt x="1465" y="105"/>
                    </a:lnTo>
                    <a:lnTo>
                      <a:pt x="1475" y="105"/>
                    </a:lnTo>
                    <a:lnTo>
                      <a:pt x="1475" y="155"/>
                    </a:lnTo>
                    <a:lnTo>
                      <a:pt x="1478" y="155"/>
                    </a:lnTo>
                    <a:lnTo>
                      <a:pt x="1478" y="473"/>
                    </a:lnTo>
                    <a:lnTo>
                      <a:pt x="1475" y="473"/>
                    </a:lnTo>
                    <a:lnTo>
                      <a:pt x="1465" y="473"/>
                    </a:lnTo>
                    <a:lnTo>
                      <a:pt x="1427" y="473"/>
                    </a:lnTo>
                    <a:lnTo>
                      <a:pt x="1423" y="473"/>
                    </a:lnTo>
                    <a:lnTo>
                      <a:pt x="1415" y="473"/>
                    </a:lnTo>
                    <a:lnTo>
                      <a:pt x="1415" y="207"/>
                    </a:lnTo>
                    <a:lnTo>
                      <a:pt x="1423" y="207"/>
                    </a:lnTo>
                    <a:lnTo>
                      <a:pt x="1423" y="155"/>
                    </a:lnTo>
                    <a:lnTo>
                      <a:pt x="1427" y="155"/>
                    </a:lnTo>
                    <a:lnTo>
                      <a:pt x="1427" y="105"/>
                    </a:lnTo>
                    <a:lnTo>
                      <a:pt x="1440" y="105"/>
                    </a:lnTo>
                    <a:lnTo>
                      <a:pt x="1442" y="23"/>
                    </a:lnTo>
                    <a:lnTo>
                      <a:pt x="1444" y="105"/>
                    </a:lnTo>
                    <a:lnTo>
                      <a:pt x="1461" y="105"/>
                    </a:lnTo>
                    <a:lnTo>
                      <a:pt x="1461" y="105"/>
                    </a:lnTo>
                    <a:close/>
                    <a:moveTo>
                      <a:pt x="1285" y="190"/>
                    </a:moveTo>
                    <a:lnTo>
                      <a:pt x="1335" y="190"/>
                    </a:lnTo>
                    <a:lnTo>
                      <a:pt x="1335" y="473"/>
                    </a:lnTo>
                    <a:lnTo>
                      <a:pt x="1285" y="473"/>
                    </a:lnTo>
                    <a:lnTo>
                      <a:pt x="1285" y="190"/>
                    </a:lnTo>
                    <a:lnTo>
                      <a:pt x="1285" y="190"/>
                    </a:lnTo>
                    <a:close/>
                    <a:moveTo>
                      <a:pt x="1176" y="243"/>
                    </a:moveTo>
                    <a:lnTo>
                      <a:pt x="1216" y="243"/>
                    </a:lnTo>
                    <a:lnTo>
                      <a:pt x="1216" y="473"/>
                    </a:lnTo>
                    <a:lnTo>
                      <a:pt x="1176" y="473"/>
                    </a:lnTo>
                    <a:lnTo>
                      <a:pt x="1176" y="243"/>
                    </a:lnTo>
                    <a:lnTo>
                      <a:pt x="1176" y="243"/>
                    </a:lnTo>
                    <a:close/>
                    <a:moveTo>
                      <a:pt x="1083" y="167"/>
                    </a:moveTo>
                    <a:lnTo>
                      <a:pt x="1125" y="167"/>
                    </a:lnTo>
                    <a:lnTo>
                      <a:pt x="1125" y="473"/>
                    </a:lnTo>
                    <a:lnTo>
                      <a:pt x="1083" y="473"/>
                    </a:lnTo>
                    <a:lnTo>
                      <a:pt x="1083" y="167"/>
                    </a:lnTo>
                    <a:lnTo>
                      <a:pt x="1083" y="167"/>
                    </a:lnTo>
                    <a:close/>
                    <a:moveTo>
                      <a:pt x="849" y="295"/>
                    </a:moveTo>
                    <a:lnTo>
                      <a:pt x="884" y="295"/>
                    </a:lnTo>
                    <a:lnTo>
                      <a:pt x="884" y="473"/>
                    </a:lnTo>
                    <a:lnTo>
                      <a:pt x="849" y="473"/>
                    </a:lnTo>
                    <a:lnTo>
                      <a:pt x="849" y="295"/>
                    </a:lnTo>
                    <a:lnTo>
                      <a:pt x="849" y="295"/>
                    </a:lnTo>
                    <a:close/>
                    <a:moveTo>
                      <a:pt x="631" y="373"/>
                    </a:moveTo>
                    <a:lnTo>
                      <a:pt x="643" y="373"/>
                    </a:lnTo>
                    <a:lnTo>
                      <a:pt x="643" y="318"/>
                    </a:lnTo>
                    <a:lnTo>
                      <a:pt x="667" y="318"/>
                    </a:lnTo>
                    <a:lnTo>
                      <a:pt x="667" y="306"/>
                    </a:lnTo>
                    <a:lnTo>
                      <a:pt x="667" y="234"/>
                    </a:lnTo>
                    <a:lnTo>
                      <a:pt x="702" y="234"/>
                    </a:lnTo>
                    <a:lnTo>
                      <a:pt x="702" y="306"/>
                    </a:lnTo>
                    <a:lnTo>
                      <a:pt x="723" y="306"/>
                    </a:lnTo>
                    <a:lnTo>
                      <a:pt x="723" y="473"/>
                    </a:lnTo>
                    <a:lnTo>
                      <a:pt x="702" y="473"/>
                    </a:lnTo>
                    <a:lnTo>
                      <a:pt x="698" y="473"/>
                    </a:lnTo>
                    <a:lnTo>
                      <a:pt x="687" y="473"/>
                    </a:lnTo>
                    <a:lnTo>
                      <a:pt x="667" y="473"/>
                    </a:lnTo>
                    <a:lnTo>
                      <a:pt x="643" y="473"/>
                    </a:lnTo>
                    <a:lnTo>
                      <a:pt x="631" y="473"/>
                    </a:lnTo>
                    <a:lnTo>
                      <a:pt x="631" y="373"/>
                    </a:lnTo>
                    <a:lnTo>
                      <a:pt x="631" y="373"/>
                    </a:lnTo>
                    <a:close/>
                    <a:moveTo>
                      <a:pt x="581" y="255"/>
                    </a:moveTo>
                    <a:lnTo>
                      <a:pt x="623" y="255"/>
                    </a:lnTo>
                    <a:lnTo>
                      <a:pt x="623" y="473"/>
                    </a:lnTo>
                    <a:lnTo>
                      <a:pt x="581" y="473"/>
                    </a:lnTo>
                    <a:lnTo>
                      <a:pt x="581" y="255"/>
                    </a:lnTo>
                    <a:lnTo>
                      <a:pt x="581" y="255"/>
                    </a:lnTo>
                    <a:close/>
                    <a:moveTo>
                      <a:pt x="532" y="314"/>
                    </a:moveTo>
                    <a:lnTo>
                      <a:pt x="557" y="314"/>
                    </a:lnTo>
                    <a:lnTo>
                      <a:pt x="557" y="356"/>
                    </a:lnTo>
                    <a:lnTo>
                      <a:pt x="557" y="473"/>
                    </a:lnTo>
                    <a:lnTo>
                      <a:pt x="532" y="473"/>
                    </a:lnTo>
                    <a:lnTo>
                      <a:pt x="488" y="473"/>
                    </a:lnTo>
                    <a:lnTo>
                      <a:pt x="455" y="473"/>
                    </a:lnTo>
                    <a:lnTo>
                      <a:pt x="455" y="356"/>
                    </a:lnTo>
                    <a:lnTo>
                      <a:pt x="455" y="302"/>
                    </a:lnTo>
                    <a:lnTo>
                      <a:pt x="488" y="302"/>
                    </a:lnTo>
                    <a:lnTo>
                      <a:pt x="488" y="356"/>
                    </a:lnTo>
                    <a:lnTo>
                      <a:pt x="532" y="356"/>
                    </a:lnTo>
                    <a:lnTo>
                      <a:pt x="532" y="314"/>
                    </a:lnTo>
                    <a:lnTo>
                      <a:pt x="532" y="314"/>
                    </a:lnTo>
                    <a:close/>
                    <a:moveTo>
                      <a:pt x="360" y="293"/>
                    </a:moveTo>
                    <a:lnTo>
                      <a:pt x="426" y="293"/>
                    </a:lnTo>
                    <a:lnTo>
                      <a:pt x="426" y="473"/>
                    </a:lnTo>
                    <a:lnTo>
                      <a:pt x="360" y="473"/>
                    </a:lnTo>
                    <a:lnTo>
                      <a:pt x="360" y="293"/>
                    </a:lnTo>
                    <a:lnTo>
                      <a:pt x="360" y="293"/>
                    </a:lnTo>
                    <a:close/>
                    <a:moveTo>
                      <a:pt x="287" y="209"/>
                    </a:moveTo>
                    <a:lnTo>
                      <a:pt x="350" y="209"/>
                    </a:lnTo>
                    <a:lnTo>
                      <a:pt x="350" y="473"/>
                    </a:lnTo>
                    <a:lnTo>
                      <a:pt x="287" y="473"/>
                    </a:lnTo>
                    <a:lnTo>
                      <a:pt x="287" y="209"/>
                    </a:lnTo>
                    <a:lnTo>
                      <a:pt x="287" y="209"/>
                    </a:lnTo>
                    <a:close/>
                    <a:moveTo>
                      <a:pt x="195" y="184"/>
                    </a:moveTo>
                    <a:lnTo>
                      <a:pt x="241" y="184"/>
                    </a:lnTo>
                    <a:lnTo>
                      <a:pt x="241" y="473"/>
                    </a:lnTo>
                    <a:lnTo>
                      <a:pt x="195" y="473"/>
                    </a:lnTo>
                    <a:lnTo>
                      <a:pt x="195" y="184"/>
                    </a:lnTo>
                    <a:lnTo>
                      <a:pt x="195" y="184"/>
                    </a:lnTo>
                    <a:close/>
                    <a:moveTo>
                      <a:pt x="31" y="264"/>
                    </a:moveTo>
                    <a:lnTo>
                      <a:pt x="92" y="264"/>
                    </a:lnTo>
                    <a:lnTo>
                      <a:pt x="92" y="473"/>
                    </a:lnTo>
                    <a:lnTo>
                      <a:pt x="61" y="473"/>
                    </a:lnTo>
                    <a:lnTo>
                      <a:pt x="31" y="473"/>
                    </a:lnTo>
                    <a:lnTo>
                      <a:pt x="0" y="473"/>
                    </a:lnTo>
                    <a:lnTo>
                      <a:pt x="0" y="331"/>
                    </a:lnTo>
                    <a:lnTo>
                      <a:pt x="31" y="331"/>
                    </a:lnTo>
                    <a:lnTo>
                      <a:pt x="31" y="264"/>
                    </a:lnTo>
                    <a:lnTo>
                      <a:pt x="31" y="2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1" name="ïś1ídé"/>
              <p:cNvSpPr/>
              <p:nvPr/>
            </p:nvSpPr>
            <p:spPr bwMode="auto">
              <a:xfrm>
                <a:off x="157328" y="5574693"/>
                <a:ext cx="7992252" cy="1000120"/>
              </a:xfrm>
              <a:custGeom>
                <a:avLst/>
                <a:gdLst>
                  <a:gd name="T0" fmla="*/ 2006 w 2031"/>
                  <a:gd name="T1" fmla="*/ 347 h 347"/>
                  <a:gd name="T2" fmla="*/ 2031 w 2031"/>
                  <a:gd name="T3" fmla="*/ 347 h 347"/>
                  <a:gd name="T4" fmla="*/ 2018 w 2031"/>
                  <a:gd name="T5" fmla="*/ 306 h 347"/>
                  <a:gd name="T6" fmla="*/ 2006 w 2031"/>
                  <a:gd name="T7" fmla="*/ 324 h 347"/>
                  <a:gd name="T8" fmla="*/ 1972 w 2031"/>
                  <a:gd name="T9" fmla="*/ 293 h 347"/>
                  <a:gd name="T10" fmla="*/ 1972 w 2031"/>
                  <a:gd name="T11" fmla="*/ 347 h 347"/>
                  <a:gd name="T12" fmla="*/ 13 w 2031"/>
                  <a:gd name="T13" fmla="*/ 176 h 347"/>
                  <a:gd name="T14" fmla="*/ 13 w 2031"/>
                  <a:gd name="T15" fmla="*/ 347 h 347"/>
                  <a:gd name="T16" fmla="*/ 73 w 2031"/>
                  <a:gd name="T17" fmla="*/ 176 h 347"/>
                  <a:gd name="T18" fmla="*/ 65 w 2031"/>
                  <a:gd name="T19" fmla="*/ 159 h 347"/>
                  <a:gd name="T20" fmla="*/ 8 w 2031"/>
                  <a:gd name="T21" fmla="*/ 159 h 347"/>
                  <a:gd name="T22" fmla="*/ 235 w 2031"/>
                  <a:gd name="T23" fmla="*/ 347 h 347"/>
                  <a:gd name="T24" fmla="*/ 174 w 2031"/>
                  <a:gd name="T25" fmla="*/ 347 h 347"/>
                  <a:gd name="T26" fmla="*/ 413 w 2031"/>
                  <a:gd name="T27" fmla="*/ 129 h 347"/>
                  <a:gd name="T28" fmla="*/ 388 w 2031"/>
                  <a:gd name="T29" fmla="*/ 134 h 347"/>
                  <a:gd name="T30" fmla="*/ 362 w 2031"/>
                  <a:gd name="T31" fmla="*/ 347 h 347"/>
                  <a:gd name="T32" fmla="*/ 442 w 2031"/>
                  <a:gd name="T33" fmla="*/ 347 h 347"/>
                  <a:gd name="T34" fmla="*/ 438 w 2031"/>
                  <a:gd name="T35" fmla="*/ 150 h 347"/>
                  <a:gd name="T36" fmla="*/ 413 w 2031"/>
                  <a:gd name="T37" fmla="*/ 134 h 347"/>
                  <a:gd name="T38" fmla="*/ 547 w 2031"/>
                  <a:gd name="T39" fmla="*/ 138 h 347"/>
                  <a:gd name="T40" fmla="*/ 484 w 2031"/>
                  <a:gd name="T41" fmla="*/ 347 h 347"/>
                  <a:gd name="T42" fmla="*/ 601 w 2031"/>
                  <a:gd name="T43" fmla="*/ 220 h 347"/>
                  <a:gd name="T44" fmla="*/ 559 w 2031"/>
                  <a:gd name="T45" fmla="*/ 205 h 347"/>
                  <a:gd name="T46" fmla="*/ 583 w 2031"/>
                  <a:gd name="T47" fmla="*/ 347 h 347"/>
                  <a:gd name="T48" fmla="*/ 666 w 2031"/>
                  <a:gd name="T49" fmla="*/ 347 h 347"/>
                  <a:gd name="T50" fmla="*/ 641 w 2031"/>
                  <a:gd name="T51" fmla="*/ 347 h 347"/>
                  <a:gd name="T52" fmla="*/ 719 w 2031"/>
                  <a:gd name="T53" fmla="*/ 347 h 347"/>
                  <a:gd name="T54" fmla="*/ 694 w 2031"/>
                  <a:gd name="T55" fmla="*/ 347 h 347"/>
                  <a:gd name="T56" fmla="*/ 763 w 2031"/>
                  <a:gd name="T57" fmla="*/ 347 h 347"/>
                  <a:gd name="T58" fmla="*/ 725 w 2031"/>
                  <a:gd name="T59" fmla="*/ 347 h 347"/>
                  <a:gd name="T60" fmla="*/ 876 w 2031"/>
                  <a:gd name="T61" fmla="*/ 347 h 347"/>
                  <a:gd name="T62" fmla="*/ 838 w 2031"/>
                  <a:gd name="T63" fmla="*/ 347 h 347"/>
                  <a:gd name="T64" fmla="*/ 972 w 2031"/>
                  <a:gd name="T65" fmla="*/ 347 h 347"/>
                  <a:gd name="T66" fmla="*/ 939 w 2031"/>
                  <a:gd name="T67" fmla="*/ 347 h 347"/>
                  <a:gd name="T68" fmla="*/ 1086 w 2031"/>
                  <a:gd name="T69" fmla="*/ 347 h 347"/>
                  <a:gd name="T70" fmla="*/ 1012 w 2031"/>
                  <a:gd name="T71" fmla="*/ 347 h 347"/>
                  <a:gd name="T72" fmla="*/ 1217 w 2031"/>
                  <a:gd name="T73" fmla="*/ 347 h 347"/>
                  <a:gd name="T74" fmla="*/ 1199 w 2031"/>
                  <a:gd name="T75" fmla="*/ 6 h 347"/>
                  <a:gd name="T76" fmla="*/ 1142 w 2031"/>
                  <a:gd name="T77" fmla="*/ 347 h 347"/>
                  <a:gd name="T78" fmla="*/ 1477 w 2031"/>
                  <a:gd name="T79" fmla="*/ 289 h 347"/>
                  <a:gd name="T80" fmla="*/ 1431 w 2031"/>
                  <a:gd name="T81" fmla="*/ 289 h 347"/>
                  <a:gd name="T82" fmla="*/ 1480 w 2031"/>
                  <a:gd name="T83" fmla="*/ 347 h 347"/>
                  <a:gd name="T84" fmla="*/ 1477 w 2031"/>
                  <a:gd name="T85" fmla="*/ 289 h 347"/>
                  <a:gd name="T86" fmla="*/ 1528 w 2031"/>
                  <a:gd name="T87" fmla="*/ 253 h 347"/>
                  <a:gd name="T88" fmla="*/ 1502 w 2031"/>
                  <a:gd name="T89" fmla="*/ 347 h 347"/>
                  <a:gd name="T90" fmla="*/ 1565 w 2031"/>
                  <a:gd name="T91" fmla="*/ 285 h 347"/>
                  <a:gd name="T92" fmla="*/ 1632 w 2031"/>
                  <a:gd name="T93" fmla="*/ 347 h 347"/>
                  <a:gd name="T94" fmla="*/ 1628 w 2031"/>
                  <a:gd name="T95" fmla="*/ 155 h 347"/>
                  <a:gd name="T96" fmla="*/ 1618 w 2031"/>
                  <a:gd name="T97" fmla="*/ 155 h 347"/>
                  <a:gd name="T98" fmla="*/ 1607 w 2031"/>
                  <a:gd name="T99" fmla="*/ 163 h 347"/>
                  <a:gd name="T100" fmla="*/ 1601 w 2031"/>
                  <a:gd name="T101" fmla="*/ 153 h 347"/>
                  <a:gd name="T102" fmla="*/ 1595 w 2031"/>
                  <a:gd name="T103" fmla="*/ 163 h 347"/>
                  <a:gd name="T104" fmla="*/ 1584 w 2031"/>
                  <a:gd name="T105" fmla="*/ 155 h 347"/>
                  <a:gd name="T106" fmla="*/ 1574 w 2031"/>
                  <a:gd name="T107" fmla="*/ 155 h 347"/>
                  <a:gd name="T108" fmla="*/ 1568 w 2031"/>
                  <a:gd name="T109" fmla="*/ 347 h 347"/>
                  <a:gd name="T110" fmla="*/ 1750 w 2031"/>
                  <a:gd name="T111" fmla="*/ 129 h 347"/>
                  <a:gd name="T112" fmla="*/ 1683 w 2031"/>
                  <a:gd name="T113" fmla="*/ 180 h 347"/>
                  <a:gd name="T114" fmla="*/ 1756 w 2031"/>
                  <a:gd name="T115" fmla="*/ 180 h 347"/>
                  <a:gd name="T116" fmla="*/ 1894 w 2031"/>
                  <a:gd name="T117" fmla="*/ 308 h 347"/>
                  <a:gd name="T118" fmla="*/ 1873 w 2031"/>
                  <a:gd name="T119" fmla="*/ 308 h 347"/>
                  <a:gd name="T120" fmla="*/ 1848 w 2031"/>
                  <a:gd name="T121" fmla="*/ 285 h 347"/>
                  <a:gd name="T122" fmla="*/ 1840 w 2031"/>
                  <a:gd name="T123" fmla="*/ 335 h 347"/>
                  <a:gd name="T124" fmla="*/ 1894 w 2031"/>
                  <a:gd name="T125" fmla="*/ 308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1" h="347">
                    <a:moveTo>
                      <a:pt x="1972" y="347"/>
                    </a:moveTo>
                    <a:lnTo>
                      <a:pt x="2001" y="347"/>
                    </a:lnTo>
                    <a:lnTo>
                      <a:pt x="2006" y="347"/>
                    </a:lnTo>
                    <a:lnTo>
                      <a:pt x="2018" y="347"/>
                    </a:lnTo>
                    <a:lnTo>
                      <a:pt x="2022" y="347"/>
                    </a:lnTo>
                    <a:lnTo>
                      <a:pt x="2031" y="347"/>
                    </a:lnTo>
                    <a:lnTo>
                      <a:pt x="2031" y="314"/>
                    </a:lnTo>
                    <a:lnTo>
                      <a:pt x="2018" y="314"/>
                    </a:lnTo>
                    <a:lnTo>
                      <a:pt x="2018" y="306"/>
                    </a:lnTo>
                    <a:lnTo>
                      <a:pt x="2006" y="306"/>
                    </a:lnTo>
                    <a:lnTo>
                      <a:pt x="2006" y="314"/>
                    </a:lnTo>
                    <a:lnTo>
                      <a:pt x="2006" y="324"/>
                    </a:lnTo>
                    <a:lnTo>
                      <a:pt x="2001" y="324"/>
                    </a:lnTo>
                    <a:lnTo>
                      <a:pt x="2001" y="293"/>
                    </a:lnTo>
                    <a:lnTo>
                      <a:pt x="1972" y="293"/>
                    </a:lnTo>
                    <a:lnTo>
                      <a:pt x="1972" y="324"/>
                    </a:lnTo>
                    <a:lnTo>
                      <a:pt x="1972" y="347"/>
                    </a:lnTo>
                    <a:lnTo>
                      <a:pt x="1972" y="347"/>
                    </a:lnTo>
                    <a:close/>
                    <a:moveTo>
                      <a:pt x="8" y="159"/>
                    </a:moveTo>
                    <a:lnTo>
                      <a:pt x="13" y="159"/>
                    </a:lnTo>
                    <a:lnTo>
                      <a:pt x="13" y="176"/>
                    </a:lnTo>
                    <a:lnTo>
                      <a:pt x="0" y="176"/>
                    </a:lnTo>
                    <a:lnTo>
                      <a:pt x="0" y="347"/>
                    </a:lnTo>
                    <a:lnTo>
                      <a:pt x="13" y="347"/>
                    </a:lnTo>
                    <a:lnTo>
                      <a:pt x="59" y="347"/>
                    </a:lnTo>
                    <a:lnTo>
                      <a:pt x="73" y="347"/>
                    </a:lnTo>
                    <a:lnTo>
                      <a:pt x="73" y="176"/>
                    </a:lnTo>
                    <a:lnTo>
                      <a:pt x="59" y="176"/>
                    </a:lnTo>
                    <a:lnTo>
                      <a:pt x="59" y="159"/>
                    </a:lnTo>
                    <a:lnTo>
                      <a:pt x="65" y="159"/>
                    </a:lnTo>
                    <a:lnTo>
                      <a:pt x="65" y="153"/>
                    </a:lnTo>
                    <a:lnTo>
                      <a:pt x="8" y="153"/>
                    </a:lnTo>
                    <a:lnTo>
                      <a:pt x="8" y="159"/>
                    </a:lnTo>
                    <a:lnTo>
                      <a:pt x="8" y="159"/>
                    </a:lnTo>
                    <a:close/>
                    <a:moveTo>
                      <a:pt x="174" y="347"/>
                    </a:moveTo>
                    <a:lnTo>
                      <a:pt x="235" y="347"/>
                    </a:lnTo>
                    <a:lnTo>
                      <a:pt x="235" y="79"/>
                    </a:lnTo>
                    <a:lnTo>
                      <a:pt x="174" y="79"/>
                    </a:lnTo>
                    <a:lnTo>
                      <a:pt x="174" y="347"/>
                    </a:lnTo>
                    <a:lnTo>
                      <a:pt x="174" y="347"/>
                    </a:lnTo>
                    <a:close/>
                    <a:moveTo>
                      <a:pt x="413" y="134"/>
                    </a:moveTo>
                    <a:lnTo>
                      <a:pt x="413" y="129"/>
                    </a:lnTo>
                    <a:lnTo>
                      <a:pt x="406" y="129"/>
                    </a:lnTo>
                    <a:lnTo>
                      <a:pt x="406" y="134"/>
                    </a:lnTo>
                    <a:lnTo>
                      <a:pt x="388" y="134"/>
                    </a:lnTo>
                    <a:lnTo>
                      <a:pt x="388" y="150"/>
                    </a:lnTo>
                    <a:lnTo>
                      <a:pt x="362" y="150"/>
                    </a:lnTo>
                    <a:lnTo>
                      <a:pt x="362" y="347"/>
                    </a:lnTo>
                    <a:lnTo>
                      <a:pt x="367" y="347"/>
                    </a:lnTo>
                    <a:lnTo>
                      <a:pt x="438" y="347"/>
                    </a:lnTo>
                    <a:lnTo>
                      <a:pt x="442" y="347"/>
                    </a:lnTo>
                    <a:lnTo>
                      <a:pt x="442" y="167"/>
                    </a:lnTo>
                    <a:lnTo>
                      <a:pt x="438" y="167"/>
                    </a:lnTo>
                    <a:lnTo>
                      <a:pt x="438" y="150"/>
                    </a:lnTo>
                    <a:lnTo>
                      <a:pt x="413" y="150"/>
                    </a:lnTo>
                    <a:lnTo>
                      <a:pt x="413" y="134"/>
                    </a:lnTo>
                    <a:lnTo>
                      <a:pt x="413" y="134"/>
                    </a:lnTo>
                    <a:close/>
                    <a:moveTo>
                      <a:pt x="484" y="347"/>
                    </a:moveTo>
                    <a:lnTo>
                      <a:pt x="547" y="347"/>
                    </a:lnTo>
                    <a:lnTo>
                      <a:pt x="547" y="138"/>
                    </a:lnTo>
                    <a:lnTo>
                      <a:pt x="484" y="138"/>
                    </a:lnTo>
                    <a:lnTo>
                      <a:pt x="484" y="347"/>
                    </a:lnTo>
                    <a:lnTo>
                      <a:pt x="484" y="347"/>
                    </a:lnTo>
                    <a:close/>
                    <a:moveTo>
                      <a:pt x="583" y="347"/>
                    </a:moveTo>
                    <a:lnTo>
                      <a:pt x="601" y="347"/>
                    </a:lnTo>
                    <a:lnTo>
                      <a:pt x="601" y="220"/>
                    </a:lnTo>
                    <a:lnTo>
                      <a:pt x="583" y="220"/>
                    </a:lnTo>
                    <a:lnTo>
                      <a:pt x="583" y="205"/>
                    </a:lnTo>
                    <a:lnTo>
                      <a:pt x="559" y="205"/>
                    </a:lnTo>
                    <a:lnTo>
                      <a:pt x="559" y="220"/>
                    </a:lnTo>
                    <a:lnTo>
                      <a:pt x="559" y="347"/>
                    </a:lnTo>
                    <a:lnTo>
                      <a:pt x="583" y="347"/>
                    </a:lnTo>
                    <a:lnTo>
                      <a:pt x="583" y="347"/>
                    </a:lnTo>
                    <a:close/>
                    <a:moveTo>
                      <a:pt x="641" y="347"/>
                    </a:moveTo>
                    <a:lnTo>
                      <a:pt x="666" y="347"/>
                    </a:lnTo>
                    <a:lnTo>
                      <a:pt x="666" y="236"/>
                    </a:lnTo>
                    <a:lnTo>
                      <a:pt x="641" y="236"/>
                    </a:lnTo>
                    <a:lnTo>
                      <a:pt x="641" y="347"/>
                    </a:lnTo>
                    <a:lnTo>
                      <a:pt x="641" y="347"/>
                    </a:lnTo>
                    <a:close/>
                    <a:moveTo>
                      <a:pt x="694" y="347"/>
                    </a:moveTo>
                    <a:lnTo>
                      <a:pt x="719" y="347"/>
                    </a:lnTo>
                    <a:lnTo>
                      <a:pt x="719" y="280"/>
                    </a:lnTo>
                    <a:lnTo>
                      <a:pt x="694" y="280"/>
                    </a:lnTo>
                    <a:lnTo>
                      <a:pt x="694" y="347"/>
                    </a:lnTo>
                    <a:lnTo>
                      <a:pt x="694" y="347"/>
                    </a:lnTo>
                    <a:close/>
                    <a:moveTo>
                      <a:pt x="725" y="347"/>
                    </a:moveTo>
                    <a:lnTo>
                      <a:pt x="763" y="347"/>
                    </a:lnTo>
                    <a:lnTo>
                      <a:pt x="763" y="92"/>
                    </a:lnTo>
                    <a:lnTo>
                      <a:pt x="725" y="92"/>
                    </a:lnTo>
                    <a:lnTo>
                      <a:pt x="725" y="347"/>
                    </a:lnTo>
                    <a:lnTo>
                      <a:pt x="725" y="347"/>
                    </a:lnTo>
                    <a:close/>
                    <a:moveTo>
                      <a:pt x="838" y="347"/>
                    </a:moveTo>
                    <a:lnTo>
                      <a:pt x="876" y="347"/>
                    </a:lnTo>
                    <a:lnTo>
                      <a:pt x="876" y="257"/>
                    </a:lnTo>
                    <a:lnTo>
                      <a:pt x="838" y="257"/>
                    </a:lnTo>
                    <a:lnTo>
                      <a:pt x="838" y="347"/>
                    </a:lnTo>
                    <a:lnTo>
                      <a:pt x="838" y="347"/>
                    </a:lnTo>
                    <a:close/>
                    <a:moveTo>
                      <a:pt x="939" y="347"/>
                    </a:moveTo>
                    <a:lnTo>
                      <a:pt x="972" y="347"/>
                    </a:lnTo>
                    <a:lnTo>
                      <a:pt x="972" y="236"/>
                    </a:lnTo>
                    <a:lnTo>
                      <a:pt x="939" y="236"/>
                    </a:lnTo>
                    <a:lnTo>
                      <a:pt x="939" y="347"/>
                    </a:lnTo>
                    <a:lnTo>
                      <a:pt x="939" y="347"/>
                    </a:lnTo>
                    <a:close/>
                    <a:moveTo>
                      <a:pt x="1012" y="347"/>
                    </a:moveTo>
                    <a:lnTo>
                      <a:pt x="1086" y="347"/>
                    </a:lnTo>
                    <a:lnTo>
                      <a:pt x="1086" y="0"/>
                    </a:lnTo>
                    <a:lnTo>
                      <a:pt x="1012" y="0"/>
                    </a:lnTo>
                    <a:lnTo>
                      <a:pt x="1012" y="347"/>
                    </a:lnTo>
                    <a:lnTo>
                      <a:pt x="1012" y="347"/>
                    </a:lnTo>
                    <a:close/>
                    <a:moveTo>
                      <a:pt x="1199" y="347"/>
                    </a:moveTo>
                    <a:lnTo>
                      <a:pt x="1217" y="347"/>
                    </a:lnTo>
                    <a:lnTo>
                      <a:pt x="1217" y="276"/>
                    </a:lnTo>
                    <a:lnTo>
                      <a:pt x="1199" y="276"/>
                    </a:lnTo>
                    <a:lnTo>
                      <a:pt x="1199" y="6"/>
                    </a:lnTo>
                    <a:lnTo>
                      <a:pt x="1125" y="6"/>
                    </a:lnTo>
                    <a:lnTo>
                      <a:pt x="1125" y="347"/>
                    </a:lnTo>
                    <a:lnTo>
                      <a:pt x="1142" y="347"/>
                    </a:lnTo>
                    <a:lnTo>
                      <a:pt x="1199" y="347"/>
                    </a:lnTo>
                    <a:lnTo>
                      <a:pt x="1199" y="347"/>
                    </a:lnTo>
                    <a:close/>
                    <a:moveTo>
                      <a:pt x="1477" y="289"/>
                    </a:moveTo>
                    <a:lnTo>
                      <a:pt x="1477" y="146"/>
                    </a:lnTo>
                    <a:lnTo>
                      <a:pt x="1431" y="146"/>
                    </a:lnTo>
                    <a:lnTo>
                      <a:pt x="1431" y="289"/>
                    </a:lnTo>
                    <a:lnTo>
                      <a:pt x="1417" y="289"/>
                    </a:lnTo>
                    <a:lnTo>
                      <a:pt x="1417" y="347"/>
                    </a:lnTo>
                    <a:lnTo>
                      <a:pt x="1480" y="347"/>
                    </a:lnTo>
                    <a:lnTo>
                      <a:pt x="1480" y="289"/>
                    </a:lnTo>
                    <a:lnTo>
                      <a:pt x="1477" y="289"/>
                    </a:lnTo>
                    <a:lnTo>
                      <a:pt x="1477" y="289"/>
                    </a:lnTo>
                    <a:close/>
                    <a:moveTo>
                      <a:pt x="1565" y="285"/>
                    </a:moveTo>
                    <a:lnTo>
                      <a:pt x="1565" y="253"/>
                    </a:lnTo>
                    <a:lnTo>
                      <a:pt x="1528" y="253"/>
                    </a:lnTo>
                    <a:lnTo>
                      <a:pt x="1528" y="285"/>
                    </a:lnTo>
                    <a:lnTo>
                      <a:pt x="1502" y="285"/>
                    </a:lnTo>
                    <a:lnTo>
                      <a:pt x="1502" y="347"/>
                    </a:lnTo>
                    <a:lnTo>
                      <a:pt x="1565" y="347"/>
                    </a:lnTo>
                    <a:lnTo>
                      <a:pt x="1565" y="314"/>
                    </a:lnTo>
                    <a:lnTo>
                      <a:pt x="1565" y="285"/>
                    </a:lnTo>
                    <a:lnTo>
                      <a:pt x="1565" y="285"/>
                    </a:lnTo>
                    <a:close/>
                    <a:moveTo>
                      <a:pt x="1568" y="347"/>
                    </a:moveTo>
                    <a:lnTo>
                      <a:pt x="1632" y="347"/>
                    </a:lnTo>
                    <a:lnTo>
                      <a:pt x="1632" y="163"/>
                    </a:lnTo>
                    <a:lnTo>
                      <a:pt x="1628" y="163"/>
                    </a:lnTo>
                    <a:lnTo>
                      <a:pt x="1628" y="155"/>
                    </a:lnTo>
                    <a:lnTo>
                      <a:pt x="1626" y="155"/>
                    </a:lnTo>
                    <a:lnTo>
                      <a:pt x="1622" y="153"/>
                    </a:lnTo>
                    <a:lnTo>
                      <a:pt x="1618" y="155"/>
                    </a:lnTo>
                    <a:lnTo>
                      <a:pt x="1616" y="155"/>
                    </a:lnTo>
                    <a:lnTo>
                      <a:pt x="1616" y="163"/>
                    </a:lnTo>
                    <a:lnTo>
                      <a:pt x="1607" y="163"/>
                    </a:lnTo>
                    <a:lnTo>
                      <a:pt x="1607" y="155"/>
                    </a:lnTo>
                    <a:lnTo>
                      <a:pt x="1605" y="155"/>
                    </a:lnTo>
                    <a:lnTo>
                      <a:pt x="1601" y="153"/>
                    </a:lnTo>
                    <a:lnTo>
                      <a:pt x="1597" y="155"/>
                    </a:lnTo>
                    <a:lnTo>
                      <a:pt x="1595" y="155"/>
                    </a:lnTo>
                    <a:lnTo>
                      <a:pt x="1595" y="163"/>
                    </a:lnTo>
                    <a:lnTo>
                      <a:pt x="1586" y="163"/>
                    </a:lnTo>
                    <a:lnTo>
                      <a:pt x="1586" y="155"/>
                    </a:lnTo>
                    <a:lnTo>
                      <a:pt x="1584" y="155"/>
                    </a:lnTo>
                    <a:lnTo>
                      <a:pt x="1580" y="153"/>
                    </a:lnTo>
                    <a:lnTo>
                      <a:pt x="1576" y="155"/>
                    </a:lnTo>
                    <a:lnTo>
                      <a:pt x="1574" y="155"/>
                    </a:lnTo>
                    <a:lnTo>
                      <a:pt x="1574" y="163"/>
                    </a:lnTo>
                    <a:lnTo>
                      <a:pt x="1568" y="163"/>
                    </a:lnTo>
                    <a:lnTo>
                      <a:pt x="1568" y="347"/>
                    </a:lnTo>
                    <a:lnTo>
                      <a:pt x="1568" y="347"/>
                    </a:lnTo>
                    <a:close/>
                    <a:moveTo>
                      <a:pt x="1750" y="180"/>
                    </a:moveTo>
                    <a:lnTo>
                      <a:pt x="1750" y="129"/>
                    </a:lnTo>
                    <a:lnTo>
                      <a:pt x="1704" y="129"/>
                    </a:lnTo>
                    <a:lnTo>
                      <a:pt x="1704" y="180"/>
                    </a:lnTo>
                    <a:lnTo>
                      <a:pt x="1683" y="180"/>
                    </a:lnTo>
                    <a:lnTo>
                      <a:pt x="1683" y="347"/>
                    </a:lnTo>
                    <a:lnTo>
                      <a:pt x="1756" y="347"/>
                    </a:lnTo>
                    <a:lnTo>
                      <a:pt x="1756" y="180"/>
                    </a:lnTo>
                    <a:lnTo>
                      <a:pt x="1750" y="180"/>
                    </a:lnTo>
                    <a:lnTo>
                      <a:pt x="1750" y="180"/>
                    </a:lnTo>
                    <a:close/>
                    <a:moveTo>
                      <a:pt x="1894" y="308"/>
                    </a:moveTo>
                    <a:lnTo>
                      <a:pt x="1894" y="278"/>
                    </a:lnTo>
                    <a:lnTo>
                      <a:pt x="1873" y="278"/>
                    </a:lnTo>
                    <a:lnTo>
                      <a:pt x="1873" y="308"/>
                    </a:lnTo>
                    <a:lnTo>
                      <a:pt x="1869" y="308"/>
                    </a:lnTo>
                    <a:lnTo>
                      <a:pt x="1869" y="285"/>
                    </a:lnTo>
                    <a:lnTo>
                      <a:pt x="1848" y="285"/>
                    </a:lnTo>
                    <a:lnTo>
                      <a:pt x="1848" y="308"/>
                    </a:lnTo>
                    <a:lnTo>
                      <a:pt x="1840" y="308"/>
                    </a:lnTo>
                    <a:lnTo>
                      <a:pt x="1840" y="335"/>
                    </a:lnTo>
                    <a:lnTo>
                      <a:pt x="1911" y="335"/>
                    </a:lnTo>
                    <a:lnTo>
                      <a:pt x="1911" y="308"/>
                    </a:lnTo>
                    <a:lnTo>
                      <a:pt x="1894" y="308"/>
                    </a:lnTo>
                    <a:lnTo>
                      <a:pt x="1894" y="3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2" name="ïş1iďe"/>
              <p:cNvSpPr/>
              <p:nvPr/>
            </p:nvSpPr>
            <p:spPr bwMode="auto">
              <a:xfrm>
                <a:off x="574248" y="5001528"/>
                <a:ext cx="409052" cy="1549682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3" name="ïṡľîḑè"/>
              <p:cNvSpPr/>
              <p:nvPr/>
            </p:nvSpPr>
            <p:spPr bwMode="auto">
              <a:xfrm>
                <a:off x="1211424" y="5481379"/>
                <a:ext cx="1471013" cy="1069830"/>
              </a:xfrm>
              <a:custGeom>
                <a:avLst/>
                <a:gdLst>
                  <a:gd name="T0" fmla="*/ 109 w 375"/>
                  <a:gd name="T1" fmla="*/ 163 h 272"/>
                  <a:gd name="T2" fmla="*/ 138 w 375"/>
                  <a:gd name="T3" fmla="*/ 151 h 272"/>
                  <a:gd name="T4" fmla="*/ 145 w 375"/>
                  <a:gd name="T5" fmla="*/ 140 h 272"/>
                  <a:gd name="T6" fmla="*/ 147 w 375"/>
                  <a:gd name="T7" fmla="*/ 140 h 272"/>
                  <a:gd name="T8" fmla="*/ 155 w 375"/>
                  <a:gd name="T9" fmla="*/ 151 h 272"/>
                  <a:gd name="T10" fmla="*/ 183 w 375"/>
                  <a:gd name="T11" fmla="*/ 163 h 272"/>
                  <a:gd name="T12" fmla="*/ 183 w 375"/>
                  <a:gd name="T13" fmla="*/ 169 h 272"/>
                  <a:gd name="T14" fmla="*/ 178 w 375"/>
                  <a:gd name="T15" fmla="*/ 169 h 272"/>
                  <a:gd name="T16" fmla="*/ 178 w 375"/>
                  <a:gd name="T17" fmla="*/ 190 h 272"/>
                  <a:gd name="T18" fmla="*/ 358 w 375"/>
                  <a:gd name="T19" fmla="*/ 190 h 272"/>
                  <a:gd name="T20" fmla="*/ 358 w 375"/>
                  <a:gd name="T21" fmla="*/ 199 h 272"/>
                  <a:gd name="T22" fmla="*/ 375 w 375"/>
                  <a:gd name="T23" fmla="*/ 199 h 272"/>
                  <a:gd name="T24" fmla="*/ 375 w 375"/>
                  <a:gd name="T25" fmla="*/ 272 h 272"/>
                  <a:gd name="T26" fmla="*/ 0 w 375"/>
                  <a:gd name="T27" fmla="*/ 272 h 272"/>
                  <a:gd name="T28" fmla="*/ 0 w 375"/>
                  <a:gd name="T29" fmla="*/ 199 h 272"/>
                  <a:gd name="T30" fmla="*/ 17 w 375"/>
                  <a:gd name="T31" fmla="*/ 199 h 272"/>
                  <a:gd name="T32" fmla="*/ 17 w 375"/>
                  <a:gd name="T33" fmla="*/ 190 h 272"/>
                  <a:gd name="T34" fmla="*/ 27 w 375"/>
                  <a:gd name="T35" fmla="*/ 190 h 272"/>
                  <a:gd name="T36" fmla="*/ 27 w 375"/>
                  <a:gd name="T37" fmla="*/ 71 h 272"/>
                  <a:gd name="T38" fmla="*/ 30 w 375"/>
                  <a:gd name="T39" fmla="*/ 71 h 272"/>
                  <a:gd name="T40" fmla="*/ 30 w 375"/>
                  <a:gd name="T41" fmla="*/ 50 h 272"/>
                  <a:gd name="T42" fmla="*/ 34 w 375"/>
                  <a:gd name="T43" fmla="*/ 50 h 272"/>
                  <a:gd name="T44" fmla="*/ 34 w 375"/>
                  <a:gd name="T45" fmla="*/ 27 h 272"/>
                  <a:gd name="T46" fmla="*/ 38 w 375"/>
                  <a:gd name="T47" fmla="*/ 27 h 272"/>
                  <a:gd name="T48" fmla="*/ 38 w 375"/>
                  <a:gd name="T49" fmla="*/ 18 h 272"/>
                  <a:gd name="T50" fmla="*/ 42 w 375"/>
                  <a:gd name="T51" fmla="*/ 18 h 272"/>
                  <a:gd name="T52" fmla="*/ 51 w 375"/>
                  <a:gd name="T53" fmla="*/ 0 h 272"/>
                  <a:gd name="T54" fmla="*/ 55 w 375"/>
                  <a:gd name="T55" fmla="*/ 0 h 272"/>
                  <a:gd name="T56" fmla="*/ 65 w 375"/>
                  <a:gd name="T57" fmla="*/ 18 h 272"/>
                  <a:gd name="T58" fmla="*/ 69 w 375"/>
                  <a:gd name="T59" fmla="*/ 18 h 272"/>
                  <a:gd name="T60" fmla="*/ 69 w 375"/>
                  <a:gd name="T61" fmla="*/ 27 h 272"/>
                  <a:gd name="T62" fmla="*/ 73 w 375"/>
                  <a:gd name="T63" fmla="*/ 27 h 272"/>
                  <a:gd name="T64" fmla="*/ 73 w 375"/>
                  <a:gd name="T65" fmla="*/ 50 h 272"/>
                  <a:gd name="T66" fmla="*/ 76 w 375"/>
                  <a:gd name="T67" fmla="*/ 50 h 272"/>
                  <a:gd name="T68" fmla="*/ 76 w 375"/>
                  <a:gd name="T69" fmla="*/ 71 h 272"/>
                  <a:gd name="T70" fmla="*/ 80 w 375"/>
                  <a:gd name="T71" fmla="*/ 71 h 272"/>
                  <a:gd name="T72" fmla="*/ 80 w 375"/>
                  <a:gd name="T73" fmla="*/ 190 h 272"/>
                  <a:gd name="T74" fmla="*/ 115 w 375"/>
                  <a:gd name="T75" fmla="*/ 190 h 272"/>
                  <a:gd name="T76" fmla="*/ 115 w 375"/>
                  <a:gd name="T77" fmla="*/ 169 h 272"/>
                  <a:gd name="T78" fmla="*/ 109 w 375"/>
                  <a:gd name="T79" fmla="*/ 169 h 272"/>
                  <a:gd name="T80" fmla="*/ 109 w 375"/>
                  <a:gd name="T81" fmla="*/ 163 h 272"/>
                  <a:gd name="T82" fmla="*/ 109 w 375"/>
                  <a:gd name="T83" fmla="*/ 16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5" h="272">
                    <a:moveTo>
                      <a:pt x="109" y="163"/>
                    </a:moveTo>
                    <a:lnTo>
                      <a:pt x="138" y="151"/>
                    </a:lnTo>
                    <a:lnTo>
                      <a:pt x="145" y="140"/>
                    </a:lnTo>
                    <a:lnTo>
                      <a:pt x="147" y="140"/>
                    </a:lnTo>
                    <a:lnTo>
                      <a:pt x="155" y="151"/>
                    </a:lnTo>
                    <a:lnTo>
                      <a:pt x="183" y="163"/>
                    </a:lnTo>
                    <a:lnTo>
                      <a:pt x="183" y="169"/>
                    </a:lnTo>
                    <a:lnTo>
                      <a:pt x="178" y="169"/>
                    </a:lnTo>
                    <a:lnTo>
                      <a:pt x="178" y="190"/>
                    </a:lnTo>
                    <a:lnTo>
                      <a:pt x="358" y="190"/>
                    </a:lnTo>
                    <a:lnTo>
                      <a:pt x="358" y="199"/>
                    </a:lnTo>
                    <a:lnTo>
                      <a:pt x="375" y="199"/>
                    </a:lnTo>
                    <a:lnTo>
                      <a:pt x="375" y="272"/>
                    </a:lnTo>
                    <a:lnTo>
                      <a:pt x="0" y="272"/>
                    </a:lnTo>
                    <a:lnTo>
                      <a:pt x="0" y="199"/>
                    </a:lnTo>
                    <a:lnTo>
                      <a:pt x="17" y="199"/>
                    </a:lnTo>
                    <a:lnTo>
                      <a:pt x="17" y="190"/>
                    </a:lnTo>
                    <a:lnTo>
                      <a:pt x="27" y="190"/>
                    </a:lnTo>
                    <a:lnTo>
                      <a:pt x="27" y="71"/>
                    </a:lnTo>
                    <a:lnTo>
                      <a:pt x="30" y="71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71"/>
                    </a:lnTo>
                    <a:lnTo>
                      <a:pt x="80" y="71"/>
                    </a:lnTo>
                    <a:lnTo>
                      <a:pt x="80" y="190"/>
                    </a:lnTo>
                    <a:lnTo>
                      <a:pt x="115" y="190"/>
                    </a:lnTo>
                    <a:lnTo>
                      <a:pt x="115" y="169"/>
                    </a:lnTo>
                    <a:lnTo>
                      <a:pt x="109" y="169"/>
                    </a:lnTo>
                    <a:lnTo>
                      <a:pt x="109" y="163"/>
                    </a:lnTo>
                    <a:lnTo>
                      <a:pt x="109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4" name="iṡľiḍe"/>
              <p:cNvSpPr/>
              <p:nvPr/>
            </p:nvSpPr>
            <p:spPr bwMode="auto">
              <a:xfrm>
                <a:off x="2721770" y="6283752"/>
                <a:ext cx="141595" cy="267458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5" name="i$ľíḓé"/>
              <p:cNvSpPr/>
              <p:nvPr/>
            </p:nvSpPr>
            <p:spPr bwMode="auto">
              <a:xfrm>
                <a:off x="2824037" y="6354547"/>
                <a:ext cx="424785" cy="196662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6" name="îṡlïḋé"/>
              <p:cNvSpPr/>
              <p:nvPr/>
            </p:nvSpPr>
            <p:spPr bwMode="auto">
              <a:xfrm>
                <a:off x="3130823" y="5843234"/>
                <a:ext cx="369717" cy="707975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7" name="i$ľíḓè"/>
              <p:cNvSpPr/>
              <p:nvPr/>
            </p:nvSpPr>
            <p:spPr bwMode="auto">
              <a:xfrm>
                <a:off x="3547744" y="6323082"/>
                <a:ext cx="157327" cy="228128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8" name="išľïḍé"/>
              <p:cNvSpPr/>
              <p:nvPr/>
            </p:nvSpPr>
            <p:spPr bwMode="auto">
              <a:xfrm>
                <a:off x="3728669" y="6244418"/>
                <a:ext cx="149459" cy="306792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9" name="iŝļiḑé"/>
              <p:cNvSpPr/>
              <p:nvPr/>
            </p:nvSpPr>
            <p:spPr bwMode="auto">
              <a:xfrm>
                <a:off x="4562506" y="5961227"/>
                <a:ext cx="196658" cy="589982"/>
              </a:xfrm>
              <a:custGeom>
                <a:avLst/>
                <a:gdLst>
                  <a:gd name="T0" fmla="*/ 9 w 50"/>
                  <a:gd name="T1" fmla="*/ 23 h 149"/>
                  <a:gd name="T2" fmla="*/ 13 w 50"/>
                  <a:gd name="T3" fmla="*/ 23 h 149"/>
                  <a:gd name="T4" fmla="*/ 23 w 50"/>
                  <a:gd name="T5" fmla="*/ 0 h 149"/>
                  <a:gd name="T6" fmla="*/ 29 w 50"/>
                  <a:gd name="T7" fmla="*/ 0 h 149"/>
                  <a:gd name="T8" fmla="*/ 36 w 50"/>
                  <a:gd name="T9" fmla="*/ 23 h 149"/>
                  <a:gd name="T10" fmla="*/ 42 w 50"/>
                  <a:gd name="T11" fmla="*/ 23 h 149"/>
                  <a:gd name="T12" fmla="*/ 42 w 50"/>
                  <a:gd name="T13" fmla="*/ 36 h 149"/>
                  <a:gd name="T14" fmla="*/ 44 w 50"/>
                  <a:gd name="T15" fmla="*/ 42 h 149"/>
                  <a:gd name="T16" fmla="*/ 50 w 50"/>
                  <a:gd name="T17" fmla="*/ 42 h 149"/>
                  <a:gd name="T18" fmla="*/ 50 w 50"/>
                  <a:gd name="T19" fmla="*/ 149 h 149"/>
                  <a:gd name="T20" fmla="*/ 0 w 50"/>
                  <a:gd name="T21" fmla="*/ 149 h 149"/>
                  <a:gd name="T22" fmla="*/ 0 w 50"/>
                  <a:gd name="T23" fmla="*/ 42 h 149"/>
                  <a:gd name="T24" fmla="*/ 8 w 50"/>
                  <a:gd name="T25" fmla="*/ 42 h 149"/>
                  <a:gd name="T26" fmla="*/ 9 w 50"/>
                  <a:gd name="T27" fmla="*/ 36 h 149"/>
                  <a:gd name="T28" fmla="*/ 9 w 50"/>
                  <a:gd name="T29" fmla="*/ 23 h 149"/>
                  <a:gd name="T30" fmla="*/ 9 w 50"/>
                  <a:gd name="T31" fmla="*/ 2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49">
                    <a:moveTo>
                      <a:pt x="9" y="23"/>
                    </a:moveTo>
                    <a:lnTo>
                      <a:pt x="13" y="2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6" y="23"/>
                    </a:lnTo>
                    <a:lnTo>
                      <a:pt x="42" y="23"/>
                    </a:lnTo>
                    <a:lnTo>
                      <a:pt x="42" y="36"/>
                    </a:lnTo>
                    <a:lnTo>
                      <a:pt x="44" y="42"/>
                    </a:lnTo>
                    <a:lnTo>
                      <a:pt x="50" y="42"/>
                    </a:lnTo>
                    <a:lnTo>
                      <a:pt x="50" y="149"/>
                    </a:lnTo>
                    <a:lnTo>
                      <a:pt x="0" y="149"/>
                    </a:lnTo>
                    <a:lnTo>
                      <a:pt x="0" y="42"/>
                    </a:lnTo>
                    <a:lnTo>
                      <a:pt x="8" y="42"/>
                    </a:lnTo>
                    <a:lnTo>
                      <a:pt x="9" y="36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0" name="îšḻiḋê"/>
              <p:cNvSpPr/>
              <p:nvPr/>
            </p:nvSpPr>
            <p:spPr bwMode="auto">
              <a:xfrm>
                <a:off x="4861428" y="6433211"/>
                <a:ext cx="110129" cy="117998"/>
              </a:xfrm>
              <a:custGeom>
                <a:avLst/>
                <a:gdLst>
                  <a:gd name="T0" fmla="*/ 0 w 28"/>
                  <a:gd name="T1" fmla="*/ 0 h 31"/>
                  <a:gd name="T2" fmla="*/ 28 w 28"/>
                  <a:gd name="T3" fmla="*/ 0 h 31"/>
                  <a:gd name="T4" fmla="*/ 28 w 28"/>
                  <a:gd name="T5" fmla="*/ 31 h 31"/>
                  <a:gd name="T6" fmla="*/ 0 w 28"/>
                  <a:gd name="T7" fmla="*/ 31 h 31"/>
                  <a:gd name="T8" fmla="*/ 0 w 28"/>
                  <a:gd name="T9" fmla="*/ 0 h 31"/>
                  <a:gd name="T10" fmla="*/ 0 w 28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28" y="0"/>
                    </a:lnTo>
                    <a:lnTo>
                      <a:pt x="28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1" name="iṥlîḍé"/>
              <p:cNvSpPr/>
              <p:nvPr/>
            </p:nvSpPr>
            <p:spPr bwMode="auto">
              <a:xfrm>
                <a:off x="4900763" y="5175324"/>
                <a:ext cx="1038364" cy="1375884"/>
              </a:xfrm>
              <a:custGeom>
                <a:avLst/>
                <a:gdLst>
                  <a:gd name="T0" fmla="*/ 124 w 266"/>
                  <a:gd name="T1" fmla="*/ 0 h 476"/>
                  <a:gd name="T2" fmla="*/ 203 w 266"/>
                  <a:gd name="T3" fmla="*/ 0 h 476"/>
                  <a:gd name="T4" fmla="*/ 203 w 266"/>
                  <a:gd name="T5" fmla="*/ 5 h 476"/>
                  <a:gd name="T6" fmla="*/ 209 w 266"/>
                  <a:gd name="T7" fmla="*/ 5 h 476"/>
                  <a:gd name="T8" fmla="*/ 209 w 266"/>
                  <a:gd name="T9" fmla="*/ 9 h 476"/>
                  <a:gd name="T10" fmla="*/ 214 w 266"/>
                  <a:gd name="T11" fmla="*/ 9 h 476"/>
                  <a:gd name="T12" fmla="*/ 214 w 266"/>
                  <a:gd name="T13" fmla="*/ 17 h 476"/>
                  <a:gd name="T14" fmla="*/ 222 w 266"/>
                  <a:gd name="T15" fmla="*/ 17 h 476"/>
                  <a:gd name="T16" fmla="*/ 222 w 266"/>
                  <a:gd name="T17" fmla="*/ 430 h 476"/>
                  <a:gd name="T18" fmla="*/ 230 w 266"/>
                  <a:gd name="T19" fmla="*/ 430 h 476"/>
                  <a:gd name="T20" fmla="*/ 230 w 266"/>
                  <a:gd name="T21" fmla="*/ 453 h 476"/>
                  <a:gd name="T22" fmla="*/ 230 w 266"/>
                  <a:gd name="T23" fmla="*/ 462 h 476"/>
                  <a:gd name="T24" fmla="*/ 266 w 266"/>
                  <a:gd name="T25" fmla="*/ 462 h 476"/>
                  <a:gd name="T26" fmla="*/ 266 w 266"/>
                  <a:gd name="T27" fmla="*/ 476 h 476"/>
                  <a:gd name="T28" fmla="*/ 230 w 266"/>
                  <a:gd name="T29" fmla="*/ 476 h 476"/>
                  <a:gd name="T30" fmla="*/ 222 w 266"/>
                  <a:gd name="T31" fmla="*/ 476 h 476"/>
                  <a:gd name="T32" fmla="*/ 199 w 266"/>
                  <a:gd name="T33" fmla="*/ 476 h 476"/>
                  <a:gd name="T34" fmla="*/ 124 w 266"/>
                  <a:gd name="T35" fmla="*/ 476 h 476"/>
                  <a:gd name="T36" fmla="*/ 48 w 266"/>
                  <a:gd name="T37" fmla="*/ 476 h 476"/>
                  <a:gd name="T38" fmla="*/ 0 w 266"/>
                  <a:gd name="T39" fmla="*/ 476 h 476"/>
                  <a:gd name="T40" fmla="*/ 0 w 266"/>
                  <a:gd name="T41" fmla="*/ 453 h 476"/>
                  <a:gd name="T42" fmla="*/ 0 w 266"/>
                  <a:gd name="T43" fmla="*/ 411 h 476"/>
                  <a:gd name="T44" fmla="*/ 10 w 266"/>
                  <a:gd name="T45" fmla="*/ 411 h 476"/>
                  <a:gd name="T46" fmla="*/ 10 w 266"/>
                  <a:gd name="T47" fmla="*/ 166 h 476"/>
                  <a:gd name="T48" fmla="*/ 17 w 266"/>
                  <a:gd name="T49" fmla="*/ 166 h 476"/>
                  <a:gd name="T50" fmla="*/ 17 w 266"/>
                  <a:gd name="T51" fmla="*/ 155 h 476"/>
                  <a:gd name="T52" fmla="*/ 23 w 266"/>
                  <a:gd name="T53" fmla="*/ 155 h 476"/>
                  <a:gd name="T54" fmla="*/ 23 w 266"/>
                  <a:gd name="T55" fmla="*/ 143 h 476"/>
                  <a:gd name="T56" fmla="*/ 25 w 266"/>
                  <a:gd name="T57" fmla="*/ 143 h 476"/>
                  <a:gd name="T58" fmla="*/ 44 w 266"/>
                  <a:gd name="T59" fmla="*/ 111 h 476"/>
                  <a:gd name="T60" fmla="*/ 46 w 266"/>
                  <a:gd name="T61" fmla="*/ 111 h 476"/>
                  <a:gd name="T62" fmla="*/ 48 w 266"/>
                  <a:gd name="T63" fmla="*/ 111 h 476"/>
                  <a:gd name="T64" fmla="*/ 48 w 266"/>
                  <a:gd name="T65" fmla="*/ 76 h 476"/>
                  <a:gd name="T66" fmla="*/ 50 w 266"/>
                  <a:gd name="T67" fmla="*/ 76 h 476"/>
                  <a:gd name="T68" fmla="*/ 50 w 266"/>
                  <a:gd name="T69" fmla="*/ 113 h 476"/>
                  <a:gd name="T70" fmla="*/ 69 w 266"/>
                  <a:gd name="T71" fmla="*/ 143 h 476"/>
                  <a:gd name="T72" fmla="*/ 71 w 266"/>
                  <a:gd name="T73" fmla="*/ 143 h 476"/>
                  <a:gd name="T74" fmla="*/ 71 w 266"/>
                  <a:gd name="T75" fmla="*/ 155 h 476"/>
                  <a:gd name="T76" fmla="*/ 75 w 266"/>
                  <a:gd name="T77" fmla="*/ 155 h 476"/>
                  <a:gd name="T78" fmla="*/ 75 w 266"/>
                  <a:gd name="T79" fmla="*/ 166 h 476"/>
                  <a:gd name="T80" fmla="*/ 82 w 266"/>
                  <a:gd name="T81" fmla="*/ 166 h 476"/>
                  <a:gd name="T82" fmla="*/ 82 w 266"/>
                  <a:gd name="T83" fmla="*/ 453 h 476"/>
                  <a:gd name="T84" fmla="*/ 124 w 266"/>
                  <a:gd name="T85" fmla="*/ 453 h 476"/>
                  <a:gd name="T86" fmla="*/ 124 w 266"/>
                  <a:gd name="T87" fmla="*/ 23 h 476"/>
                  <a:gd name="T88" fmla="*/ 124 w 266"/>
                  <a:gd name="T89" fmla="*/ 17 h 476"/>
                  <a:gd name="T90" fmla="*/ 124 w 266"/>
                  <a:gd name="T91" fmla="*/ 17 h 476"/>
                  <a:gd name="T92" fmla="*/ 124 w 266"/>
                  <a:gd name="T93" fmla="*/ 11 h 476"/>
                  <a:gd name="T94" fmla="*/ 124 w 266"/>
                  <a:gd name="T95" fmla="*/ 9 h 476"/>
                  <a:gd name="T96" fmla="*/ 124 w 266"/>
                  <a:gd name="T97" fmla="*/ 5 h 476"/>
                  <a:gd name="T98" fmla="*/ 124 w 266"/>
                  <a:gd name="T99" fmla="*/ 0 h 476"/>
                  <a:gd name="T100" fmla="*/ 124 w 266"/>
                  <a:gd name="T101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6" h="476">
                    <a:moveTo>
                      <a:pt x="124" y="0"/>
                    </a:moveTo>
                    <a:lnTo>
                      <a:pt x="203" y="0"/>
                    </a:lnTo>
                    <a:lnTo>
                      <a:pt x="203" y="5"/>
                    </a:lnTo>
                    <a:lnTo>
                      <a:pt x="209" y="5"/>
                    </a:lnTo>
                    <a:lnTo>
                      <a:pt x="209" y="9"/>
                    </a:lnTo>
                    <a:lnTo>
                      <a:pt x="214" y="9"/>
                    </a:lnTo>
                    <a:lnTo>
                      <a:pt x="214" y="17"/>
                    </a:lnTo>
                    <a:lnTo>
                      <a:pt x="222" y="17"/>
                    </a:lnTo>
                    <a:lnTo>
                      <a:pt x="222" y="430"/>
                    </a:lnTo>
                    <a:lnTo>
                      <a:pt x="230" y="430"/>
                    </a:lnTo>
                    <a:lnTo>
                      <a:pt x="230" y="453"/>
                    </a:lnTo>
                    <a:lnTo>
                      <a:pt x="230" y="462"/>
                    </a:lnTo>
                    <a:lnTo>
                      <a:pt x="266" y="462"/>
                    </a:lnTo>
                    <a:lnTo>
                      <a:pt x="266" y="476"/>
                    </a:lnTo>
                    <a:lnTo>
                      <a:pt x="230" y="476"/>
                    </a:lnTo>
                    <a:lnTo>
                      <a:pt x="222" y="476"/>
                    </a:lnTo>
                    <a:lnTo>
                      <a:pt x="199" y="476"/>
                    </a:lnTo>
                    <a:lnTo>
                      <a:pt x="124" y="476"/>
                    </a:lnTo>
                    <a:lnTo>
                      <a:pt x="48" y="476"/>
                    </a:lnTo>
                    <a:lnTo>
                      <a:pt x="0" y="476"/>
                    </a:lnTo>
                    <a:lnTo>
                      <a:pt x="0" y="453"/>
                    </a:lnTo>
                    <a:lnTo>
                      <a:pt x="0" y="411"/>
                    </a:lnTo>
                    <a:lnTo>
                      <a:pt x="10" y="411"/>
                    </a:lnTo>
                    <a:lnTo>
                      <a:pt x="10" y="166"/>
                    </a:lnTo>
                    <a:lnTo>
                      <a:pt x="17" y="166"/>
                    </a:lnTo>
                    <a:lnTo>
                      <a:pt x="17" y="155"/>
                    </a:lnTo>
                    <a:lnTo>
                      <a:pt x="23" y="15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44" y="111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76"/>
                    </a:lnTo>
                    <a:lnTo>
                      <a:pt x="50" y="76"/>
                    </a:lnTo>
                    <a:lnTo>
                      <a:pt x="50" y="113"/>
                    </a:lnTo>
                    <a:lnTo>
                      <a:pt x="69" y="143"/>
                    </a:lnTo>
                    <a:lnTo>
                      <a:pt x="71" y="143"/>
                    </a:lnTo>
                    <a:lnTo>
                      <a:pt x="71" y="155"/>
                    </a:lnTo>
                    <a:lnTo>
                      <a:pt x="75" y="155"/>
                    </a:lnTo>
                    <a:lnTo>
                      <a:pt x="75" y="166"/>
                    </a:lnTo>
                    <a:lnTo>
                      <a:pt x="82" y="166"/>
                    </a:lnTo>
                    <a:lnTo>
                      <a:pt x="82" y="453"/>
                    </a:lnTo>
                    <a:lnTo>
                      <a:pt x="124" y="453"/>
                    </a:lnTo>
                    <a:lnTo>
                      <a:pt x="124" y="23"/>
                    </a:lnTo>
                    <a:lnTo>
                      <a:pt x="124" y="17"/>
                    </a:lnTo>
                    <a:lnTo>
                      <a:pt x="124" y="17"/>
                    </a:lnTo>
                    <a:lnTo>
                      <a:pt x="124" y="11"/>
                    </a:lnTo>
                    <a:lnTo>
                      <a:pt x="124" y="9"/>
                    </a:lnTo>
                    <a:lnTo>
                      <a:pt x="124" y="5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2" name="ïs1ïḍè"/>
              <p:cNvSpPr/>
              <p:nvPr/>
            </p:nvSpPr>
            <p:spPr bwMode="auto">
              <a:xfrm>
                <a:off x="5844730" y="5976960"/>
                <a:ext cx="409052" cy="574249"/>
              </a:xfrm>
              <a:custGeom>
                <a:avLst/>
                <a:gdLst>
                  <a:gd name="T0" fmla="*/ 48 w 103"/>
                  <a:gd name="T1" fmla="*/ 112 h 145"/>
                  <a:gd name="T2" fmla="*/ 103 w 103"/>
                  <a:gd name="T3" fmla="*/ 112 h 145"/>
                  <a:gd name="T4" fmla="*/ 103 w 103"/>
                  <a:gd name="T5" fmla="*/ 145 h 145"/>
                  <a:gd name="T6" fmla="*/ 48 w 103"/>
                  <a:gd name="T7" fmla="*/ 145 h 145"/>
                  <a:gd name="T8" fmla="*/ 23 w 103"/>
                  <a:gd name="T9" fmla="*/ 145 h 145"/>
                  <a:gd name="T10" fmla="*/ 0 w 103"/>
                  <a:gd name="T11" fmla="*/ 145 h 145"/>
                  <a:gd name="T12" fmla="*/ 0 w 103"/>
                  <a:gd name="T13" fmla="*/ 11 h 145"/>
                  <a:gd name="T14" fmla="*/ 6 w 103"/>
                  <a:gd name="T15" fmla="*/ 11 h 145"/>
                  <a:gd name="T16" fmla="*/ 6 w 103"/>
                  <a:gd name="T17" fmla="*/ 0 h 145"/>
                  <a:gd name="T18" fmla="*/ 34 w 103"/>
                  <a:gd name="T19" fmla="*/ 0 h 145"/>
                  <a:gd name="T20" fmla="*/ 34 w 103"/>
                  <a:gd name="T21" fmla="*/ 11 h 145"/>
                  <a:gd name="T22" fmla="*/ 48 w 103"/>
                  <a:gd name="T23" fmla="*/ 11 h 145"/>
                  <a:gd name="T24" fmla="*/ 48 w 103"/>
                  <a:gd name="T25" fmla="*/ 112 h 145"/>
                  <a:gd name="T26" fmla="*/ 48 w 103"/>
                  <a:gd name="T27" fmla="*/ 1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" h="145">
                    <a:moveTo>
                      <a:pt x="48" y="112"/>
                    </a:moveTo>
                    <a:lnTo>
                      <a:pt x="103" y="112"/>
                    </a:lnTo>
                    <a:lnTo>
                      <a:pt x="103" y="145"/>
                    </a:lnTo>
                    <a:lnTo>
                      <a:pt x="48" y="145"/>
                    </a:lnTo>
                    <a:lnTo>
                      <a:pt x="23" y="145"/>
                    </a:lnTo>
                    <a:lnTo>
                      <a:pt x="0" y="145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4" y="0"/>
                    </a:lnTo>
                    <a:lnTo>
                      <a:pt x="34" y="11"/>
                    </a:lnTo>
                    <a:lnTo>
                      <a:pt x="48" y="11"/>
                    </a:lnTo>
                    <a:lnTo>
                      <a:pt x="48" y="112"/>
                    </a:lnTo>
                    <a:lnTo>
                      <a:pt x="48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3" name="iṧļiḓè"/>
              <p:cNvSpPr/>
              <p:nvPr/>
            </p:nvSpPr>
            <p:spPr bwMode="auto">
              <a:xfrm>
                <a:off x="6544836" y="5992693"/>
                <a:ext cx="487717" cy="558517"/>
              </a:xfrm>
              <a:custGeom>
                <a:avLst/>
                <a:gdLst>
                  <a:gd name="T0" fmla="*/ 0 w 124"/>
                  <a:gd name="T1" fmla="*/ 0 h 142"/>
                  <a:gd name="T2" fmla="*/ 124 w 124"/>
                  <a:gd name="T3" fmla="*/ 0 h 142"/>
                  <a:gd name="T4" fmla="*/ 124 w 124"/>
                  <a:gd name="T5" fmla="*/ 142 h 142"/>
                  <a:gd name="T6" fmla="*/ 0 w 124"/>
                  <a:gd name="T7" fmla="*/ 142 h 142"/>
                  <a:gd name="T8" fmla="*/ 0 w 124"/>
                  <a:gd name="T9" fmla="*/ 0 h 142"/>
                  <a:gd name="T10" fmla="*/ 0 w 124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42">
                    <a:moveTo>
                      <a:pt x="0" y="0"/>
                    </a:moveTo>
                    <a:lnTo>
                      <a:pt x="124" y="0"/>
                    </a:lnTo>
                    <a:lnTo>
                      <a:pt x="124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4" name="îśḷïḍe"/>
              <p:cNvSpPr/>
              <p:nvPr/>
            </p:nvSpPr>
            <p:spPr bwMode="auto">
              <a:xfrm>
                <a:off x="7071886" y="5693771"/>
                <a:ext cx="1164226" cy="857440"/>
              </a:xfrm>
              <a:custGeom>
                <a:avLst/>
                <a:gdLst>
                  <a:gd name="T0" fmla="*/ 84 w 296"/>
                  <a:gd name="T1" fmla="*/ 193 h 218"/>
                  <a:gd name="T2" fmla="*/ 94 w 296"/>
                  <a:gd name="T3" fmla="*/ 193 h 218"/>
                  <a:gd name="T4" fmla="*/ 94 w 296"/>
                  <a:gd name="T5" fmla="*/ 199 h 218"/>
                  <a:gd name="T6" fmla="*/ 113 w 296"/>
                  <a:gd name="T7" fmla="*/ 199 h 218"/>
                  <a:gd name="T8" fmla="*/ 113 w 296"/>
                  <a:gd name="T9" fmla="*/ 206 h 218"/>
                  <a:gd name="T10" fmla="*/ 160 w 296"/>
                  <a:gd name="T11" fmla="*/ 206 h 218"/>
                  <a:gd name="T12" fmla="*/ 160 w 296"/>
                  <a:gd name="T13" fmla="*/ 9 h 218"/>
                  <a:gd name="T14" fmla="*/ 178 w 296"/>
                  <a:gd name="T15" fmla="*/ 9 h 218"/>
                  <a:gd name="T16" fmla="*/ 178 w 296"/>
                  <a:gd name="T17" fmla="*/ 0 h 218"/>
                  <a:gd name="T18" fmla="*/ 218 w 296"/>
                  <a:gd name="T19" fmla="*/ 0 h 218"/>
                  <a:gd name="T20" fmla="*/ 218 w 296"/>
                  <a:gd name="T21" fmla="*/ 9 h 218"/>
                  <a:gd name="T22" fmla="*/ 231 w 296"/>
                  <a:gd name="T23" fmla="*/ 9 h 218"/>
                  <a:gd name="T24" fmla="*/ 231 w 296"/>
                  <a:gd name="T25" fmla="*/ 206 h 218"/>
                  <a:gd name="T26" fmla="*/ 245 w 296"/>
                  <a:gd name="T27" fmla="*/ 206 h 218"/>
                  <a:gd name="T28" fmla="*/ 245 w 296"/>
                  <a:gd name="T29" fmla="*/ 214 h 218"/>
                  <a:gd name="T30" fmla="*/ 296 w 296"/>
                  <a:gd name="T31" fmla="*/ 214 h 218"/>
                  <a:gd name="T32" fmla="*/ 296 w 296"/>
                  <a:gd name="T33" fmla="*/ 218 h 218"/>
                  <a:gd name="T34" fmla="*/ 245 w 296"/>
                  <a:gd name="T35" fmla="*/ 218 h 218"/>
                  <a:gd name="T36" fmla="*/ 231 w 296"/>
                  <a:gd name="T37" fmla="*/ 218 h 218"/>
                  <a:gd name="T38" fmla="*/ 160 w 296"/>
                  <a:gd name="T39" fmla="*/ 218 h 218"/>
                  <a:gd name="T40" fmla="*/ 130 w 296"/>
                  <a:gd name="T41" fmla="*/ 218 h 218"/>
                  <a:gd name="T42" fmla="*/ 84 w 296"/>
                  <a:gd name="T43" fmla="*/ 218 h 218"/>
                  <a:gd name="T44" fmla="*/ 80 w 296"/>
                  <a:gd name="T45" fmla="*/ 218 h 218"/>
                  <a:gd name="T46" fmla="*/ 50 w 296"/>
                  <a:gd name="T47" fmla="*/ 218 h 218"/>
                  <a:gd name="T48" fmla="*/ 0 w 296"/>
                  <a:gd name="T49" fmla="*/ 218 h 218"/>
                  <a:gd name="T50" fmla="*/ 0 w 296"/>
                  <a:gd name="T51" fmla="*/ 4 h 218"/>
                  <a:gd name="T52" fmla="*/ 50 w 296"/>
                  <a:gd name="T53" fmla="*/ 4 h 218"/>
                  <a:gd name="T54" fmla="*/ 50 w 296"/>
                  <a:gd name="T55" fmla="*/ 25 h 218"/>
                  <a:gd name="T56" fmla="*/ 84 w 296"/>
                  <a:gd name="T57" fmla="*/ 25 h 218"/>
                  <a:gd name="T58" fmla="*/ 84 w 296"/>
                  <a:gd name="T59" fmla="*/ 193 h 218"/>
                  <a:gd name="T60" fmla="*/ 84 w 296"/>
                  <a:gd name="T61" fmla="*/ 1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" h="218">
                    <a:moveTo>
                      <a:pt x="84" y="193"/>
                    </a:moveTo>
                    <a:lnTo>
                      <a:pt x="94" y="193"/>
                    </a:lnTo>
                    <a:lnTo>
                      <a:pt x="94" y="199"/>
                    </a:lnTo>
                    <a:lnTo>
                      <a:pt x="113" y="199"/>
                    </a:lnTo>
                    <a:lnTo>
                      <a:pt x="113" y="206"/>
                    </a:lnTo>
                    <a:lnTo>
                      <a:pt x="160" y="206"/>
                    </a:lnTo>
                    <a:lnTo>
                      <a:pt x="160" y="9"/>
                    </a:lnTo>
                    <a:lnTo>
                      <a:pt x="178" y="9"/>
                    </a:lnTo>
                    <a:lnTo>
                      <a:pt x="178" y="0"/>
                    </a:lnTo>
                    <a:lnTo>
                      <a:pt x="218" y="0"/>
                    </a:lnTo>
                    <a:lnTo>
                      <a:pt x="218" y="9"/>
                    </a:lnTo>
                    <a:lnTo>
                      <a:pt x="231" y="9"/>
                    </a:lnTo>
                    <a:lnTo>
                      <a:pt x="231" y="206"/>
                    </a:lnTo>
                    <a:lnTo>
                      <a:pt x="245" y="206"/>
                    </a:lnTo>
                    <a:lnTo>
                      <a:pt x="245" y="214"/>
                    </a:lnTo>
                    <a:lnTo>
                      <a:pt x="296" y="214"/>
                    </a:lnTo>
                    <a:lnTo>
                      <a:pt x="296" y="218"/>
                    </a:lnTo>
                    <a:lnTo>
                      <a:pt x="245" y="218"/>
                    </a:lnTo>
                    <a:lnTo>
                      <a:pt x="231" y="218"/>
                    </a:lnTo>
                    <a:lnTo>
                      <a:pt x="160" y="218"/>
                    </a:lnTo>
                    <a:lnTo>
                      <a:pt x="130" y="218"/>
                    </a:lnTo>
                    <a:lnTo>
                      <a:pt x="84" y="218"/>
                    </a:lnTo>
                    <a:lnTo>
                      <a:pt x="80" y="218"/>
                    </a:lnTo>
                    <a:lnTo>
                      <a:pt x="50" y="218"/>
                    </a:lnTo>
                    <a:lnTo>
                      <a:pt x="0" y="218"/>
                    </a:lnTo>
                    <a:lnTo>
                      <a:pt x="0" y="4"/>
                    </a:lnTo>
                    <a:lnTo>
                      <a:pt x="50" y="4"/>
                    </a:lnTo>
                    <a:lnTo>
                      <a:pt x="50" y="25"/>
                    </a:lnTo>
                    <a:lnTo>
                      <a:pt x="84" y="25"/>
                    </a:lnTo>
                    <a:lnTo>
                      <a:pt x="84" y="193"/>
                    </a:lnTo>
                    <a:lnTo>
                      <a:pt x="84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5" name="ïṥḷîdè"/>
              <p:cNvSpPr/>
              <p:nvPr/>
            </p:nvSpPr>
            <p:spPr bwMode="auto">
              <a:xfrm>
                <a:off x="47198" y="6323082"/>
                <a:ext cx="503449" cy="228128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6" name="ïşḻíḋè"/>
              <p:cNvSpPr/>
              <p:nvPr/>
            </p:nvSpPr>
            <p:spPr bwMode="auto">
              <a:xfrm>
                <a:off x="3728669" y="4996111"/>
                <a:ext cx="794503" cy="1555098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7" name="iŝļïďè"/>
              <p:cNvSpPr/>
              <p:nvPr/>
            </p:nvSpPr>
            <p:spPr bwMode="auto">
              <a:xfrm>
                <a:off x="6277379" y="6488278"/>
                <a:ext cx="841701" cy="62932"/>
              </a:xfrm>
              <a:custGeom>
                <a:avLst/>
                <a:gdLst>
                  <a:gd name="T0" fmla="*/ 0 w 212"/>
                  <a:gd name="T1" fmla="*/ 0 h 15"/>
                  <a:gd name="T2" fmla="*/ 212 w 212"/>
                  <a:gd name="T3" fmla="*/ 0 h 15"/>
                  <a:gd name="T4" fmla="*/ 212 w 212"/>
                  <a:gd name="T5" fmla="*/ 15 h 15"/>
                  <a:gd name="T6" fmla="*/ 0 w 212"/>
                  <a:gd name="T7" fmla="*/ 15 h 15"/>
                  <a:gd name="T8" fmla="*/ 0 w 212"/>
                  <a:gd name="T9" fmla="*/ 0 h 15"/>
                  <a:gd name="T10" fmla="*/ 0 w 21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15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8" name="î$lidê"/>
              <p:cNvSpPr/>
              <p:nvPr/>
            </p:nvSpPr>
            <p:spPr bwMode="auto">
              <a:xfrm>
                <a:off x="0" y="6456812"/>
                <a:ext cx="12192000" cy="422033"/>
              </a:xfrm>
              <a:custGeom>
                <a:avLst/>
                <a:gdLst>
                  <a:gd name="T0" fmla="*/ 132 w 2098"/>
                  <a:gd name="T1" fmla="*/ 21 h 101"/>
                  <a:gd name="T2" fmla="*/ 138 w 2098"/>
                  <a:gd name="T3" fmla="*/ 0 h 101"/>
                  <a:gd name="T4" fmla="*/ 281 w 2098"/>
                  <a:gd name="T5" fmla="*/ 21 h 101"/>
                  <a:gd name="T6" fmla="*/ 289 w 2098"/>
                  <a:gd name="T7" fmla="*/ 0 h 101"/>
                  <a:gd name="T8" fmla="*/ 675 w 2098"/>
                  <a:gd name="T9" fmla="*/ 21 h 101"/>
                  <a:gd name="T10" fmla="*/ 685 w 2098"/>
                  <a:gd name="T11" fmla="*/ 0 h 101"/>
                  <a:gd name="T12" fmla="*/ 706 w 2098"/>
                  <a:gd name="T13" fmla="*/ 21 h 101"/>
                  <a:gd name="T14" fmla="*/ 710 w 2098"/>
                  <a:gd name="T15" fmla="*/ 0 h 101"/>
                  <a:gd name="T16" fmla="*/ 819 w 2098"/>
                  <a:gd name="T17" fmla="*/ 21 h 101"/>
                  <a:gd name="T18" fmla="*/ 824 w 2098"/>
                  <a:gd name="T19" fmla="*/ 0 h 101"/>
                  <a:gd name="T20" fmla="*/ 889 w 2098"/>
                  <a:gd name="T21" fmla="*/ 21 h 101"/>
                  <a:gd name="T22" fmla="*/ 895 w 2098"/>
                  <a:gd name="T23" fmla="*/ 0 h 101"/>
                  <a:gd name="T24" fmla="*/ 979 w 2098"/>
                  <a:gd name="T25" fmla="*/ 21 h 101"/>
                  <a:gd name="T26" fmla="*/ 987 w 2098"/>
                  <a:gd name="T27" fmla="*/ 0 h 101"/>
                  <a:gd name="T28" fmla="*/ 1222 w 2098"/>
                  <a:gd name="T29" fmla="*/ 21 h 101"/>
                  <a:gd name="T30" fmla="*/ 1228 w 2098"/>
                  <a:gd name="T31" fmla="*/ 0 h 101"/>
                  <a:gd name="T32" fmla="*/ 1257 w 2098"/>
                  <a:gd name="T33" fmla="*/ 21 h 101"/>
                  <a:gd name="T34" fmla="*/ 1260 w 2098"/>
                  <a:gd name="T35" fmla="*/ 4 h 101"/>
                  <a:gd name="T36" fmla="*/ 1352 w 2098"/>
                  <a:gd name="T37" fmla="*/ 0 h 101"/>
                  <a:gd name="T38" fmla="*/ 1362 w 2098"/>
                  <a:gd name="T39" fmla="*/ 4 h 101"/>
                  <a:gd name="T40" fmla="*/ 1446 w 2098"/>
                  <a:gd name="T41" fmla="*/ 0 h 101"/>
                  <a:gd name="T42" fmla="*/ 1446 w 2098"/>
                  <a:gd name="T43" fmla="*/ 11 h 101"/>
                  <a:gd name="T44" fmla="*/ 1477 w 2098"/>
                  <a:gd name="T45" fmla="*/ 21 h 101"/>
                  <a:gd name="T46" fmla="*/ 1478 w 2098"/>
                  <a:gd name="T47" fmla="*/ 0 h 101"/>
                  <a:gd name="T48" fmla="*/ 1582 w 2098"/>
                  <a:gd name="T49" fmla="*/ 21 h 101"/>
                  <a:gd name="T50" fmla="*/ 1610 w 2098"/>
                  <a:gd name="T51" fmla="*/ 0 h 101"/>
                  <a:gd name="T52" fmla="*/ 1783 w 2098"/>
                  <a:gd name="T53" fmla="*/ 21 h 101"/>
                  <a:gd name="T54" fmla="*/ 1792 w 2098"/>
                  <a:gd name="T55" fmla="*/ 0 h 101"/>
                  <a:gd name="T56" fmla="*/ 1884 w 2098"/>
                  <a:gd name="T57" fmla="*/ 4 h 101"/>
                  <a:gd name="T58" fmla="*/ 1903 w 2098"/>
                  <a:gd name="T59" fmla="*/ 11 h 101"/>
                  <a:gd name="T60" fmla="*/ 1928 w 2098"/>
                  <a:gd name="T61" fmla="*/ 0 h 101"/>
                  <a:gd name="T62" fmla="*/ 2029 w 2098"/>
                  <a:gd name="T63" fmla="*/ 11 h 101"/>
                  <a:gd name="T64" fmla="*/ 2037 w 2098"/>
                  <a:gd name="T65" fmla="*/ 19 h 101"/>
                  <a:gd name="T66" fmla="*/ 2046 w 2098"/>
                  <a:gd name="T67" fmla="*/ 4 h 101"/>
                  <a:gd name="T68" fmla="*/ 2081 w 2098"/>
                  <a:gd name="T69" fmla="*/ 19 h 101"/>
                  <a:gd name="T70" fmla="*/ 2087 w 2098"/>
                  <a:gd name="T71" fmla="*/ 21 h 101"/>
                  <a:gd name="T72" fmla="*/ 2098 w 2098"/>
                  <a:gd name="T73" fmla="*/ 57 h 101"/>
                  <a:gd name="T74" fmla="*/ 2098 w 2098"/>
                  <a:gd name="T75" fmla="*/ 101 h 101"/>
                  <a:gd name="T76" fmla="*/ 0 w 2098"/>
                  <a:gd name="T77" fmla="*/ 101 h 101"/>
                  <a:gd name="T78" fmla="*/ 0 w 2098"/>
                  <a:gd name="T79" fmla="*/ 57 h 101"/>
                  <a:gd name="T80" fmla="*/ 4 w 2098"/>
                  <a:gd name="T81" fmla="*/ 21 h 101"/>
                  <a:gd name="T82" fmla="*/ 132 w 2098"/>
                  <a:gd name="T8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98" h="101">
                    <a:moveTo>
                      <a:pt x="132" y="0"/>
                    </a:moveTo>
                    <a:lnTo>
                      <a:pt x="132" y="21"/>
                    </a:lnTo>
                    <a:lnTo>
                      <a:pt x="138" y="21"/>
                    </a:lnTo>
                    <a:lnTo>
                      <a:pt x="138" y="0"/>
                    </a:lnTo>
                    <a:lnTo>
                      <a:pt x="281" y="0"/>
                    </a:lnTo>
                    <a:lnTo>
                      <a:pt x="281" y="21"/>
                    </a:lnTo>
                    <a:lnTo>
                      <a:pt x="289" y="21"/>
                    </a:lnTo>
                    <a:lnTo>
                      <a:pt x="289" y="0"/>
                    </a:lnTo>
                    <a:lnTo>
                      <a:pt x="675" y="0"/>
                    </a:lnTo>
                    <a:lnTo>
                      <a:pt x="675" y="21"/>
                    </a:lnTo>
                    <a:lnTo>
                      <a:pt x="685" y="21"/>
                    </a:lnTo>
                    <a:lnTo>
                      <a:pt x="685" y="0"/>
                    </a:lnTo>
                    <a:lnTo>
                      <a:pt x="706" y="0"/>
                    </a:lnTo>
                    <a:lnTo>
                      <a:pt x="706" y="21"/>
                    </a:lnTo>
                    <a:lnTo>
                      <a:pt x="710" y="21"/>
                    </a:lnTo>
                    <a:lnTo>
                      <a:pt x="710" y="0"/>
                    </a:lnTo>
                    <a:lnTo>
                      <a:pt x="819" y="0"/>
                    </a:lnTo>
                    <a:lnTo>
                      <a:pt x="819" y="21"/>
                    </a:lnTo>
                    <a:lnTo>
                      <a:pt x="824" y="21"/>
                    </a:lnTo>
                    <a:lnTo>
                      <a:pt x="824" y="0"/>
                    </a:lnTo>
                    <a:lnTo>
                      <a:pt x="889" y="0"/>
                    </a:lnTo>
                    <a:lnTo>
                      <a:pt x="889" y="21"/>
                    </a:lnTo>
                    <a:lnTo>
                      <a:pt x="895" y="21"/>
                    </a:lnTo>
                    <a:lnTo>
                      <a:pt x="895" y="0"/>
                    </a:lnTo>
                    <a:lnTo>
                      <a:pt x="979" y="0"/>
                    </a:lnTo>
                    <a:lnTo>
                      <a:pt x="979" y="21"/>
                    </a:lnTo>
                    <a:lnTo>
                      <a:pt x="987" y="21"/>
                    </a:lnTo>
                    <a:lnTo>
                      <a:pt x="987" y="0"/>
                    </a:lnTo>
                    <a:lnTo>
                      <a:pt x="1222" y="0"/>
                    </a:lnTo>
                    <a:lnTo>
                      <a:pt x="1222" y="21"/>
                    </a:lnTo>
                    <a:lnTo>
                      <a:pt x="1228" y="21"/>
                    </a:lnTo>
                    <a:lnTo>
                      <a:pt x="1228" y="0"/>
                    </a:lnTo>
                    <a:lnTo>
                      <a:pt x="1257" y="0"/>
                    </a:lnTo>
                    <a:lnTo>
                      <a:pt x="1257" y="21"/>
                    </a:lnTo>
                    <a:lnTo>
                      <a:pt x="1260" y="21"/>
                    </a:lnTo>
                    <a:lnTo>
                      <a:pt x="1260" y="4"/>
                    </a:lnTo>
                    <a:lnTo>
                      <a:pt x="1260" y="0"/>
                    </a:lnTo>
                    <a:lnTo>
                      <a:pt x="1352" y="0"/>
                    </a:lnTo>
                    <a:lnTo>
                      <a:pt x="1352" y="4"/>
                    </a:lnTo>
                    <a:lnTo>
                      <a:pt x="1362" y="4"/>
                    </a:lnTo>
                    <a:lnTo>
                      <a:pt x="1362" y="0"/>
                    </a:lnTo>
                    <a:lnTo>
                      <a:pt x="1446" y="0"/>
                    </a:lnTo>
                    <a:lnTo>
                      <a:pt x="1446" y="4"/>
                    </a:lnTo>
                    <a:lnTo>
                      <a:pt x="1446" y="11"/>
                    </a:lnTo>
                    <a:lnTo>
                      <a:pt x="1477" y="11"/>
                    </a:lnTo>
                    <a:lnTo>
                      <a:pt x="1477" y="21"/>
                    </a:lnTo>
                    <a:lnTo>
                      <a:pt x="1478" y="21"/>
                    </a:lnTo>
                    <a:lnTo>
                      <a:pt x="1478" y="0"/>
                    </a:lnTo>
                    <a:lnTo>
                      <a:pt x="1582" y="0"/>
                    </a:lnTo>
                    <a:lnTo>
                      <a:pt x="1582" y="21"/>
                    </a:lnTo>
                    <a:lnTo>
                      <a:pt x="1610" y="21"/>
                    </a:lnTo>
                    <a:lnTo>
                      <a:pt x="1610" y="0"/>
                    </a:lnTo>
                    <a:lnTo>
                      <a:pt x="1783" y="0"/>
                    </a:lnTo>
                    <a:lnTo>
                      <a:pt x="1783" y="21"/>
                    </a:lnTo>
                    <a:lnTo>
                      <a:pt x="1792" y="21"/>
                    </a:lnTo>
                    <a:lnTo>
                      <a:pt x="1792" y="0"/>
                    </a:lnTo>
                    <a:lnTo>
                      <a:pt x="1884" y="0"/>
                    </a:lnTo>
                    <a:lnTo>
                      <a:pt x="1884" y="4"/>
                    </a:lnTo>
                    <a:lnTo>
                      <a:pt x="1903" y="4"/>
                    </a:lnTo>
                    <a:lnTo>
                      <a:pt x="1903" y="11"/>
                    </a:lnTo>
                    <a:lnTo>
                      <a:pt x="1928" y="11"/>
                    </a:lnTo>
                    <a:lnTo>
                      <a:pt x="1928" y="0"/>
                    </a:lnTo>
                    <a:lnTo>
                      <a:pt x="2029" y="0"/>
                    </a:lnTo>
                    <a:lnTo>
                      <a:pt x="2029" y="11"/>
                    </a:lnTo>
                    <a:lnTo>
                      <a:pt x="2037" y="11"/>
                    </a:lnTo>
                    <a:lnTo>
                      <a:pt x="2037" y="19"/>
                    </a:lnTo>
                    <a:lnTo>
                      <a:pt x="2046" y="19"/>
                    </a:lnTo>
                    <a:lnTo>
                      <a:pt x="2046" y="4"/>
                    </a:lnTo>
                    <a:lnTo>
                      <a:pt x="2081" y="4"/>
                    </a:lnTo>
                    <a:lnTo>
                      <a:pt x="2081" y="19"/>
                    </a:lnTo>
                    <a:lnTo>
                      <a:pt x="2087" y="19"/>
                    </a:lnTo>
                    <a:lnTo>
                      <a:pt x="2087" y="21"/>
                    </a:lnTo>
                    <a:lnTo>
                      <a:pt x="2098" y="21"/>
                    </a:lnTo>
                    <a:lnTo>
                      <a:pt x="2098" y="57"/>
                    </a:lnTo>
                    <a:lnTo>
                      <a:pt x="2098" y="57"/>
                    </a:lnTo>
                    <a:lnTo>
                      <a:pt x="2098" y="101"/>
                    </a:lnTo>
                    <a:lnTo>
                      <a:pt x="2098" y="101"/>
                    </a:lnTo>
                    <a:lnTo>
                      <a:pt x="0" y="10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4" y="0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9" name="iṣ1íḑe"/>
              <p:cNvSpPr/>
              <p:nvPr/>
            </p:nvSpPr>
            <p:spPr bwMode="auto">
              <a:xfrm>
                <a:off x="8670959" y="5001528"/>
                <a:ext cx="409052" cy="1549682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40" name="iṡ1iḑê"/>
              <p:cNvSpPr/>
              <p:nvPr/>
            </p:nvSpPr>
            <p:spPr bwMode="auto">
              <a:xfrm>
                <a:off x="9308135" y="5481379"/>
                <a:ext cx="1471013" cy="1069830"/>
              </a:xfrm>
              <a:custGeom>
                <a:avLst/>
                <a:gdLst>
                  <a:gd name="T0" fmla="*/ 109 w 375"/>
                  <a:gd name="T1" fmla="*/ 163 h 272"/>
                  <a:gd name="T2" fmla="*/ 138 w 375"/>
                  <a:gd name="T3" fmla="*/ 151 h 272"/>
                  <a:gd name="T4" fmla="*/ 145 w 375"/>
                  <a:gd name="T5" fmla="*/ 140 h 272"/>
                  <a:gd name="T6" fmla="*/ 147 w 375"/>
                  <a:gd name="T7" fmla="*/ 140 h 272"/>
                  <a:gd name="T8" fmla="*/ 155 w 375"/>
                  <a:gd name="T9" fmla="*/ 151 h 272"/>
                  <a:gd name="T10" fmla="*/ 183 w 375"/>
                  <a:gd name="T11" fmla="*/ 163 h 272"/>
                  <a:gd name="T12" fmla="*/ 183 w 375"/>
                  <a:gd name="T13" fmla="*/ 169 h 272"/>
                  <a:gd name="T14" fmla="*/ 178 w 375"/>
                  <a:gd name="T15" fmla="*/ 169 h 272"/>
                  <a:gd name="T16" fmla="*/ 178 w 375"/>
                  <a:gd name="T17" fmla="*/ 190 h 272"/>
                  <a:gd name="T18" fmla="*/ 358 w 375"/>
                  <a:gd name="T19" fmla="*/ 190 h 272"/>
                  <a:gd name="T20" fmla="*/ 358 w 375"/>
                  <a:gd name="T21" fmla="*/ 199 h 272"/>
                  <a:gd name="T22" fmla="*/ 375 w 375"/>
                  <a:gd name="T23" fmla="*/ 199 h 272"/>
                  <a:gd name="T24" fmla="*/ 375 w 375"/>
                  <a:gd name="T25" fmla="*/ 272 h 272"/>
                  <a:gd name="T26" fmla="*/ 0 w 375"/>
                  <a:gd name="T27" fmla="*/ 272 h 272"/>
                  <a:gd name="T28" fmla="*/ 0 w 375"/>
                  <a:gd name="T29" fmla="*/ 199 h 272"/>
                  <a:gd name="T30" fmla="*/ 17 w 375"/>
                  <a:gd name="T31" fmla="*/ 199 h 272"/>
                  <a:gd name="T32" fmla="*/ 17 w 375"/>
                  <a:gd name="T33" fmla="*/ 190 h 272"/>
                  <a:gd name="T34" fmla="*/ 27 w 375"/>
                  <a:gd name="T35" fmla="*/ 190 h 272"/>
                  <a:gd name="T36" fmla="*/ 27 w 375"/>
                  <a:gd name="T37" fmla="*/ 71 h 272"/>
                  <a:gd name="T38" fmla="*/ 30 w 375"/>
                  <a:gd name="T39" fmla="*/ 71 h 272"/>
                  <a:gd name="T40" fmla="*/ 30 w 375"/>
                  <a:gd name="T41" fmla="*/ 50 h 272"/>
                  <a:gd name="T42" fmla="*/ 34 w 375"/>
                  <a:gd name="T43" fmla="*/ 50 h 272"/>
                  <a:gd name="T44" fmla="*/ 34 w 375"/>
                  <a:gd name="T45" fmla="*/ 27 h 272"/>
                  <a:gd name="T46" fmla="*/ 38 w 375"/>
                  <a:gd name="T47" fmla="*/ 27 h 272"/>
                  <a:gd name="T48" fmla="*/ 38 w 375"/>
                  <a:gd name="T49" fmla="*/ 18 h 272"/>
                  <a:gd name="T50" fmla="*/ 42 w 375"/>
                  <a:gd name="T51" fmla="*/ 18 h 272"/>
                  <a:gd name="T52" fmla="*/ 51 w 375"/>
                  <a:gd name="T53" fmla="*/ 0 h 272"/>
                  <a:gd name="T54" fmla="*/ 55 w 375"/>
                  <a:gd name="T55" fmla="*/ 0 h 272"/>
                  <a:gd name="T56" fmla="*/ 65 w 375"/>
                  <a:gd name="T57" fmla="*/ 18 h 272"/>
                  <a:gd name="T58" fmla="*/ 69 w 375"/>
                  <a:gd name="T59" fmla="*/ 18 h 272"/>
                  <a:gd name="T60" fmla="*/ 69 w 375"/>
                  <a:gd name="T61" fmla="*/ 27 h 272"/>
                  <a:gd name="T62" fmla="*/ 73 w 375"/>
                  <a:gd name="T63" fmla="*/ 27 h 272"/>
                  <a:gd name="T64" fmla="*/ 73 w 375"/>
                  <a:gd name="T65" fmla="*/ 50 h 272"/>
                  <a:gd name="T66" fmla="*/ 76 w 375"/>
                  <a:gd name="T67" fmla="*/ 50 h 272"/>
                  <a:gd name="T68" fmla="*/ 76 w 375"/>
                  <a:gd name="T69" fmla="*/ 71 h 272"/>
                  <a:gd name="T70" fmla="*/ 80 w 375"/>
                  <a:gd name="T71" fmla="*/ 71 h 272"/>
                  <a:gd name="T72" fmla="*/ 80 w 375"/>
                  <a:gd name="T73" fmla="*/ 190 h 272"/>
                  <a:gd name="T74" fmla="*/ 115 w 375"/>
                  <a:gd name="T75" fmla="*/ 190 h 272"/>
                  <a:gd name="T76" fmla="*/ 115 w 375"/>
                  <a:gd name="T77" fmla="*/ 169 h 272"/>
                  <a:gd name="T78" fmla="*/ 109 w 375"/>
                  <a:gd name="T79" fmla="*/ 169 h 272"/>
                  <a:gd name="T80" fmla="*/ 109 w 375"/>
                  <a:gd name="T81" fmla="*/ 163 h 272"/>
                  <a:gd name="T82" fmla="*/ 109 w 375"/>
                  <a:gd name="T83" fmla="*/ 16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5" h="272">
                    <a:moveTo>
                      <a:pt x="109" y="163"/>
                    </a:moveTo>
                    <a:lnTo>
                      <a:pt x="138" y="151"/>
                    </a:lnTo>
                    <a:lnTo>
                      <a:pt x="145" y="140"/>
                    </a:lnTo>
                    <a:lnTo>
                      <a:pt x="147" y="140"/>
                    </a:lnTo>
                    <a:lnTo>
                      <a:pt x="155" y="151"/>
                    </a:lnTo>
                    <a:lnTo>
                      <a:pt x="183" y="163"/>
                    </a:lnTo>
                    <a:lnTo>
                      <a:pt x="183" y="169"/>
                    </a:lnTo>
                    <a:lnTo>
                      <a:pt x="178" y="169"/>
                    </a:lnTo>
                    <a:lnTo>
                      <a:pt x="178" y="190"/>
                    </a:lnTo>
                    <a:lnTo>
                      <a:pt x="358" y="190"/>
                    </a:lnTo>
                    <a:lnTo>
                      <a:pt x="358" y="199"/>
                    </a:lnTo>
                    <a:lnTo>
                      <a:pt x="375" y="199"/>
                    </a:lnTo>
                    <a:lnTo>
                      <a:pt x="375" y="272"/>
                    </a:lnTo>
                    <a:lnTo>
                      <a:pt x="0" y="272"/>
                    </a:lnTo>
                    <a:lnTo>
                      <a:pt x="0" y="199"/>
                    </a:lnTo>
                    <a:lnTo>
                      <a:pt x="17" y="199"/>
                    </a:lnTo>
                    <a:lnTo>
                      <a:pt x="17" y="190"/>
                    </a:lnTo>
                    <a:lnTo>
                      <a:pt x="27" y="190"/>
                    </a:lnTo>
                    <a:lnTo>
                      <a:pt x="27" y="71"/>
                    </a:lnTo>
                    <a:lnTo>
                      <a:pt x="30" y="71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71"/>
                    </a:lnTo>
                    <a:lnTo>
                      <a:pt x="80" y="71"/>
                    </a:lnTo>
                    <a:lnTo>
                      <a:pt x="80" y="190"/>
                    </a:lnTo>
                    <a:lnTo>
                      <a:pt x="115" y="190"/>
                    </a:lnTo>
                    <a:lnTo>
                      <a:pt x="115" y="169"/>
                    </a:lnTo>
                    <a:lnTo>
                      <a:pt x="109" y="169"/>
                    </a:lnTo>
                    <a:lnTo>
                      <a:pt x="109" y="163"/>
                    </a:lnTo>
                    <a:lnTo>
                      <a:pt x="109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41" name="ïṡḻîdé"/>
              <p:cNvSpPr/>
              <p:nvPr/>
            </p:nvSpPr>
            <p:spPr bwMode="auto">
              <a:xfrm>
                <a:off x="10818481" y="6283752"/>
                <a:ext cx="141595" cy="267458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42" name="íṣļíďe"/>
              <p:cNvSpPr/>
              <p:nvPr/>
            </p:nvSpPr>
            <p:spPr bwMode="auto">
              <a:xfrm>
                <a:off x="10920748" y="6354547"/>
                <a:ext cx="424785" cy="196662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43" name="ïṣľíḋe"/>
              <p:cNvSpPr/>
              <p:nvPr/>
            </p:nvSpPr>
            <p:spPr bwMode="auto">
              <a:xfrm>
                <a:off x="11227534" y="5843234"/>
                <a:ext cx="369717" cy="707975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44" name="ïṧľïḍé"/>
              <p:cNvSpPr/>
              <p:nvPr/>
            </p:nvSpPr>
            <p:spPr bwMode="auto">
              <a:xfrm>
                <a:off x="11644455" y="6323082"/>
                <a:ext cx="157327" cy="228128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45" name="íśľïḋê"/>
              <p:cNvSpPr/>
              <p:nvPr/>
            </p:nvSpPr>
            <p:spPr bwMode="auto">
              <a:xfrm>
                <a:off x="11825380" y="6244418"/>
                <a:ext cx="149459" cy="306792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46" name="iş1îdé"/>
              <p:cNvSpPr/>
              <p:nvPr/>
            </p:nvSpPr>
            <p:spPr bwMode="auto">
              <a:xfrm>
                <a:off x="8143909" y="6323082"/>
                <a:ext cx="503449" cy="228128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47" name="íšlîḓé"/>
              <p:cNvSpPr/>
              <p:nvPr/>
            </p:nvSpPr>
            <p:spPr bwMode="auto">
              <a:xfrm>
                <a:off x="11272406" y="4435147"/>
                <a:ext cx="794503" cy="2116062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48" name="iṧḷïḍê"/>
              <p:cNvSpPr/>
              <p:nvPr/>
            </p:nvSpPr>
            <p:spPr bwMode="auto">
              <a:xfrm>
                <a:off x="5084017" y="5213924"/>
                <a:ext cx="7107983" cy="1360889"/>
              </a:xfrm>
              <a:custGeom>
                <a:avLst/>
                <a:gdLst>
                  <a:gd name="T0" fmla="*/ 2006 w 2031"/>
                  <a:gd name="T1" fmla="*/ 347 h 347"/>
                  <a:gd name="T2" fmla="*/ 2031 w 2031"/>
                  <a:gd name="T3" fmla="*/ 347 h 347"/>
                  <a:gd name="T4" fmla="*/ 2018 w 2031"/>
                  <a:gd name="T5" fmla="*/ 306 h 347"/>
                  <a:gd name="T6" fmla="*/ 2006 w 2031"/>
                  <a:gd name="T7" fmla="*/ 324 h 347"/>
                  <a:gd name="T8" fmla="*/ 1972 w 2031"/>
                  <a:gd name="T9" fmla="*/ 293 h 347"/>
                  <a:gd name="T10" fmla="*/ 1972 w 2031"/>
                  <a:gd name="T11" fmla="*/ 347 h 347"/>
                  <a:gd name="T12" fmla="*/ 13 w 2031"/>
                  <a:gd name="T13" fmla="*/ 176 h 347"/>
                  <a:gd name="T14" fmla="*/ 13 w 2031"/>
                  <a:gd name="T15" fmla="*/ 347 h 347"/>
                  <a:gd name="T16" fmla="*/ 73 w 2031"/>
                  <a:gd name="T17" fmla="*/ 176 h 347"/>
                  <a:gd name="T18" fmla="*/ 65 w 2031"/>
                  <a:gd name="T19" fmla="*/ 159 h 347"/>
                  <a:gd name="T20" fmla="*/ 8 w 2031"/>
                  <a:gd name="T21" fmla="*/ 159 h 347"/>
                  <a:gd name="T22" fmla="*/ 235 w 2031"/>
                  <a:gd name="T23" fmla="*/ 347 h 347"/>
                  <a:gd name="T24" fmla="*/ 174 w 2031"/>
                  <a:gd name="T25" fmla="*/ 347 h 347"/>
                  <a:gd name="T26" fmla="*/ 413 w 2031"/>
                  <a:gd name="T27" fmla="*/ 129 h 347"/>
                  <a:gd name="T28" fmla="*/ 388 w 2031"/>
                  <a:gd name="T29" fmla="*/ 134 h 347"/>
                  <a:gd name="T30" fmla="*/ 362 w 2031"/>
                  <a:gd name="T31" fmla="*/ 347 h 347"/>
                  <a:gd name="T32" fmla="*/ 442 w 2031"/>
                  <a:gd name="T33" fmla="*/ 347 h 347"/>
                  <a:gd name="T34" fmla="*/ 438 w 2031"/>
                  <a:gd name="T35" fmla="*/ 150 h 347"/>
                  <a:gd name="T36" fmla="*/ 413 w 2031"/>
                  <a:gd name="T37" fmla="*/ 134 h 347"/>
                  <a:gd name="T38" fmla="*/ 547 w 2031"/>
                  <a:gd name="T39" fmla="*/ 138 h 347"/>
                  <a:gd name="T40" fmla="*/ 484 w 2031"/>
                  <a:gd name="T41" fmla="*/ 347 h 347"/>
                  <a:gd name="T42" fmla="*/ 601 w 2031"/>
                  <a:gd name="T43" fmla="*/ 220 h 347"/>
                  <a:gd name="T44" fmla="*/ 559 w 2031"/>
                  <a:gd name="T45" fmla="*/ 205 h 347"/>
                  <a:gd name="T46" fmla="*/ 583 w 2031"/>
                  <a:gd name="T47" fmla="*/ 347 h 347"/>
                  <a:gd name="T48" fmla="*/ 666 w 2031"/>
                  <a:gd name="T49" fmla="*/ 347 h 347"/>
                  <a:gd name="T50" fmla="*/ 641 w 2031"/>
                  <a:gd name="T51" fmla="*/ 347 h 347"/>
                  <a:gd name="T52" fmla="*/ 719 w 2031"/>
                  <a:gd name="T53" fmla="*/ 347 h 347"/>
                  <a:gd name="T54" fmla="*/ 694 w 2031"/>
                  <a:gd name="T55" fmla="*/ 347 h 347"/>
                  <a:gd name="T56" fmla="*/ 763 w 2031"/>
                  <a:gd name="T57" fmla="*/ 347 h 347"/>
                  <a:gd name="T58" fmla="*/ 725 w 2031"/>
                  <a:gd name="T59" fmla="*/ 347 h 347"/>
                  <a:gd name="T60" fmla="*/ 876 w 2031"/>
                  <a:gd name="T61" fmla="*/ 347 h 347"/>
                  <a:gd name="T62" fmla="*/ 838 w 2031"/>
                  <a:gd name="T63" fmla="*/ 347 h 347"/>
                  <a:gd name="T64" fmla="*/ 972 w 2031"/>
                  <a:gd name="T65" fmla="*/ 347 h 347"/>
                  <a:gd name="T66" fmla="*/ 939 w 2031"/>
                  <a:gd name="T67" fmla="*/ 347 h 347"/>
                  <a:gd name="T68" fmla="*/ 1086 w 2031"/>
                  <a:gd name="T69" fmla="*/ 347 h 347"/>
                  <a:gd name="T70" fmla="*/ 1012 w 2031"/>
                  <a:gd name="T71" fmla="*/ 347 h 347"/>
                  <a:gd name="T72" fmla="*/ 1217 w 2031"/>
                  <a:gd name="T73" fmla="*/ 347 h 347"/>
                  <a:gd name="T74" fmla="*/ 1199 w 2031"/>
                  <a:gd name="T75" fmla="*/ 6 h 347"/>
                  <a:gd name="T76" fmla="*/ 1142 w 2031"/>
                  <a:gd name="T77" fmla="*/ 347 h 347"/>
                  <a:gd name="T78" fmla="*/ 1477 w 2031"/>
                  <a:gd name="T79" fmla="*/ 289 h 347"/>
                  <a:gd name="T80" fmla="*/ 1431 w 2031"/>
                  <a:gd name="T81" fmla="*/ 289 h 347"/>
                  <a:gd name="T82" fmla="*/ 1480 w 2031"/>
                  <a:gd name="T83" fmla="*/ 347 h 347"/>
                  <a:gd name="T84" fmla="*/ 1477 w 2031"/>
                  <a:gd name="T85" fmla="*/ 289 h 347"/>
                  <a:gd name="T86" fmla="*/ 1528 w 2031"/>
                  <a:gd name="T87" fmla="*/ 253 h 347"/>
                  <a:gd name="T88" fmla="*/ 1502 w 2031"/>
                  <a:gd name="T89" fmla="*/ 347 h 347"/>
                  <a:gd name="T90" fmla="*/ 1565 w 2031"/>
                  <a:gd name="T91" fmla="*/ 285 h 347"/>
                  <a:gd name="T92" fmla="*/ 1632 w 2031"/>
                  <a:gd name="T93" fmla="*/ 347 h 347"/>
                  <a:gd name="T94" fmla="*/ 1628 w 2031"/>
                  <a:gd name="T95" fmla="*/ 155 h 347"/>
                  <a:gd name="T96" fmla="*/ 1618 w 2031"/>
                  <a:gd name="T97" fmla="*/ 155 h 347"/>
                  <a:gd name="T98" fmla="*/ 1607 w 2031"/>
                  <a:gd name="T99" fmla="*/ 163 h 347"/>
                  <a:gd name="T100" fmla="*/ 1601 w 2031"/>
                  <a:gd name="T101" fmla="*/ 153 h 347"/>
                  <a:gd name="T102" fmla="*/ 1595 w 2031"/>
                  <a:gd name="T103" fmla="*/ 163 h 347"/>
                  <a:gd name="T104" fmla="*/ 1584 w 2031"/>
                  <a:gd name="T105" fmla="*/ 155 h 347"/>
                  <a:gd name="T106" fmla="*/ 1574 w 2031"/>
                  <a:gd name="T107" fmla="*/ 155 h 347"/>
                  <a:gd name="T108" fmla="*/ 1568 w 2031"/>
                  <a:gd name="T109" fmla="*/ 347 h 347"/>
                  <a:gd name="T110" fmla="*/ 1750 w 2031"/>
                  <a:gd name="T111" fmla="*/ 129 h 347"/>
                  <a:gd name="T112" fmla="*/ 1683 w 2031"/>
                  <a:gd name="T113" fmla="*/ 180 h 347"/>
                  <a:gd name="T114" fmla="*/ 1756 w 2031"/>
                  <a:gd name="T115" fmla="*/ 180 h 347"/>
                  <a:gd name="T116" fmla="*/ 1894 w 2031"/>
                  <a:gd name="T117" fmla="*/ 308 h 347"/>
                  <a:gd name="T118" fmla="*/ 1873 w 2031"/>
                  <a:gd name="T119" fmla="*/ 308 h 347"/>
                  <a:gd name="T120" fmla="*/ 1848 w 2031"/>
                  <a:gd name="T121" fmla="*/ 285 h 347"/>
                  <a:gd name="T122" fmla="*/ 1840 w 2031"/>
                  <a:gd name="T123" fmla="*/ 335 h 347"/>
                  <a:gd name="T124" fmla="*/ 1894 w 2031"/>
                  <a:gd name="T125" fmla="*/ 308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1" h="347">
                    <a:moveTo>
                      <a:pt x="1972" y="347"/>
                    </a:moveTo>
                    <a:lnTo>
                      <a:pt x="2001" y="347"/>
                    </a:lnTo>
                    <a:lnTo>
                      <a:pt x="2006" y="347"/>
                    </a:lnTo>
                    <a:lnTo>
                      <a:pt x="2018" y="347"/>
                    </a:lnTo>
                    <a:lnTo>
                      <a:pt x="2022" y="347"/>
                    </a:lnTo>
                    <a:lnTo>
                      <a:pt x="2031" y="347"/>
                    </a:lnTo>
                    <a:lnTo>
                      <a:pt x="2031" y="314"/>
                    </a:lnTo>
                    <a:lnTo>
                      <a:pt x="2018" y="314"/>
                    </a:lnTo>
                    <a:lnTo>
                      <a:pt x="2018" y="306"/>
                    </a:lnTo>
                    <a:lnTo>
                      <a:pt x="2006" y="306"/>
                    </a:lnTo>
                    <a:lnTo>
                      <a:pt x="2006" y="314"/>
                    </a:lnTo>
                    <a:lnTo>
                      <a:pt x="2006" y="324"/>
                    </a:lnTo>
                    <a:lnTo>
                      <a:pt x="2001" y="324"/>
                    </a:lnTo>
                    <a:lnTo>
                      <a:pt x="2001" y="293"/>
                    </a:lnTo>
                    <a:lnTo>
                      <a:pt x="1972" y="293"/>
                    </a:lnTo>
                    <a:lnTo>
                      <a:pt x="1972" y="324"/>
                    </a:lnTo>
                    <a:lnTo>
                      <a:pt x="1972" y="347"/>
                    </a:lnTo>
                    <a:lnTo>
                      <a:pt x="1972" y="347"/>
                    </a:lnTo>
                    <a:close/>
                    <a:moveTo>
                      <a:pt x="8" y="159"/>
                    </a:moveTo>
                    <a:lnTo>
                      <a:pt x="13" y="159"/>
                    </a:lnTo>
                    <a:lnTo>
                      <a:pt x="13" y="176"/>
                    </a:lnTo>
                    <a:lnTo>
                      <a:pt x="0" y="176"/>
                    </a:lnTo>
                    <a:lnTo>
                      <a:pt x="0" y="347"/>
                    </a:lnTo>
                    <a:lnTo>
                      <a:pt x="13" y="347"/>
                    </a:lnTo>
                    <a:lnTo>
                      <a:pt x="59" y="347"/>
                    </a:lnTo>
                    <a:lnTo>
                      <a:pt x="73" y="347"/>
                    </a:lnTo>
                    <a:lnTo>
                      <a:pt x="73" y="176"/>
                    </a:lnTo>
                    <a:lnTo>
                      <a:pt x="59" y="176"/>
                    </a:lnTo>
                    <a:lnTo>
                      <a:pt x="59" y="159"/>
                    </a:lnTo>
                    <a:lnTo>
                      <a:pt x="65" y="159"/>
                    </a:lnTo>
                    <a:lnTo>
                      <a:pt x="65" y="153"/>
                    </a:lnTo>
                    <a:lnTo>
                      <a:pt x="8" y="153"/>
                    </a:lnTo>
                    <a:lnTo>
                      <a:pt x="8" y="159"/>
                    </a:lnTo>
                    <a:lnTo>
                      <a:pt x="8" y="159"/>
                    </a:lnTo>
                    <a:close/>
                    <a:moveTo>
                      <a:pt x="174" y="347"/>
                    </a:moveTo>
                    <a:lnTo>
                      <a:pt x="235" y="347"/>
                    </a:lnTo>
                    <a:lnTo>
                      <a:pt x="235" y="79"/>
                    </a:lnTo>
                    <a:lnTo>
                      <a:pt x="174" y="79"/>
                    </a:lnTo>
                    <a:lnTo>
                      <a:pt x="174" y="347"/>
                    </a:lnTo>
                    <a:lnTo>
                      <a:pt x="174" y="347"/>
                    </a:lnTo>
                    <a:close/>
                    <a:moveTo>
                      <a:pt x="413" y="134"/>
                    </a:moveTo>
                    <a:lnTo>
                      <a:pt x="413" y="129"/>
                    </a:lnTo>
                    <a:lnTo>
                      <a:pt x="406" y="129"/>
                    </a:lnTo>
                    <a:lnTo>
                      <a:pt x="406" y="134"/>
                    </a:lnTo>
                    <a:lnTo>
                      <a:pt x="388" y="134"/>
                    </a:lnTo>
                    <a:lnTo>
                      <a:pt x="388" y="150"/>
                    </a:lnTo>
                    <a:lnTo>
                      <a:pt x="362" y="150"/>
                    </a:lnTo>
                    <a:lnTo>
                      <a:pt x="362" y="347"/>
                    </a:lnTo>
                    <a:lnTo>
                      <a:pt x="367" y="347"/>
                    </a:lnTo>
                    <a:lnTo>
                      <a:pt x="438" y="347"/>
                    </a:lnTo>
                    <a:lnTo>
                      <a:pt x="442" y="347"/>
                    </a:lnTo>
                    <a:lnTo>
                      <a:pt x="442" y="167"/>
                    </a:lnTo>
                    <a:lnTo>
                      <a:pt x="438" y="167"/>
                    </a:lnTo>
                    <a:lnTo>
                      <a:pt x="438" y="150"/>
                    </a:lnTo>
                    <a:lnTo>
                      <a:pt x="413" y="150"/>
                    </a:lnTo>
                    <a:lnTo>
                      <a:pt x="413" y="134"/>
                    </a:lnTo>
                    <a:lnTo>
                      <a:pt x="413" y="134"/>
                    </a:lnTo>
                    <a:close/>
                    <a:moveTo>
                      <a:pt x="484" y="347"/>
                    </a:moveTo>
                    <a:lnTo>
                      <a:pt x="547" y="347"/>
                    </a:lnTo>
                    <a:lnTo>
                      <a:pt x="547" y="138"/>
                    </a:lnTo>
                    <a:lnTo>
                      <a:pt x="484" y="138"/>
                    </a:lnTo>
                    <a:lnTo>
                      <a:pt x="484" y="347"/>
                    </a:lnTo>
                    <a:lnTo>
                      <a:pt x="484" y="347"/>
                    </a:lnTo>
                    <a:close/>
                    <a:moveTo>
                      <a:pt x="583" y="347"/>
                    </a:moveTo>
                    <a:lnTo>
                      <a:pt x="601" y="347"/>
                    </a:lnTo>
                    <a:lnTo>
                      <a:pt x="601" y="220"/>
                    </a:lnTo>
                    <a:lnTo>
                      <a:pt x="583" y="220"/>
                    </a:lnTo>
                    <a:lnTo>
                      <a:pt x="583" y="205"/>
                    </a:lnTo>
                    <a:lnTo>
                      <a:pt x="559" y="205"/>
                    </a:lnTo>
                    <a:lnTo>
                      <a:pt x="559" y="220"/>
                    </a:lnTo>
                    <a:lnTo>
                      <a:pt x="559" y="347"/>
                    </a:lnTo>
                    <a:lnTo>
                      <a:pt x="583" y="347"/>
                    </a:lnTo>
                    <a:lnTo>
                      <a:pt x="583" y="347"/>
                    </a:lnTo>
                    <a:close/>
                    <a:moveTo>
                      <a:pt x="641" y="347"/>
                    </a:moveTo>
                    <a:lnTo>
                      <a:pt x="666" y="347"/>
                    </a:lnTo>
                    <a:lnTo>
                      <a:pt x="666" y="236"/>
                    </a:lnTo>
                    <a:lnTo>
                      <a:pt x="641" y="236"/>
                    </a:lnTo>
                    <a:lnTo>
                      <a:pt x="641" y="347"/>
                    </a:lnTo>
                    <a:lnTo>
                      <a:pt x="641" y="347"/>
                    </a:lnTo>
                    <a:close/>
                    <a:moveTo>
                      <a:pt x="694" y="347"/>
                    </a:moveTo>
                    <a:lnTo>
                      <a:pt x="719" y="347"/>
                    </a:lnTo>
                    <a:lnTo>
                      <a:pt x="719" y="280"/>
                    </a:lnTo>
                    <a:lnTo>
                      <a:pt x="694" y="280"/>
                    </a:lnTo>
                    <a:lnTo>
                      <a:pt x="694" y="347"/>
                    </a:lnTo>
                    <a:lnTo>
                      <a:pt x="694" y="347"/>
                    </a:lnTo>
                    <a:close/>
                    <a:moveTo>
                      <a:pt x="725" y="347"/>
                    </a:moveTo>
                    <a:lnTo>
                      <a:pt x="763" y="347"/>
                    </a:lnTo>
                    <a:lnTo>
                      <a:pt x="763" y="92"/>
                    </a:lnTo>
                    <a:lnTo>
                      <a:pt x="725" y="92"/>
                    </a:lnTo>
                    <a:lnTo>
                      <a:pt x="725" y="347"/>
                    </a:lnTo>
                    <a:lnTo>
                      <a:pt x="725" y="347"/>
                    </a:lnTo>
                    <a:close/>
                    <a:moveTo>
                      <a:pt x="838" y="347"/>
                    </a:moveTo>
                    <a:lnTo>
                      <a:pt x="876" y="347"/>
                    </a:lnTo>
                    <a:lnTo>
                      <a:pt x="876" y="257"/>
                    </a:lnTo>
                    <a:lnTo>
                      <a:pt x="838" y="257"/>
                    </a:lnTo>
                    <a:lnTo>
                      <a:pt x="838" y="347"/>
                    </a:lnTo>
                    <a:lnTo>
                      <a:pt x="838" y="347"/>
                    </a:lnTo>
                    <a:close/>
                    <a:moveTo>
                      <a:pt x="939" y="347"/>
                    </a:moveTo>
                    <a:lnTo>
                      <a:pt x="972" y="347"/>
                    </a:lnTo>
                    <a:lnTo>
                      <a:pt x="972" y="236"/>
                    </a:lnTo>
                    <a:lnTo>
                      <a:pt x="939" y="236"/>
                    </a:lnTo>
                    <a:lnTo>
                      <a:pt x="939" y="347"/>
                    </a:lnTo>
                    <a:lnTo>
                      <a:pt x="939" y="347"/>
                    </a:lnTo>
                    <a:close/>
                    <a:moveTo>
                      <a:pt x="1012" y="347"/>
                    </a:moveTo>
                    <a:lnTo>
                      <a:pt x="1086" y="347"/>
                    </a:lnTo>
                    <a:lnTo>
                      <a:pt x="1086" y="0"/>
                    </a:lnTo>
                    <a:lnTo>
                      <a:pt x="1012" y="0"/>
                    </a:lnTo>
                    <a:lnTo>
                      <a:pt x="1012" y="347"/>
                    </a:lnTo>
                    <a:lnTo>
                      <a:pt x="1012" y="347"/>
                    </a:lnTo>
                    <a:close/>
                    <a:moveTo>
                      <a:pt x="1199" y="347"/>
                    </a:moveTo>
                    <a:lnTo>
                      <a:pt x="1217" y="347"/>
                    </a:lnTo>
                    <a:lnTo>
                      <a:pt x="1217" y="276"/>
                    </a:lnTo>
                    <a:lnTo>
                      <a:pt x="1199" y="276"/>
                    </a:lnTo>
                    <a:lnTo>
                      <a:pt x="1199" y="6"/>
                    </a:lnTo>
                    <a:lnTo>
                      <a:pt x="1125" y="6"/>
                    </a:lnTo>
                    <a:lnTo>
                      <a:pt x="1125" y="347"/>
                    </a:lnTo>
                    <a:lnTo>
                      <a:pt x="1142" y="347"/>
                    </a:lnTo>
                    <a:lnTo>
                      <a:pt x="1199" y="347"/>
                    </a:lnTo>
                    <a:lnTo>
                      <a:pt x="1199" y="347"/>
                    </a:lnTo>
                    <a:close/>
                    <a:moveTo>
                      <a:pt x="1477" y="289"/>
                    </a:moveTo>
                    <a:lnTo>
                      <a:pt x="1477" y="146"/>
                    </a:lnTo>
                    <a:lnTo>
                      <a:pt x="1431" y="146"/>
                    </a:lnTo>
                    <a:lnTo>
                      <a:pt x="1431" y="289"/>
                    </a:lnTo>
                    <a:lnTo>
                      <a:pt x="1417" y="289"/>
                    </a:lnTo>
                    <a:lnTo>
                      <a:pt x="1417" y="347"/>
                    </a:lnTo>
                    <a:lnTo>
                      <a:pt x="1480" y="347"/>
                    </a:lnTo>
                    <a:lnTo>
                      <a:pt x="1480" y="289"/>
                    </a:lnTo>
                    <a:lnTo>
                      <a:pt x="1477" y="289"/>
                    </a:lnTo>
                    <a:lnTo>
                      <a:pt x="1477" y="289"/>
                    </a:lnTo>
                    <a:close/>
                    <a:moveTo>
                      <a:pt x="1565" y="285"/>
                    </a:moveTo>
                    <a:lnTo>
                      <a:pt x="1565" y="253"/>
                    </a:lnTo>
                    <a:lnTo>
                      <a:pt x="1528" y="253"/>
                    </a:lnTo>
                    <a:lnTo>
                      <a:pt x="1528" y="285"/>
                    </a:lnTo>
                    <a:lnTo>
                      <a:pt x="1502" y="285"/>
                    </a:lnTo>
                    <a:lnTo>
                      <a:pt x="1502" y="347"/>
                    </a:lnTo>
                    <a:lnTo>
                      <a:pt x="1565" y="347"/>
                    </a:lnTo>
                    <a:lnTo>
                      <a:pt x="1565" y="314"/>
                    </a:lnTo>
                    <a:lnTo>
                      <a:pt x="1565" y="285"/>
                    </a:lnTo>
                    <a:lnTo>
                      <a:pt x="1565" y="285"/>
                    </a:lnTo>
                    <a:close/>
                    <a:moveTo>
                      <a:pt x="1568" y="347"/>
                    </a:moveTo>
                    <a:lnTo>
                      <a:pt x="1632" y="347"/>
                    </a:lnTo>
                    <a:lnTo>
                      <a:pt x="1632" y="163"/>
                    </a:lnTo>
                    <a:lnTo>
                      <a:pt x="1628" y="163"/>
                    </a:lnTo>
                    <a:lnTo>
                      <a:pt x="1628" y="155"/>
                    </a:lnTo>
                    <a:lnTo>
                      <a:pt x="1626" y="155"/>
                    </a:lnTo>
                    <a:lnTo>
                      <a:pt x="1622" y="153"/>
                    </a:lnTo>
                    <a:lnTo>
                      <a:pt x="1618" y="155"/>
                    </a:lnTo>
                    <a:lnTo>
                      <a:pt x="1616" y="155"/>
                    </a:lnTo>
                    <a:lnTo>
                      <a:pt x="1616" y="163"/>
                    </a:lnTo>
                    <a:lnTo>
                      <a:pt x="1607" y="163"/>
                    </a:lnTo>
                    <a:lnTo>
                      <a:pt x="1607" y="155"/>
                    </a:lnTo>
                    <a:lnTo>
                      <a:pt x="1605" y="155"/>
                    </a:lnTo>
                    <a:lnTo>
                      <a:pt x="1601" y="153"/>
                    </a:lnTo>
                    <a:lnTo>
                      <a:pt x="1597" y="155"/>
                    </a:lnTo>
                    <a:lnTo>
                      <a:pt x="1595" y="155"/>
                    </a:lnTo>
                    <a:lnTo>
                      <a:pt x="1595" y="163"/>
                    </a:lnTo>
                    <a:lnTo>
                      <a:pt x="1586" y="163"/>
                    </a:lnTo>
                    <a:lnTo>
                      <a:pt x="1586" y="155"/>
                    </a:lnTo>
                    <a:lnTo>
                      <a:pt x="1584" y="155"/>
                    </a:lnTo>
                    <a:lnTo>
                      <a:pt x="1580" y="153"/>
                    </a:lnTo>
                    <a:lnTo>
                      <a:pt x="1576" y="155"/>
                    </a:lnTo>
                    <a:lnTo>
                      <a:pt x="1574" y="155"/>
                    </a:lnTo>
                    <a:lnTo>
                      <a:pt x="1574" y="163"/>
                    </a:lnTo>
                    <a:lnTo>
                      <a:pt x="1568" y="163"/>
                    </a:lnTo>
                    <a:lnTo>
                      <a:pt x="1568" y="347"/>
                    </a:lnTo>
                    <a:lnTo>
                      <a:pt x="1568" y="347"/>
                    </a:lnTo>
                    <a:close/>
                    <a:moveTo>
                      <a:pt x="1750" y="180"/>
                    </a:moveTo>
                    <a:lnTo>
                      <a:pt x="1750" y="129"/>
                    </a:lnTo>
                    <a:lnTo>
                      <a:pt x="1704" y="129"/>
                    </a:lnTo>
                    <a:lnTo>
                      <a:pt x="1704" y="180"/>
                    </a:lnTo>
                    <a:lnTo>
                      <a:pt x="1683" y="180"/>
                    </a:lnTo>
                    <a:lnTo>
                      <a:pt x="1683" y="347"/>
                    </a:lnTo>
                    <a:lnTo>
                      <a:pt x="1756" y="347"/>
                    </a:lnTo>
                    <a:lnTo>
                      <a:pt x="1756" y="180"/>
                    </a:lnTo>
                    <a:lnTo>
                      <a:pt x="1750" y="180"/>
                    </a:lnTo>
                    <a:lnTo>
                      <a:pt x="1750" y="180"/>
                    </a:lnTo>
                    <a:close/>
                    <a:moveTo>
                      <a:pt x="1894" y="308"/>
                    </a:moveTo>
                    <a:lnTo>
                      <a:pt x="1894" y="278"/>
                    </a:lnTo>
                    <a:lnTo>
                      <a:pt x="1873" y="278"/>
                    </a:lnTo>
                    <a:lnTo>
                      <a:pt x="1873" y="308"/>
                    </a:lnTo>
                    <a:lnTo>
                      <a:pt x="1869" y="308"/>
                    </a:lnTo>
                    <a:lnTo>
                      <a:pt x="1869" y="285"/>
                    </a:lnTo>
                    <a:lnTo>
                      <a:pt x="1848" y="285"/>
                    </a:lnTo>
                    <a:lnTo>
                      <a:pt x="1848" y="308"/>
                    </a:lnTo>
                    <a:lnTo>
                      <a:pt x="1840" y="308"/>
                    </a:lnTo>
                    <a:lnTo>
                      <a:pt x="1840" y="335"/>
                    </a:lnTo>
                    <a:lnTo>
                      <a:pt x="1911" y="335"/>
                    </a:lnTo>
                    <a:lnTo>
                      <a:pt x="1911" y="308"/>
                    </a:lnTo>
                    <a:lnTo>
                      <a:pt x="1894" y="308"/>
                    </a:lnTo>
                    <a:lnTo>
                      <a:pt x="1894" y="3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4e1e29f6-4d70-4dda-b9a8-34c985ad044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2192000" cy="6084000"/>
            <a:chOff x="0" y="0"/>
            <a:chExt cx="12192000" cy="6084000"/>
          </a:xfrm>
        </p:grpSpPr>
        <p:sp>
          <p:nvSpPr>
            <p:cNvPr id="11" name="îṩļîdè"/>
            <p:cNvSpPr/>
            <p:nvPr/>
          </p:nvSpPr>
          <p:spPr>
            <a:xfrm>
              <a:off x="0" y="0"/>
              <a:ext cx="12192000" cy="342900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12" name="is1ïḑê"/>
            <p:cNvGrpSpPr/>
            <p:nvPr/>
          </p:nvGrpSpPr>
          <p:grpSpPr>
            <a:xfrm>
              <a:off x="3470051" y="1179000"/>
              <a:ext cx="5251900" cy="3022461"/>
              <a:chOff x="3049101" y="1447800"/>
              <a:chExt cx="6093799" cy="3506972"/>
            </a:xfrm>
          </p:grpSpPr>
          <p:sp>
            <p:nvSpPr>
              <p:cNvPr id="26" name="îśḷïḍé"/>
              <p:cNvSpPr/>
              <p:nvPr/>
            </p:nvSpPr>
            <p:spPr bwMode="auto">
              <a:xfrm>
                <a:off x="3049101" y="4819353"/>
                <a:ext cx="3069469" cy="135419"/>
              </a:xfrm>
              <a:custGeom>
                <a:avLst/>
                <a:gdLst>
                  <a:gd name="T0" fmla="*/ 0 w 885"/>
                  <a:gd name="T1" fmla="*/ 16 h 39"/>
                  <a:gd name="T2" fmla="*/ 78 w 885"/>
                  <a:gd name="T3" fmla="*/ 39 h 39"/>
                  <a:gd name="T4" fmla="*/ 885 w 885"/>
                  <a:gd name="T5" fmla="*/ 39 h 39"/>
                  <a:gd name="T6" fmla="*/ 885 w 885"/>
                  <a:gd name="T7" fmla="*/ 0 h 39"/>
                  <a:gd name="T8" fmla="*/ 0 w 885"/>
                  <a:gd name="T9" fmla="*/ 0 h 39"/>
                  <a:gd name="T10" fmla="*/ 0 w 885"/>
                  <a:gd name="T11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5" h="39">
                    <a:moveTo>
                      <a:pt x="0" y="16"/>
                    </a:moveTo>
                    <a:cubicBezTo>
                      <a:pt x="0" y="23"/>
                      <a:pt x="30" y="39"/>
                      <a:pt x="78" y="39"/>
                    </a:cubicBezTo>
                    <a:cubicBezTo>
                      <a:pt x="126" y="39"/>
                      <a:pt x="885" y="39"/>
                      <a:pt x="885" y="39"/>
                    </a:cubicBezTo>
                    <a:cubicBezTo>
                      <a:pt x="885" y="0"/>
                      <a:pt x="885" y="0"/>
                      <a:pt x="88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7" name="íS1ídè"/>
              <p:cNvSpPr/>
              <p:nvPr/>
            </p:nvSpPr>
            <p:spPr bwMode="auto">
              <a:xfrm>
                <a:off x="6073429" y="4819353"/>
                <a:ext cx="3069469" cy="135419"/>
              </a:xfrm>
              <a:custGeom>
                <a:avLst/>
                <a:gdLst>
                  <a:gd name="T0" fmla="*/ 884 w 884"/>
                  <a:gd name="T1" fmla="*/ 16 h 39"/>
                  <a:gd name="T2" fmla="*/ 806 w 884"/>
                  <a:gd name="T3" fmla="*/ 39 h 39"/>
                  <a:gd name="T4" fmla="*/ 0 w 884"/>
                  <a:gd name="T5" fmla="*/ 39 h 39"/>
                  <a:gd name="T6" fmla="*/ 0 w 884"/>
                  <a:gd name="T7" fmla="*/ 0 h 39"/>
                  <a:gd name="T8" fmla="*/ 884 w 884"/>
                  <a:gd name="T9" fmla="*/ 0 h 39"/>
                  <a:gd name="T10" fmla="*/ 884 w 884"/>
                  <a:gd name="T11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4" h="39">
                    <a:moveTo>
                      <a:pt x="884" y="16"/>
                    </a:moveTo>
                    <a:cubicBezTo>
                      <a:pt x="884" y="23"/>
                      <a:pt x="854" y="39"/>
                      <a:pt x="806" y="39"/>
                    </a:cubicBezTo>
                    <a:cubicBezTo>
                      <a:pt x="758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4" y="0"/>
                      <a:pt x="884" y="0"/>
                      <a:pt x="884" y="0"/>
                    </a:cubicBezTo>
                    <a:lnTo>
                      <a:pt x="884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8" name="îṧḷïďe"/>
              <p:cNvSpPr/>
              <p:nvPr/>
            </p:nvSpPr>
            <p:spPr bwMode="auto">
              <a:xfrm>
                <a:off x="3649798" y="1447800"/>
                <a:ext cx="4937539" cy="3381971"/>
              </a:xfrm>
              <a:custGeom>
                <a:avLst/>
                <a:gdLst>
                  <a:gd name="T0" fmla="*/ 1378 w 1423"/>
                  <a:gd name="T1" fmla="*/ 0 h 974"/>
                  <a:gd name="T2" fmla="*/ 45 w 1423"/>
                  <a:gd name="T3" fmla="*/ 0 h 974"/>
                  <a:gd name="T4" fmla="*/ 0 w 1423"/>
                  <a:gd name="T5" fmla="*/ 45 h 974"/>
                  <a:gd name="T6" fmla="*/ 0 w 1423"/>
                  <a:gd name="T7" fmla="*/ 218 h 974"/>
                  <a:gd name="T8" fmla="*/ 0 w 1423"/>
                  <a:gd name="T9" fmla="*/ 929 h 974"/>
                  <a:gd name="T10" fmla="*/ 45 w 1423"/>
                  <a:gd name="T11" fmla="*/ 974 h 974"/>
                  <a:gd name="T12" fmla="*/ 1378 w 1423"/>
                  <a:gd name="T13" fmla="*/ 974 h 974"/>
                  <a:gd name="T14" fmla="*/ 1423 w 1423"/>
                  <a:gd name="T15" fmla="*/ 929 h 974"/>
                  <a:gd name="T16" fmla="*/ 1423 w 1423"/>
                  <a:gd name="T17" fmla="*/ 45 h 974"/>
                  <a:gd name="T18" fmla="*/ 1378 w 1423"/>
                  <a:gd name="T19" fmla="*/ 0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3" h="974">
                    <a:moveTo>
                      <a:pt x="1378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929"/>
                      <a:pt x="0" y="929"/>
                      <a:pt x="0" y="929"/>
                    </a:cubicBezTo>
                    <a:cubicBezTo>
                      <a:pt x="0" y="954"/>
                      <a:pt x="20" y="974"/>
                      <a:pt x="45" y="974"/>
                    </a:cubicBezTo>
                    <a:cubicBezTo>
                      <a:pt x="1378" y="974"/>
                      <a:pt x="1378" y="974"/>
                      <a:pt x="1378" y="974"/>
                    </a:cubicBezTo>
                    <a:cubicBezTo>
                      <a:pt x="1403" y="974"/>
                      <a:pt x="1423" y="954"/>
                      <a:pt x="1423" y="929"/>
                    </a:cubicBezTo>
                    <a:cubicBezTo>
                      <a:pt x="1423" y="45"/>
                      <a:pt x="1423" y="45"/>
                      <a:pt x="1423" y="45"/>
                    </a:cubicBezTo>
                    <a:cubicBezTo>
                      <a:pt x="1423" y="20"/>
                      <a:pt x="1403" y="0"/>
                      <a:pt x="1378" y="0"/>
                    </a:cubicBez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9" name="ïşľîḋè"/>
              <p:cNvSpPr/>
              <p:nvPr/>
            </p:nvSpPr>
            <p:spPr bwMode="auto">
              <a:xfrm>
                <a:off x="3667161" y="1465160"/>
                <a:ext cx="4906289" cy="3347249"/>
              </a:xfrm>
              <a:custGeom>
                <a:avLst/>
                <a:gdLst>
                  <a:gd name="T0" fmla="*/ 40 w 1414"/>
                  <a:gd name="T1" fmla="*/ 964 h 964"/>
                  <a:gd name="T2" fmla="*/ 0 w 1414"/>
                  <a:gd name="T3" fmla="*/ 924 h 964"/>
                  <a:gd name="T4" fmla="*/ 0 w 1414"/>
                  <a:gd name="T5" fmla="*/ 40 h 964"/>
                  <a:gd name="T6" fmla="*/ 40 w 1414"/>
                  <a:gd name="T7" fmla="*/ 0 h 964"/>
                  <a:gd name="T8" fmla="*/ 1373 w 1414"/>
                  <a:gd name="T9" fmla="*/ 0 h 964"/>
                  <a:gd name="T10" fmla="*/ 1414 w 1414"/>
                  <a:gd name="T11" fmla="*/ 40 h 964"/>
                  <a:gd name="T12" fmla="*/ 1414 w 1414"/>
                  <a:gd name="T13" fmla="*/ 924 h 964"/>
                  <a:gd name="T14" fmla="*/ 1373 w 1414"/>
                  <a:gd name="T15" fmla="*/ 964 h 964"/>
                  <a:gd name="T16" fmla="*/ 40 w 1414"/>
                  <a:gd name="T17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4" h="964">
                    <a:moveTo>
                      <a:pt x="40" y="964"/>
                    </a:moveTo>
                    <a:cubicBezTo>
                      <a:pt x="18" y="964"/>
                      <a:pt x="0" y="946"/>
                      <a:pt x="0" y="92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373" y="0"/>
                      <a:pt x="1373" y="0"/>
                      <a:pt x="1373" y="0"/>
                    </a:cubicBezTo>
                    <a:cubicBezTo>
                      <a:pt x="1396" y="0"/>
                      <a:pt x="1414" y="18"/>
                      <a:pt x="1414" y="40"/>
                    </a:cubicBezTo>
                    <a:cubicBezTo>
                      <a:pt x="1414" y="924"/>
                      <a:pt x="1414" y="924"/>
                      <a:pt x="1414" y="924"/>
                    </a:cubicBezTo>
                    <a:cubicBezTo>
                      <a:pt x="1414" y="946"/>
                      <a:pt x="1396" y="964"/>
                      <a:pt x="1373" y="964"/>
                    </a:cubicBezTo>
                    <a:lnTo>
                      <a:pt x="40" y="964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0" name="îṡļíďê"/>
              <p:cNvSpPr/>
              <p:nvPr/>
            </p:nvSpPr>
            <p:spPr bwMode="auto">
              <a:xfrm>
                <a:off x="3667161" y="4670049"/>
                <a:ext cx="4906289" cy="142363"/>
              </a:xfrm>
              <a:custGeom>
                <a:avLst/>
                <a:gdLst>
                  <a:gd name="T0" fmla="*/ 1414 w 1414"/>
                  <a:gd name="T1" fmla="*/ 0 h 41"/>
                  <a:gd name="T2" fmla="*/ 1396 w 1414"/>
                  <a:gd name="T3" fmla="*/ 9 h 41"/>
                  <a:gd name="T4" fmla="*/ 18 w 1414"/>
                  <a:gd name="T5" fmla="*/ 9 h 41"/>
                  <a:gd name="T6" fmla="*/ 0 w 1414"/>
                  <a:gd name="T7" fmla="*/ 0 h 41"/>
                  <a:gd name="T8" fmla="*/ 0 w 1414"/>
                  <a:gd name="T9" fmla="*/ 1 h 41"/>
                  <a:gd name="T10" fmla="*/ 40 w 1414"/>
                  <a:gd name="T11" fmla="*/ 41 h 41"/>
                  <a:gd name="T12" fmla="*/ 1373 w 1414"/>
                  <a:gd name="T13" fmla="*/ 41 h 41"/>
                  <a:gd name="T14" fmla="*/ 1414 w 1414"/>
                  <a:gd name="T15" fmla="*/ 1 h 41"/>
                  <a:gd name="T16" fmla="*/ 1414 w 1414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4" h="41">
                    <a:moveTo>
                      <a:pt x="1414" y="0"/>
                    </a:moveTo>
                    <a:cubicBezTo>
                      <a:pt x="1409" y="6"/>
                      <a:pt x="1403" y="9"/>
                      <a:pt x="1396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0" y="9"/>
                      <a:pt x="4" y="6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3"/>
                      <a:pt x="18" y="41"/>
                      <a:pt x="40" y="41"/>
                    </a:cubicBezTo>
                    <a:cubicBezTo>
                      <a:pt x="1373" y="41"/>
                      <a:pt x="1373" y="41"/>
                      <a:pt x="1373" y="41"/>
                    </a:cubicBezTo>
                    <a:cubicBezTo>
                      <a:pt x="1396" y="41"/>
                      <a:pt x="1414" y="23"/>
                      <a:pt x="1414" y="1"/>
                    </a:cubicBezTo>
                    <a:lnTo>
                      <a:pt x="1414" y="0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1" name="ï$ḻíḋê"/>
              <p:cNvSpPr/>
              <p:nvPr/>
            </p:nvSpPr>
            <p:spPr bwMode="auto">
              <a:xfrm>
                <a:off x="3049101" y="4763796"/>
                <a:ext cx="6093799" cy="111112"/>
              </a:xfrm>
              <a:prstGeom prst="rect">
                <a:avLst/>
              </a:prstGeom>
              <a:solidFill>
                <a:srgbClr val="D2D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2" name="ï$1íḑê"/>
              <p:cNvSpPr/>
              <p:nvPr/>
            </p:nvSpPr>
            <p:spPr bwMode="auto">
              <a:xfrm>
                <a:off x="5656759" y="4763796"/>
                <a:ext cx="875007" cy="62500"/>
              </a:xfrm>
              <a:custGeom>
                <a:avLst/>
                <a:gdLst>
                  <a:gd name="T0" fmla="*/ 0 w 252"/>
                  <a:gd name="T1" fmla="*/ 0 h 18"/>
                  <a:gd name="T2" fmla="*/ 22 w 252"/>
                  <a:gd name="T3" fmla="*/ 18 h 18"/>
                  <a:gd name="T4" fmla="*/ 230 w 252"/>
                  <a:gd name="T5" fmla="*/ 18 h 18"/>
                  <a:gd name="T6" fmla="*/ 252 w 252"/>
                  <a:gd name="T7" fmla="*/ 0 h 18"/>
                  <a:gd name="T8" fmla="*/ 0 w 25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18">
                    <a:moveTo>
                      <a:pt x="0" y="0"/>
                    </a:moveTo>
                    <a:cubicBezTo>
                      <a:pt x="2" y="10"/>
                      <a:pt x="11" y="18"/>
                      <a:pt x="22" y="18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41" y="18"/>
                      <a:pt x="250" y="1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3" name="íṡḻïde"/>
              <p:cNvSpPr/>
              <p:nvPr/>
            </p:nvSpPr>
            <p:spPr bwMode="auto">
              <a:xfrm>
                <a:off x="3830356" y="1676968"/>
                <a:ext cx="4579898" cy="2892385"/>
              </a:xfrm>
              <a:prstGeom prst="rect">
                <a:avLst/>
              </a:prstGeom>
              <a:solidFill>
                <a:srgbClr val="0C0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4" name="ïṣļíḓe"/>
              <p:cNvSpPr/>
              <p:nvPr/>
            </p:nvSpPr>
            <p:spPr bwMode="auto">
              <a:xfrm>
                <a:off x="3844245" y="1694329"/>
                <a:ext cx="4548647" cy="286113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5" name="isḻíḋe"/>
              <p:cNvSpPr/>
              <p:nvPr/>
            </p:nvSpPr>
            <p:spPr bwMode="auto">
              <a:xfrm>
                <a:off x="6090792" y="1555439"/>
                <a:ext cx="52085" cy="52085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6" name="iS1íḑê"/>
              <p:cNvSpPr/>
              <p:nvPr/>
            </p:nvSpPr>
            <p:spPr bwMode="auto">
              <a:xfrm>
                <a:off x="6090792" y="1551967"/>
                <a:ext cx="52085" cy="48611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7" name="íśļïdé"/>
              <p:cNvSpPr/>
              <p:nvPr/>
            </p:nvSpPr>
            <p:spPr bwMode="auto">
              <a:xfrm>
                <a:off x="6101207" y="1558912"/>
                <a:ext cx="31250" cy="3472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8" name="iṣlîḋê"/>
              <p:cNvSpPr/>
              <p:nvPr/>
            </p:nvSpPr>
            <p:spPr bwMode="auto">
              <a:xfrm>
                <a:off x="6108152" y="1569328"/>
                <a:ext cx="17362" cy="17362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9" name="íŝlíḑè"/>
              <p:cNvSpPr/>
              <p:nvPr/>
            </p:nvSpPr>
            <p:spPr bwMode="auto">
              <a:xfrm>
                <a:off x="6115096" y="1572801"/>
                <a:ext cx="3473" cy="694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40" name="iṥľîḋe"/>
              <p:cNvSpPr/>
              <p:nvPr/>
            </p:nvSpPr>
            <p:spPr>
              <a:xfrm>
                <a:off x="3813047" y="1690855"/>
                <a:ext cx="4597207" cy="2878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3" name="ï$liḋè"/>
            <p:cNvGrpSpPr/>
            <p:nvPr/>
          </p:nvGrpSpPr>
          <p:grpSpPr>
            <a:xfrm>
              <a:off x="952500" y="1647043"/>
              <a:ext cx="1498500" cy="1597670"/>
              <a:chOff x="952500" y="3834825"/>
              <a:chExt cx="1498500" cy="1597670"/>
            </a:xfrm>
          </p:grpSpPr>
          <p:sp>
            <p:nvSpPr>
              <p:cNvPr id="22" name="ïṩ1idé"/>
              <p:cNvSpPr/>
              <p:nvPr/>
            </p:nvSpPr>
            <p:spPr>
              <a:xfrm>
                <a:off x="952500" y="3867380"/>
                <a:ext cx="365937" cy="365937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3" name="ïSḷïḑê"/>
              <p:cNvSpPr/>
              <p:nvPr/>
            </p:nvSpPr>
            <p:spPr>
              <a:xfrm>
                <a:off x="952500" y="5066558"/>
                <a:ext cx="365937" cy="365937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4" name="îSļïḋe"/>
              <p:cNvSpPr txBox="1"/>
              <p:nvPr/>
            </p:nvSpPr>
            <p:spPr bwMode="auto">
              <a:xfrm>
                <a:off x="1356838" y="3834825"/>
                <a:ext cx="109416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en-US" altLang="zh-CN" sz="1800" b="1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5" name="ïṩḻidé"/>
              <p:cNvSpPr txBox="1"/>
              <p:nvPr/>
            </p:nvSpPr>
            <p:spPr bwMode="auto">
              <a:xfrm>
                <a:off x="1356838" y="5034003"/>
                <a:ext cx="109416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en-US" altLang="zh-CN" sz="1800" b="1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4" name="îśḷîďé"/>
            <p:cNvGrpSpPr/>
            <p:nvPr/>
          </p:nvGrpSpPr>
          <p:grpSpPr>
            <a:xfrm>
              <a:off x="9304120" y="1646219"/>
              <a:ext cx="1505913" cy="1598494"/>
              <a:chOff x="9304120" y="3834000"/>
              <a:chExt cx="1505913" cy="1598494"/>
            </a:xfrm>
          </p:grpSpPr>
          <p:sp>
            <p:nvSpPr>
              <p:cNvPr id="18" name="ïṧľïde"/>
              <p:cNvSpPr/>
              <p:nvPr/>
            </p:nvSpPr>
            <p:spPr>
              <a:xfrm>
                <a:off x="9304120" y="3866555"/>
                <a:ext cx="365937" cy="365937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9" name="íŝḻíḓé"/>
              <p:cNvSpPr/>
              <p:nvPr/>
            </p:nvSpPr>
            <p:spPr>
              <a:xfrm>
                <a:off x="9304120" y="5066557"/>
                <a:ext cx="365937" cy="365937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0" name="îşľîḓe"/>
              <p:cNvSpPr txBox="1"/>
              <p:nvPr/>
            </p:nvSpPr>
            <p:spPr bwMode="auto">
              <a:xfrm>
                <a:off x="9715871" y="3834000"/>
                <a:ext cx="109416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en-US" altLang="zh-CN" sz="1800" b="1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1" name="iṩ1íḓé"/>
              <p:cNvSpPr txBox="1"/>
              <p:nvPr/>
            </p:nvSpPr>
            <p:spPr bwMode="auto">
              <a:xfrm>
                <a:off x="9715871" y="5034002"/>
                <a:ext cx="109416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en-US" altLang="zh-CN" sz="1800" b="1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" name="íṩḻïdé"/>
            <p:cNvGrpSpPr/>
            <p:nvPr/>
          </p:nvGrpSpPr>
          <p:grpSpPr>
            <a:xfrm>
              <a:off x="1502219" y="4405756"/>
              <a:ext cx="9187563" cy="1678244"/>
              <a:chOff x="1318437" y="4360756"/>
              <a:chExt cx="9187563" cy="1678244"/>
            </a:xfrm>
          </p:grpSpPr>
          <p:sp>
            <p:nvSpPr>
              <p:cNvPr id="16" name="îślíḓê"/>
              <p:cNvSpPr/>
              <p:nvPr/>
            </p:nvSpPr>
            <p:spPr>
              <a:xfrm>
                <a:off x="1318437" y="4802561"/>
                <a:ext cx="9187563" cy="123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 marL="171450" indent="-171450">
                  <a:lnSpc>
                    <a:spcPct val="16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100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点击这里输入您的标题</a:t>
                </a:r>
                <a:endParaRPr lang="en-US" altLang="zh-CN" sz="1100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  <a:p>
                <a:pPr marL="171450" indent="-171450">
                  <a:lnSpc>
                    <a:spcPct val="16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100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zh-CN" altLang="en-US" sz="1100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  <a:p>
                <a:pPr marL="171450" indent="-171450">
                  <a:lnSpc>
                    <a:spcPct val="16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100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点击输入您的内容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7" name="íşľíḋè"/>
              <p:cNvSpPr txBox="1"/>
              <p:nvPr/>
            </p:nvSpPr>
            <p:spPr bwMode="auto">
              <a:xfrm>
                <a:off x="1318437" y="4360756"/>
                <a:ext cx="918756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en-US" altLang="zh-CN" sz="20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f261d97-de4c-49c5-a1f1-520ef621e06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82412" y="-1"/>
            <a:ext cx="8896031" cy="6858001"/>
            <a:chOff x="1582412" y="-1"/>
            <a:chExt cx="8896031" cy="6858001"/>
          </a:xfrm>
        </p:grpSpPr>
        <p:grpSp>
          <p:nvGrpSpPr>
            <p:cNvPr id="11" name="ïşļiḓé"/>
            <p:cNvGrpSpPr/>
            <p:nvPr/>
          </p:nvGrpSpPr>
          <p:grpSpPr>
            <a:xfrm>
              <a:off x="9083812" y="-1"/>
              <a:ext cx="720368" cy="6858000"/>
              <a:chOff x="9083811" y="-28080"/>
              <a:chExt cx="782733" cy="7451724"/>
            </a:xfrm>
          </p:grpSpPr>
          <p:sp>
            <p:nvSpPr>
              <p:cNvPr id="58" name="iṧ1iḓé"/>
              <p:cNvSpPr/>
              <p:nvPr/>
            </p:nvSpPr>
            <p:spPr bwMode="auto">
              <a:xfrm>
                <a:off x="9083811" y="-28080"/>
                <a:ext cx="782733" cy="3582710"/>
              </a:xfrm>
              <a:custGeom>
                <a:avLst/>
                <a:gdLst>
                  <a:gd name="T0" fmla="*/ 807 w 810"/>
                  <a:gd name="T1" fmla="*/ 3665 h 3713"/>
                  <a:gd name="T2" fmla="*/ 672 w 810"/>
                  <a:gd name="T3" fmla="*/ 3418 h 3713"/>
                  <a:gd name="T4" fmla="*/ 445 w 810"/>
                  <a:gd name="T5" fmla="*/ 3320 h 3713"/>
                  <a:gd name="T6" fmla="*/ 445 w 810"/>
                  <a:gd name="T7" fmla="*/ 0 h 3713"/>
                  <a:gd name="T8" fmla="*/ 365 w 810"/>
                  <a:gd name="T9" fmla="*/ 0 h 3713"/>
                  <a:gd name="T10" fmla="*/ 365 w 810"/>
                  <a:gd name="T11" fmla="*/ 3320 h 3713"/>
                  <a:gd name="T12" fmla="*/ 138 w 810"/>
                  <a:gd name="T13" fmla="*/ 3418 h 3713"/>
                  <a:gd name="T14" fmla="*/ 3 w 810"/>
                  <a:gd name="T15" fmla="*/ 3665 h 3713"/>
                  <a:gd name="T16" fmla="*/ 37 w 810"/>
                  <a:gd name="T17" fmla="*/ 3710 h 3713"/>
                  <a:gd name="T18" fmla="*/ 82 w 810"/>
                  <a:gd name="T19" fmla="*/ 3676 h 3713"/>
                  <a:gd name="T20" fmla="*/ 405 w 810"/>
                  <a:gd name="T21" fmla="*/ 3398 h 3713"/>
                  <a:gd name="T22" fmla="*/ 728 w 810"/>
                  <a:gd name="T23" fmla="*/ 3676 h 3713"/>
                  <a:gd name="T24" fmla="*/ 768 w 810"/>
                  <a:gd name="T25" fmla="*/ 3711 h 3713"/>
                  <a:gd name="T26" fmla="*/ 773 w 810"/>
                  <a:gd name="T27" fmla="*/ 3710 h 3713"/>
                  <a:gd name="T28" fmla="*/ 807 w 810"/>
                  <a:gd name="T29" fmla="*/ 3665 h 3713"/>
                  <a:gd name="T30" fmla="*/ 43 w 810"/>
                  <a:gd name="T31" fmla="*/ 3696 h 3713"/>
                  <a:gd name="T32" fmla="*/ 17 w 810"/>
                  <a:gd name="T33" fmla="*/ 3671 h 3713"/>
                  <a:gd name="T34" fmla="*/ 43 w 810"/>
                  <a:gd name="T35" fmla="*/ 3645 h 3713"/>
                  <a:gd name="T36" fmla="*/ 68 w 810"/>
                  <a:gd name="T37" fmla="*/ 3671 h 3713"/>
                  <a:gd name="T38" fmla="*/ 43 w 810"/>
                  <a:gd name="T39" fmla="*/ 3696 h 3713"/>
                  <a:gd name="T40" fmla="*/ 768 w 810"/>
                  <a:gd name="T41" fmla="*/ 3696 h 3713"/>
                  <a:gd name="T42" fmla="*/ 742 w 810"/>
                  <a:gd name="T43" fmla="*/ 3671 h 3713"/>
                  <a:gd name="T44" fmla="*/ 768 w 810"/>
                  <a:gd name="T45" fmla="*/ 3645 h 3713"/>
                  <a:gd name="T46" fmla="*/ 793 w 810"/>
                  <a:gd name="T47" fmla="*/ 3671 h 3713"/>
                  <a:gd name="T48" fmla="*/ 768 w 810"/>
                  <a:gd name="T49" fmla="*/ 3696 h 3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10" h="3713">
                    <a:moveTo>
                      <a:pt x="807" y="3665"/>
                    </a:moveTo>
                    <a:cubicBezTo>
                      <a:pt x="793" y="3569"/>
                      <a:pt x="745" y="3482"/>
                      <a:pt x="672" y="3418"/>
                    </a:cubicBezTo>
                    <a:cubicBezTo>
                      <a:pt x="608" y="3362"/>
                      <a:pt x="529" y="3329"/>
                      <a:pt x="445" y="3320"/>
                    </a:cubicBezTo>
                    <a:cubicBezTo>
                      <a:pt x="445" y="0"/>
                      <a:pt x="445" y="0"/>
                      <a:pt x="44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365" y="3320"/>
                      <a:pt x="365" y="3320"/>
                      <a:pt x="365" y="3320"/>
                    </a:cubicBezTo>
                    <a:cubicBezTo>
                      <a:pt x="281" y="3329"/>
                      <a:pt x="202" y="3362"/>
                      <a:pt x="138" y="3418"/>
                    </a:cubicBezTo>
                    <a:cubicBezTo>
                      <a:pt x="65" y="3482"/>
                      <a:pt x="17" y="3569"/>
                      <a:pt x="3" y="3665"/>
                    </a:cubicBezTo>
                    <a:cubicBezTo>
                      <a:pt x="0" y="3687"/>
                      <a:pt x="15" y="3707"/>
                      <a:pt x="37" y="3710"/>
                    </a:cubicBezTo>
                    <a:cubicBezTo>
                      <a:pt x="58" y="3713"/>
                      <a:pt x="79" y="3698"/>
                      <a:pt x="82" y="3676"/>
                    </a:cubicBezTo>
                    <a:cubicBezTo>
                      <a:pt x="106" y="3518"/>
                      <a:pt x="244" y="3398"/>
                      <a:pt x="405" y="3398"/>
                    </a:cubicBezTo>
                    <a:cubicBezTo>
                      <a:pt x="566" y="3398"/>
                      <a:pt x="705" y="3518"/>
                      <a:pt x="728" y="3676"/>
                    </a:cubicBezTo>
                    <a:cubicBezTo>
                      <a:pt x="731" y="3696"/>
                      <a:pt x="748" y="3711"/>
                      <a:pt x="768" y="3711"/>
                    </a:cubicBezTo>
                    <a:cubicBezTo>
                      <a:pt x="769" y="3711"/>
                      <a:pt x="771" y="3711"/>
                      <a:pt x="773" y="3710"/>
                    </a:cubicBezTo>
                    <a:cubicBezTo>
                      <a:pt x="795" y="3707"/>
                      <a:pt x="810" y="3687"/>
                      <a:pt x="807" y="3665"/>
                    </a:cubicBezTo>
                    <a:close/>
                    <a:moveTo>
                      <a:pt x="43" y="3696"/>
                    </a:moveTo>
                    <a:cubicBezTo>
                      <a:pt x="29" y="3696"/>
                      <a:pt x="17" y="3685"/>
                      <a:pt x="17" y="3671"/>
                    </a:cubicBezTo>
                    <a:cubicBezTo>
                      <a:pt x="17" y="3657"/>
                      <a:pt x="29" y="3645"/>
                      <a:pt x="43" y="3645"/>
                    </a:cubicBezTo>
                    <a:cubicBezTo>
                      <a:pt x="56" y="3645"/>
                      <a:pt x="68" y="3657"/>
                      <a:pt x="68" y="3671"/>
                    </a:cubicBezTo>
                    <a:cubicBezTo>
                      <a:pt x="68" y="3685"/>
                      <a:pt x="56" y="3696"/>
                      <a:pt x="43" y="3696"/>
                    </a:cubicBezTo>
                    <a:close/>
                    <a:moveTo>
                      <a:pt x="768" y="3696"/>
                    </a:moveTo>
                    <a:cubicBezTo>
                      <a:pt x="754" y="3696"/>
                      <a:pt x="742" y="3685"/>
                      <a:pt x="742" y="3671"/>
                    </a:cubicBezTo>
                    <a:cubicBezTo>
                      <a:pt x="742" y="3657"/>
                      <a:pt x="754" y="3645"/>
                      <a:pt x="768" y="3645"/>
                    </a:cubicBezTo>
                    <a:cubicBezTo>
                      <a:pt x="782" y="3645"/>
                      <a:pt x="793" y="3657"/>
                      <a:pt x="793" y="3671"/>
                    </a:cubicBezTo>
                    <a:cubicBezTo>
                      <a:pt x="793" y="3685"/>
                      <a:pt x="782" y="3696"/>
                      <a:pt x="768" y="36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59" name="îṡḷiḓè"/>
              <p:cNvSpPr/>
              <p:nvPr/>
            </p:nvSpPr>
            <p:spPr bwMode="auto">
              <a:xfrm>
                <a:off x="9083811" y="3594030"/>
                <a:ext cx="782733" cy="3829614"/>
              </a:xfrm>
              <a:custGeom>
                <a:avLst/>
                <a:gdLst>
                  <a:gd name="T0" fmla="*/ 773 w 810"/>
                  <a:gd name="T1" fmla="*/ 4 h 3970"/>
                  <a:gd name="T2" fmla="*/ 728 w 810"/>
                  <a:gd name="T3" fmla="*/ 37 h 3970"/>
                  <a:gd name="T4" fmla="*/ 405 w 810"/>
                  <a:gd name="T5" fmla="*/ 316 h 3970"/>
                  <a:gd name="T6" fmla="*/ 82 w 810"/>
                  <a:gd name="T7" fmla="*/ 37 h 3970"/>
                  <a:gd name="T8" fmla="*/ 37 w 810"/>
                  <a:gd name="T9" fmla="*/ 4 h 3970"/>
                  <a:gd name="T10" fmla="*/ 3 w 810"/>
                  <a:gd name="T11" fmla="*/ 49 h 3970"/>
                  <a:gd name="T12" fmla="*/ 138 w 810"/>
                  <a:gd name="T13" fmla="*/ 296 h 3970"/>
                  <a:gd name="T14" fmla="*/ 365 w 810"/>
                  <a:gd name="T15" fmla="*/ 394 h 3970"/>
                  <a:gd name="T16" fmla="*/ 365 w 810"/>
                  <a:gd name="T17" fmla="*/ 3970 h 3970"/>
                  <a:gd name="T18" fmla="*/ 445 w 810"/>
                  <a:gd name="T19" fmla="*/ 3970 h 3970"/>
                  <a:gd name="T20" fmla="*/ 445 w 810"/>
                  <a:gd name="T21" fmla="*/ 394 h 3970"/>
                  <a:gd name="T22" fmla="*/ 672 w 810"/>
                  <a:gd name="T23" fmla="*/ 296 h 3970"/>
                  <a:gd name="T24" fmla="*/ 807 w 810"/>
                  <a:gd name="T25" fmla="*/ 49 h 3970"/>
                  <a:gd name="T26" fmla="*/ 773 w 810"/>
                  <a:gd name="T27" fmla="*/ 4 h 3970"/>
                  <a:gd name="T28" fmla="*/ 43 w 810"/>
                  <a:gd name="T29" fmla="*/ 69 h 3970"/>
                  <a:gd name="T30" fmla="*/ 17 w 810"/>
                  <a:gd name="T31" fmla="*/ 43 h 3970"/>
                  <a:gd name="T32" fmla="*/ 43 w 810"/>
                  <a:gd name="T33" fmla="*/ 18 h 3970"/>
                  <a:gd name="T34" fmla="*/ 68 w 810"/>
                  <a:gd name="T35" fmla="*/ 43 h 3970"/>
                  <a:gd name="T36" fmla="*/ 43 w 810"/>
                  <a:gd name="T37" fmla="*/ 69 h 3970"/>
                  <a:gd name="T38" fmla="*/ 768 w 810"/>
                  <a:gd name="T39" fmla="*/ 69 h 3970"/>
                  <a:gd name="T40" fmla="*/ 742 w 810"/>
                  <a:gd name="T41" fmla="*/ 43 h 3970"/>
                  <a:gd name="T42" fmla="*/ 768 w 810"/>
                  <a:gd name="T43" fmla="*/ 18 h 3970"/>
                  <a:gd name="T44" fmla="*/ 793 w 810"/>
                  <a:gd name="T45" fmla="*/ 43 h 3970"/>
                  <a:gd name="T46" fmla="*/ 768 w 810"/>
                  <a:gd name="T47" fmla="*/ 69 h 3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10" h="3970">
                    <a:moveTo>
                      <a:pt x="773" y="4"/>
                    </a:moveTo>
                    <a:cubicBezTo>
                      <a:pt x="752" y="0"/>
                      <a:pt x="731" y="16"/>
                      <a:pt x="728" y="37"/>
                    </a:cubicBezTo>
                    <a:cubicBezTo>
                      <a:pt x="705" y="196"/>
                      <a:pt x="566" y="316"/>
                      <a:pt x="405" y="316"/>
                    </a:cubicBezTo>
                    <a:cubicBezTo>
                      <a:pt x="244" y="316"/>
                      <a:pt x="106" y="196"/>
                      <a:pt x="82" y="37"/>
                    </a:cubicBezTo>
                    <a:cubicBezTo>
                      <a:pt x="79" y="16"/>
                      <a:pt x="58" y="0"/>
                      <a:pt x="37" y="4"/>
                    </a:cubicBezTo>
                    <a:cubicBezTo>
                      <a:pt x="15" y="7"/>
                      <a:pt x="0" y="27"/>
                      <a:pt x="3" y="49"/>
                    </a:cubicBezTo>
                    <a:cubicBezTo>
                      <a:pt x="17" y="145"/>
                      <a:pt x="65" y="232"/>
                      <a:pt x="138" y="296"/>
                    </a:cubicBezTo>
                    <a:cubicBezTo>
                      <a:pt x="202" y="351"/>
                      <a:pt x="281" y="385"/>
                      <a:pt x="365" y="394"/>
                    </a:cubicBezTo>
                    <a:cubicBezTo>
                      <a:pt x="365" y="3970"/>
                      <a:pt x="365" y="3970"/>
                      <a:pt x="365" y="3970"/>
                    </a:cubicBezTo>
                    <a:cubicBezTo>
                      <a:pt x="445" y="3970"/>
                      <a:pt x="445" y="3970"/>
                      <a:pt x="445" y="3970"/>
                    </a:cubicBezTo>
                    <a:cubicBezTo>
                      <a:pt x="445" y="394"/>
                      <a:pt x="445" y="394"/>
                      <a:pt x="445" y="394"/>
                    </a:cubicBezTo>
                    <a:cubicBezTo>
                      <a:pt x="529" y="385"/>
                      <a:pt x="608" y="351"/>
                      <a:pt x="672" y="296"/>
                    </a:cubicBezTo>
                    <a:cubicBezTo>
                      <a:pt x="745" y="232"/>
                      <a:pt x="793" y="145"/>
                      <a:pt x="807" y="49"/>
                    </a:cubicBezTo>
                    <a:cubicBezTo>
                      <a:pt x="810" y="27"/>
                      <a:pt x="795" y="7"/>
                      <a:pt x="773" y="4"/>
                    </a:cubicBezTo>
                    <a:close/>
                    <a:moveTo>
                      <a:pt x="43" y="69"/>
                    </a:moveTo>
                    <a:cubicBezTo>
                      <a:pt x="29" y="69"/>
                      <a:pt x="17" y="57"/>
                      <a:pt x="17" y="43"/>
                    </a:cubicBezTo>
                    <a:cubicBezTo>
                      <a:pt x="17" y="29"/>
                      <a:pt x="29" y="18"/>
                      <a:pt x="43" y="18"/>
                    </a:cubicBezTo>
                    <a:cubicBezTo>
                      <a:pt x="56" y="18"/>
                      <a:pt x="68" y="29"/>
                      <a:pt x="68" y="43"/>
                    </a:cubicBezTo>
                    <a:cubicBezTo>
                      <a:pt x="68" y="57"/>
                      <a:pt x="56" y="69"/>
                      <a:pt x="43" y="69"/>
                    </a:cubicBezTo>
                    <a:close/>
                    <a:moveTo>
                      <a:pt x="768" y="69"/>
                    </a:moveTo>
                    <a:cubicBezTo>
                      <a:pt x="754" y="69"/>
                      <a:pt x="742" y="57"/>
                      <a:pt x="742" y="43"/>
                    </a:cubicBezTo>
                    <a:cubicBezTo>
                      <a:pt x="742" y="29"/>
                      <a:pt x="754" y="18"/>
                      <a:pt x="768" y="18"/>
                    </a:cubicBezTo>
                    <a:cubicBezTo>
                      <a:pt x="782" y="18"/>
                      <a:pt x="793" y="29"/>
                      <a:pt x="793" y="43"/>
                    </a:cubicBezTo>
                    <a:cubicBezTo>
                      <a:pt x="793" y="57"/>
                      <a:pt x="782" y="69"/>
                      <a:pt x="768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60" name="íṡľiḓé"/>
              <p:cNvGrpSpPr/>
              <p:nvPr/>
            </p:nvGrpSpPr>
            <p:grpSpPr>
              <a:xfrm>
                <a:off x="9322085" y="3447675"/>
                <a:ext cx="306185" cy="306185"/>
                <a:chOff x="1981200" y="163513"/>
                <a:chExt cx="609600" cy="609600"/>
              </a:xfrm>
              <a:solidFill>
                <a:schemeClr val="accent4"/>
              </a:solidFill>
              <a:effectLst/>
            </p:grpSpPr>
            <p:sp>
              <p:nvSpPr>
                <p:cNvPr id="61" name="ïṧlídè"/>
                <p:cNvSpPr/>
                <p:nvPr/>
              </p:nvSpPr>
              <p:spPr bwMode="auto">
                <a:xfrm>
                  <a:off x="1981200" y="163513"/>
                  <a:ext cx="609600" cy="609600"/>
                </a:xfrm>
                <a:custGeom>
                  <a:avLst/>
                  <a:gdLst>
                    <a:gd name="T0" fmla="*/ 456 w 912"/>
                    <a:gd name="T1" fmla="*/ 912 h 912"/>
                    <a:gd name="T2" fmla="*/ 0 w 912"/>
                    <a:gd name="T3" fmla="*/ 456 h 912"/>
                    <a:gd name="T4" fmla="*/ 456 w 912"/>
                    <a:gd name="T5" fmla="*/ 0 h 912"/>
                    <a:gd name="T6" fmla="*/ 912 w 912"/>
                    <a:gd name="T7" fmla="*/ 456 h 912"/>
                    <a:gd name="T8" fmla="*/ 456 w 912"/>
                    <a:gd name="T9" fmla="*/ 912 h 912"/>
                    <a:gd name="T10" fmla="*/ 456 w 912"/>
                    <a:gd name="T11" fmla="*/ 114 h 912"/>
                    <a:gd name="T12" fmla="*/ 114 w 912"/>
                    <a:gd name="T13" fmla="*/ 456 h 912"/>
                    <a:gd name="T14" fmla="*/ 456 w 912"/>
                    <a:gd name="T15" fmla="*/ 798 h 912"/>
                    <a:gd name="T16" fmla="*/ 798 w 912"/>
                    <a:gd name="T17" fmla="*/ 456 h 912"/>
                    <a:gd name="T18" fmla="*/ 456 w 912"/>
                    <a:gd name="T19" fmla="*/ 114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2" h="912">
                      <a:moveTo>
                        <a:pt x="456" y="912"/>
                      </a:moveTo>
                      <a:cubicBezTo>
                        <a:pt x="204" y="912"/>
                        <a:pt x="0" y="708"/>
                        <a:pt x="0" y="456"/>
                      </a:cubicBezTo>
                      <a:cubicBezTo>
                        <a:pt x="0" y="205"/>
                        <a:pt x="204" y="0"/>
                        <a:pt x="456" y="0"/>
                      </a:cubicBezTo>
                      <a:cubicBezTo>
                        <a:pt x="707" y="0"/>
                        <a:pt x="912" y="205"/>
                        <a:pt x="912" y="456"/>
                      </a:cubicBezTo>
                      <a:cubicBezTo>
                        <a:pt x="912" y="708"/>
                        <a:pt x="707" y="912"/>
                        <a:pt x="456" y="912"/>
                      </a:cubicBezTo>
                      <a:close/>
                      <a:moveTo>
                        <a:pt x="456" y="114"/>
                      </a:moveTo>
                      <a:cubicBezTo>
                        <a:pt x="267" y="114"/>
                        <a:pt x="114" y="267"/>
                        <a:pt x="114" y="456"/>
                      </a:cubicBezTo>
                      <a:cubicBezTo>
                        <a:pt x="114" y="645"/>
                        <a:pt x="267" y="798"/>
                        <a:pt x="456" y="798"/>
                      </a:cubicBezTo>
                      <a:cubicBezTo>
                        <a:pt x="644" y="798"/>
                        <a:pt x="798" y="645"/>
                        <a:pt x="798" y="456"/>
                      </a:cubicBezTo>
                      <a:cubicBezTo>
                        <a:pt x="798" y="267"/>
                        <a:pt x="644" y="114"/>
                        <a:pt x="456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2" name="í$ḷíḓe"/>
                <p:cNvSpPr/>
                <p:nvPr/>
              </p:nvSpPr>
              <p:spPr bwMode="auto">
                <a:xfrm>
                  <a:off x="2178050" y="328613"/>
                  <a:ext cx="261938" cy="209550"/>
                </a:xfrm>
                <a:custGeom>
                  <a:avLst/>
                  <a:gdLst>
                    <a:gd name="T0" fmla="*/ 199 w 394"/>
                    <a:gd name="T1" fmla="*/ 112 h 313"/>
                    <a:gd name="T2" fmla="*/ 162 w 394"/>
                    <a:gd name="T3" fmla="*/ 105 h 313"/>
                    <a:gd name="T4" fmla="*/ 136 w 394"/>
                    <a:gd name="T5" fmla="*/ 108 h 313"/>
                    <a:gd name="T6" fmla="*/ 0 w 394"/>
                    <a:gd name="T7" fmla="*/ 42 h 313"/>
                    <a:gd name="T8" fmla="*/ 60 w 394"/>
                    <a:gd name="T9" fmla="*/ 187 h 313"/>
                    <a:gd name="T10" fmla="*/ 57 w 394"/>
                    <a:gd name="T11" fmla="*/ 209 h 313"/>
                    <a:gd name="T12" fmla="*/ 162 w 394"/>
                    <a:gd name="T13" fmla="*/ 313 h 313"/>
                    <a:gd name="T14" fmla="*/ 266 w 394"/>
                    <a:gd name="T15" fmla="*/ 209 h 313"/>
                    <a:gd name="T16" fmla="*/ 266 w 394"/>
                    <a:gd name="T17" fmla="*/ 203 h 313"/>
                    <a:gd name="T18" fmla="*/ 394 w 394"/>
                    <a:gd name="T19" fmla="*/ 0 h 313"/>
                    <a:gd name="T20" fmla="*/ 199 w 394"/>
                    <a:gd name="T21" fmla="*/ 112 h 313"/>
                    <a:gd name="T22" fmla="*/ 162 w 394"/>
                    <a:gd name="T23" fmla="*/ 248 h 313"/>
                    <a:gd name="T24" fmla="*/ 123 w 394"/>
                    <a:gd name="T25" fmla="*/ 209 h 313"/>
                    <a:gd name="T26" fmla="*/ 162 w 394"/>
                    <a:gd name="T27" fmla="*/ 170 h 313"/>
                    <a:gd name="T28" fmla="*/ 200 w 394"/>
                    <a:gd name="T29" fmla="*/ 209 h 313"/>
                    <a:gd name="T30" fmla="*/ 162 w 394"/>
                    <a:gd name="T31" fmla="*/ 248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4" h="313">
                      <a:moveTo>
                        <a:pt x="199" y="112"/>
                      </a:moveTo>
                      <a:cubicBezTo>
                        <a:pt x="188" y="107"/>
                        <a:pt x="175" y="105"/>
                        <a:pt x="162" y="105"/>
                      </a:cubicBezTo>
                      <a:cubicBezTo>
                        <a:pt x="153" y="105"/>
                        <a:pt x="145" y="106"/>
                        <a:pt x="136" y="108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60" y="187"/>
                        <a:pt x="60" y="187"/>
                        <a:pt x="60" y="187"/>
                      </a:cubicBezTo>
                      <a:cubicBezTo>
                        <a:pt x="58" y="194"/>
                        <a:pt x="57" y="201"/>
                        <a:pt x="57" y="209"/>
                      </a:cubicBezTo>
                      <a:cubicBezTo>
                        <a:pt x="57" y="267"/>
                        <a:pt x="104" y="313"/>
                        <a:pt x="162" y="313"/>
                      </a:cubicBezTo>
                      <a:cubicBezTo>
                        <a:pt x="219" y="313"/>
                        <a:pt x="266" y="267"/>
                        <a:pt x="266" y="209"/>
                      </a:cubicBezTo>
                      <a:cubicBezTo>
                        <a:pt x="266" y="207"/>
                        <a:pt x="266" y="205"/>
                        <a:pt x="266" y="203"/>
                      </a:cubicBezTo>
                      <a:cubicBezTo>
                        <a:pt x="394" y="0"/>
                        <a:pt x="394" y="0"/>
                        <a:pt x="394" y="0"/>
                      </a:cubicBezTo>
                      <a:lnTo>
                        <a:pt x="199" y="112"/>
                      </a:lnTo>
                      <a:close/>
                      <a:moveTo>
                        <a:pt x="162" y="248"/>
                      </a:moveTo>
                      <a:cubicBezTo>
                        <a:pt x="140" y="248"/>
                        <a:pt x="123" y="230"/>
                        <a:pt x="123" y="209"/>
                      </a:cubicBezTo>
                      <a:cubicBezTo>
                        <a:pt x="123" y="188"/>
                        <a:pt x="140" y="170"/>
                        <a:pt x="162" y="170"/>
                      </a:cubicBezTo>
                      <a:cubicBezTo>
                        <a:pt x="183" y="170"/>
                        <a:pt x="200" y="188"/>
                        <a:pt x="200" y="209"/>
                      </a:cubicBezTo>
                      <a:cubicBezTo>
                        <a:pt x="200" y="230"/>
                        <a:pt x="183" y="248"/>
                        <a:pt x="162" y="2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3" name="ïSḷíďê"/>
                <p:cNvSpPr/>
                <p:nvPr/>
              </p:nvSpPr>
              <p:spPr bwMode="auto">
                <a:xfrm>
                  <a:off x="1981200" y="163513"/>
                  <a:ext cx="609600" cy="609600"/>
                </a:xfrm>
                <a:custGeom>
                  <a:avLst/>
                  <a:gdLst>
                    <a:gd name="T0" fmla="*/ 456 w 912"/>
                    <a:gd name="T1" fmla="*/ 0 h 912"/>
                    <a:gd name="T2" fmla="*/ 0 w 912"/>
                    <a:gd name="T3" fmla="*/ 456 h 912"/>
                    <a:gd name="T4" fmla="*/ 456 w 912"/>
                    <a:gd name="T5" fmla="*/ 912 h 912"/>
                    <a:gd name="T6" fmla="*/ 912 w 912"/>
                    <a:gd name="T7" fmla="*/ 456 h 912"/>
                    <a:gd name="T8" fmla="*/ 456 w 912"/>
                    <a:gd name="T9" fmla="*/ 0 h 912"/>
                    <a:gd name="T10" fmla="*/ 477 w 912"/>
                    <a:gd name="T11" fmla="*/ 797 h 912"/>
                    <a:gd name="T12" fmla="*/ 477 w 912"/>
                    <a:gd name="T13" fmla="*/ 754 h 912"/>
                    <a:gd name="T14" fmla="*/ 453 w 912"/>
                    <a:gd name="T15" fmla="*/ 730 h 912"/>
                    <a:gd name="T16" fmla="*/ 429 w 912"/>
                    <a:gd name="T17" fmla="*/ 754 h 912"/>
                    <a:gd name="T18" fmla="*/ 429 w 912"/>
                    <a:gd name="T19" fmla="*/ 797 h 912"/>
                    <a:gd name="T20" fmla="*/ 115 w 912"/>
                    <a:gd name="T21" fmla="*/ 479 h 912"/>
                    <a:gd name="T22" fmla="*/ 157 w 912"/>
                    <a:gd name="T23" fmla="*/ 479 h 912"/>
                    <a:gd name="T24" fmla="*/ 181 w 912"/>
                    <a:gd name="T25" fmla="*/ 455 h 912"/>
                    <a:gd name="T26" fmla="*/ 157 w 912"/>
                    <a:gd name="T27" fmla="*/ 431 h 912"/>
                    <a:gd name="T28" fmla="*/ 115 w 912"/>
                    <a:gd name="T29" fmla="*/ 431 h 912"/>
                    <a:gd name="T30" fmla="*/ 431 w 912"/>
                    <a:gd name="T31" fmla="*/ 115 h 912"/>
                    <a:gd name="T32" fmla="*/ 431 w 912"/>
                    <a:gd name="T33" fmla="*/ 159 h 912"/>
                    <a:gd name="T34" fmla="*/ 456 w 912"/>
                    <a:gd name="T35" fmla="*/ 183 h 912"/>
                    <a:gd name="T36" fmla="*/ 480 w 912"/>
                    <a:gd name="T37" fmla="*/ 159 h 912"/>
                    <a:gd name="T38" fmla="*/ 480 w 912"/>
                    <a:gd name="T39" fmla="*/ 115 h 912"/>
                    <a:gd name="T40" fmla="*/ 797 w 912"/>
                    <a:gd name="T41" fmla="*/ 433 h 912"/>
                    <a:gd name="T42" fmla="*/ 752 w 912"/>
                    <a:gd name="T43" fmla="*/ 433 h 912"/>
                    <a:gd name="T44" fmla="*/ 728 w 912"/>
                    <a:gd name="T45" fmla="*/ 458 h 912"/>
                    <a:gd name="T46" fmla="*/ 752 w 912"/>
                    <a:gd name="T47" fmla="*/ 482 h 912"/>
                    <a:gd name="T48" fmla="*/ 796 w 912"/>
                    <a:gd name="T49" fmla="*/ 482 h 912"/>
                    <a:gd name="T50" fmla="*/ 477 w 912"/>
                    <a:gd name="T51" fmla="*/ 797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12" h="912">
                      <a:moveTo>
                        <a:pt x="456" y="0"/>
                      </a:moveTo>
                      <a:cubicBezTo>
                        <a:pt x="204" y="0"/>
                        <a:pt x="0" y="205"/>
                        <a:pt x="0" y="456"/>
                      </a:cubicBezTo>
                      <a:cubicBezTo>
                        <a:pt x="0" y="708"/>
                        <a:pt x="204" y="912"/>
                        <a:pt x="456" y="912"/>
                      </a:cubicBezTo>
                      <a:cubicBezTo>
                        <a:pt x="707" y="912"/>
                        <a:pt x="912" y="708"/>
                        <a:pt x="912" y="456"/>
                      </a:cubicBezTo>
                      <a:cubicBezTo>
                        <a:pt x="912" y="205"/>
                        <a:pt x="707" y="0"/>
                        <a:pt x="456" y="0"/>
                      </a:cubicBezTo>
                      <a:close/>
                      <a:moveTo>
                        <a:pt x="477" y="797"/>
                      </a:moveTo>
                      <a:cubicBezTo>
                        <a:pt x="477" y="754"/>
                        <a:pt x="477" y="754"/>
                        <a:pt x="477" y="754"/>
                      </a:cubicBezTo>
                      <a:cubicBezTo>
                        <a:pt x="477" y="741"/>
                        <a:pt x="467" y="730"/>
                        <a:pt x="453" y="730"/>
                      </a:cubicBezTo>
                      <a:cubicBezTo>
                        <a:pt x="440" y="730"/>
                        <a:pt x="429" y="741"/>
                        <a:pt x="429" y="754"/>
                      </a:cubicBezTo>
                      <a:cubicBezTo>
                        <a:pt x="429" y="797"/>
                        <a:pt x="429" y="797"/>
                        <a:pt x="429" y="797"/>
                      </a:cubicBezTo>
                      <a:cubicBezTo>
                        <a:pt x="261" y="784"/>
                        <a:pt x="126" y="648"/>
                        <a:pt x="115" y="479"/>
                      </a:cubicBezTo>
                      <a:cubicBezTo>
                        <a:pt x="157" y="479"/>
                        <a:pt x="157" y="479"/>
                        <a:pt x="157" y="479"/>
                      </a:cubicBezTo>
                      <a:cubicBezTo>
                        <a:pt x="170" y="479"/>
                        <a:pt x="181" y="469"/>
                        <a:pt x="181" y="455"/>
                      </a:cubicBezTo>
                      <a:cubicBezTo>
                        <a:pt x="181" y="442"/>
                        <a:pt x="170" y="431"/>
                        <a:pt x="157" y="431"/>
                      </a:cubicBezTo>
                      <a:cubicBezTo>
                        <a:pt x="115" y="431"/>
                        <a:pt x="115" y="431"/>
                        <a:pt x="115" y="431"/>
                      </a:cubicBezTo>
                      <a:cubicBezTo>
                        <a:pt x="127" y="262"/>
                        <a:pt x="262" y="127"/>
                        <a:pt x="431" y="115"/>
                      </a:cubicBezTo>
                      <a:cubicBezTo>
                        <a:pt x="431" y="159"/>
                        <a:pt x="431" y="159"/>
                        <a:pt x="431" y="159"/>
                      </a:cubicBezTo>
                      <a:cubicBezTo>
                        <a:pt x="431" y="172"/>
                        <a:pt x="442" y="183"/>
                        <a:pt x="456" y="183"/>
                      </a:cubicBezTo>
                      <a:cubicBezTo>
                        <a:pt x="469" y="183"/>
                        <a:pt x="480" y="172"/>
                        <a:pt x="480" y="159"/>
                      </a:cubicBezTo>
                      <a:cubicBezTo>
                        <a:pt x="480" y="115"/>
                        <a:pt x="480" y="115"/>
                        <a:pt x="480" y="115"/>
                      </a:cubicBezTo>
                      <a:cubicBezTo>
                        <a:pt x="650" y="127"/>
                        <a:pt x="785" y="263"/>
                        <a:pt x="797" y="433"/>
                      </a:cubicBezTo>
                      <a:cubicBezTo>
                        <a:pt x="752" y="433"/>
                        <a:pt x="752" y="433"/>
                        <a:pt x="752" y="433"/>
                      </a:cubicBezTo>
                      <a:cubicBezTo>
                        <a:pt x="739" y="433"/>
                        <a:pt x="728" y="444"/>
                        <a:pt x="728" y="458"/>
                      </a:cubicBezTo>
                      <a:cubicBezTo>
                        <a:pt x="728" y="471"/>
                        <a:pt x="739" y="482"/>
                        <a:pt x="752" y="482"/>
                      </a:cubicBezTo>
                      <a:cubicBezTo>
                        <a:pt x="796" y="482"/>
                        <a:pt x="796" y="482"/>
                        <a:pt x="796" y="482"/>
                      </a:cubicBezTo>
                      <a:cubicBezTo>
                        <a:pt x="784" y="651"/>
                        <a:pt x="647" y="786"/>
                        <a:pt x="477" y="7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12" name="íś1iḓè"/>
            <p:cNvGrpSpPr/>
            <p:nvPr/>
          </p:nvGrpSpPr>
          <p:grpSpPr>
            <a:xfrm>
              <a:off x="4524717" y="-1"/>
              <a:ext cx="1203837" cy="6858001"/>
              <a:chOff x="4291719" y="-28080"/>
              <a:chExt cx="1308058" cy="7451725"/>
            </a:xfrm>
          </p:grpSpPr>
          <p:sp>
            <p:nvSpPr>
              <p:cNvPr id="47" name="íşḷïḍê"/>
              <p:cNvSpPr/>
              <p:nvPr/>
            </p:nvSpPr>
            <p:spPr bwMode="auto">
              <a:xfrm>
                <a:off x="4291719" y="-28080"/>
                <a:ext cx="1308057" cy="3543312"/>
              </a:xfrm>
              <a:custGeom>
                <a:avLst/>
                <a:gdLst>
                  <a:gd name="T0" fmla="*/ 1351 w 1354"/>
                  <a:gd name="T1" fmla="*/ 3624 h 3673"/>
                  <a:gd name="T2" fmla="*/ 1124 w 1354"/>
                  <a:gd name="T3" fmla="*/ 3211 h 3673"/>
                  <a:gd name="T4" fmla="*/ 717 w 1354"/>
                  <a:gd name="T5" fmla="*/ 3045 h 3673"/>
                  <a:gd name="T6" fmla="*/ 717 w 1354"/>
                  <a:gd name="T7" fmla="*/ 0 h 3673"/>
                  <a:gd name="T8" fmla="*/ 637 w 1354"/>
                  <a:gd name="T9" fmla="*/ 0 h 3673"/>
                  <a:gd name="T10" fmla="*/ 637 w 1354"/>
                  <a:gd name="T11" fmla="*/ 3045 h 3673"/>
                  <a:gd name="T12" fmla="*/ 230 w 1354"/>
                  <a:gd name="T13" fmla="*/ 3211 h 3673"/>
                  <a:gd name="T14" fmla="*/ 3 w 1354"/>
                  <a:gd name="T15" fmla="*/ 3624 h 3673"/>
                  <a:gd name="T16" fmla="*/ 37 w 1354"/>
                  <a:gd name="T17" fmla="*/ 3670 h 3673"/>
                  <a:gd name="T18" fmla="*/ 43 w 1354"/>
                  <a:gd name="T19" fmla="*/ 3670 h 3673"/>
                  <a:gd name="T20" fmla="*/ 82 w 1354"/>
                  <a:gd name="T21" fmla="*/ 3636 h 3673"/>
                  <a:gd name="T22" fmla="*/ 677 w 1354"/>
                  <a:gd name="T23" fmla="*/ 3123 h 3673"/>
                  <a:gd name="T24" fmla="*/ 1272 w 1354"/>
                  <a:gd name="T25" fmla="*/ 3636 h 3673"/>
                  <a:gd name="T26" fmla="*/ 1317 w 1354"/>
                  <a:gd name="T27" fmla="*/ 3670 h 3673"/>
                  <a:gd name="T28" fmla="*/ 1351 w 1354"/>
                  <a:gd name="T29" fmla="*/ 3624 h 3673"/>
                  <a:gd name="T30" fmla="*/ 42 w 1354"/>
                  <a:gd name="T31" fmla="*/ 3655 h 3673"/>
                  <a:gd name="T32" fmla="*/ 17 w 1354"/>
                  <a:gd name="T33" fmla="*/ 3630 h 3673"/>
                  <a:gd name="T34" fmla="*/ 42 w 1354"/>
                  <a:gd name="T35" fmla="*/ 3605 h 3673"/>
                  <a:gd name="T36" fmla="*/ 68 w 1354"/>
                  <a:gd name="T37" fmla="*/ 3630 h 3673"/>
                  <a:gd name="T38" fmla="*/ 42 w 1354"/>
                  <a:gd name="T39" fmla="*/ 3655 h 3673"/>
                  <a:gd name="T40" fmla="*/ 1311 w 1354"/>
                  <a:gd name="T41" fmla="*/ 3655 h 3673"/>
                  <a:gd name="T42" fmla="*/ 1286 w 1354"/>
                  <a:gd name="T43" fmla="*/ 3630 h 3673"/>
                  <a:gd name="T44" fmla="*/ 1311 w 1354"/>
                  <a:gd name="T45" fmla="*/ 3605 h 3673"/>
                  <a:gd name="T46" fmla="*/ 1337 w 1354"/>
                  <a:gd name="T47" fmla="*/ 3630 h 3673"/>
                  <a:gd name="T48" fmla="*/ 1311 w 1354"/>
                  <a:gd name="T49" fmla="*/ 3655 h 3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4" h="3673">
                    <a:moveTo>
                      <a:pt x="1351" y="3624"/>
                    </a:moveTo>
                    <a:cubicBezTo>
                      <a:pt x="1327" y="3464"/>
                      <a:pt x="1247" y="3317"/>
                      <a:pt x="1124" y="3211"/>
                    </a:cubicBezTo>
                    <a:cubicBezTo>
                      <a:pt x="1010" y="3112"/>
                      <a:pt x="867" y="3053"/>
                      <a:pt x="717" y="3045"/>
                    </a:cubicBezTo>
                    <a:cubicBezTo>
                      <a:pt x="717" y="0"/>
                      <a:pt x="717" y="0"/>
                      <a:pt x="717" y="0"/>
                    </a:cubicBezTo>
                    <a:cubicBezTo>
                      <a:pt x="637" y="0"/>
                      <a:pt x="637" y="0"/>
                      <a:pt x="637" y="0"/>
                    </a:cubicBezTo>
                    <a:cubicBezTo>
                      <a:pt x="637" y="3045"/>
                      <a:pt x="637" y="3045"/>
                      <a:pt x="637" y="3045"/>
                    </a:cubicBezTo>
                    <a:cubicBezTo>
                      <a:pt x="487" y="3053"/>
                      <a:pt x="344" y="3112"/>
                      <a:pt x="230" y="3211"/>
                    </a:cubicBezTo>
                    <a:cubicBezTo>
                      <a:pt x="107" y="3317"/>
                      <a:pt x="27" y="3464"/>
                      <a:pt x="3" y="3624"/>
                    </a:cubicBezTo>
                    <a:cubicBezTo>
                      <a:pt x="0" y="3646"/>
                      <a:pt x="15" y="3666"/>
                      <a:pt x="37" y="3670"/>
                    </a:cubicBezTo>
                    <a:cubicBezTo>
                      <a:pt x="39" y="3670"/>
                      <a:pt x="41" y="3670"/>
                      <a:pt x="43" y="3670"/>
                    </a:cubicBezTo>
                    <a:cubicBezTo>
                      <a:pt x="62" y="3670"/>
                      <a:pt x="79" y="3656"/>
                      <a:pt x="82" y="3636"/>
                    </a:cubicBezTo>
                    <a:cubicBezTo>
                      <a:pt x="125" y="3344"/>
                      <a:pt x="381" y="3123"/>
                      <a:pt x="677" y="3123"/>
                    </a:cubicBezTo>
                    <a:cubicBezTo>
                      <a:pt x="973" y="3123"/>
                      <a:pt x="1229" y="3344"/>
                      <a:pt x="1272" y="3636"/>
                    </a:cubicBezTo>
                    <a:cubicBezTo>
                      <a:pt x="1275" y="3658"/>
                      <a:pt x="1295" y="3673"/>
                      <a:pt x="1317" y="3670"/>
                    </a:cubicBezTo>
                    <a:cubicBezTo>
                      <a:pt x="1339" y="3666"/>
                      <a:pt x="1354" y="3646"/>
                      <a:pt x="1351" y="3624"/>
                    </a:cubicBezTo>
                    <a:close/>
                    <a:moveTo>
                      <a:pt x="42" y="3655"/>
                    </a:moveTo>
                    <a:cubicBezTo>
                      <a:pt x="29" y="3655"/>
                      <a:pt x="17" y="3644"/>
                      <a:pt x="17" y="3630"/>
                    </a:cubicBezTo>
                    <a:cubicBezTo>
                      <a:pt x="17" y="3616"/>
                      <a:pt x="29" y="3605"/>
                      <a:pt x="42" y="3605"/>
                    </a:cubicBezTo>
                    <a:cubicBezTo>
                      <a:pt x="56" y="3605"/>
                      <a:pt x="68" y="3616"/>
                      <a:pt x="68" y="3630"/>
                    </a:cubicBezTo>
                    <a:cubicBezTo>
                      <a:pt x="68" y="3644"/>
                      <a:pt x="56" y="3655"/>
                      <a:pt x="42" y="3655"/>
                    </a:cubicBezTo>
                    <a:close/>
                    <a:moveTo>
                      <a:pt x="1311" y="3655"/>
                    </a:moveTo>
                    <a:cubicBezTo>
                      <a:pt x="1297" y="3655"/>
                      <a:pt x="1286" y="3644"/>
                      <a:pt x="1286" y="3630"/>
                    </a:cubicBezTo>
                    <a:cubicBezTo>
                      <a:pt x="1286" y="3616"/>
                      <a:pt x="1297" y="3605"/>
                      <a:pt x="1311" y="3605"/>
                    </a:cubicBezTo>
                    <a:cubicBezTo>
                      <a:pt x="1325" y="3605"/>
                      <a:pt x="1337" y="3616"/>
                      <a:pt x="1337" y="3630"/>
                    </a:cubicBezTo>
                    <a:cubicBezTo>
                      <a:pt x="1337" y="3644"/>
                      <a:pt x="1325" y="3655"/>
                      <a:pt x="1311" y="36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48" name="ï$lîḋê"/>
              <p:cNvSpPr/>
              <p:nvPr/>
            </p:nvSpPr>
            <p:spPr bwMode="auto">
              <a:xfrm>
                <a:off x="4291720" y="3633429"/>
                <a:ext cx="1308057" cy="3790216"/>
              </a:xfrm>
              <a:custGeom>
                <a:avLst/>
                <a:gdLst>
                  <a:gd name="T0" fmla="*/ 1317 w 1354"/>
                  <a:gd name="T1" fmla="*/ 3 h 3929"/>
                  <a:gd name="T2" fmla="*/ 1272 w 1354"/>
                  <a:gd name="T3" fmla="*/ 37 h 3929"/>
                  <a:gd name="T4" fmla="*/ 677 w 1354"/>
                  <a:gd name="T5" fmla="*/ 549 h 3929"/>
                  <a:gd name="T6" fmla="*/ 82 w 1354"/>
                  <a:gd name="T7" fmla="*/ 37 h 3929"/>
                  <a:gd name="T8" fmla="*/ 37 w 1354"/>
                  <a:gd name="T9" fmla="*/ 3 h 3929"/>
                  <a:gd name="T10" fmla="*/ 3 w 1354"/>
                  <a:gd name="T11" fmla="*/ 49 h 3929"/>
                  <a:gd name="T12" fmla="*/ 230 w 1354"/>
                  <a:gd name="T13" fmla="*/ 462 h 3929"/>
                  <a:gd name="T14" fmla="*/ 637 w 1354"/>
                  <a:gd name="T15" fmla="*/ 628 h 3929"/>
                  <a:gd name="T16" fmla="*/ 637 w 1354"/>
                  <a:gd name="T17" fmla="*/ 3929 h 3929"/>
                  <a:gd name="T18" fmla="*/ 717 w 1354"/>
                  <a:gd name="T19" fmla="*/ 3929 h 3929"/>
                  <a:gd name="T20" fmla="*/ 717 w 1354"/>
                  <a:gd name="T21" fmla="*/ 628 h 3929"/>
                  <a:gd name="T22" fmla="*/ 1124 w 1354"/>
                  <a:gd name="T23" fmla="*/ 462 h 3929"/>
                  <a:gd name="T24" fmla="*/ 1351 w 1354"/>
                  <a:gd name="T25" fmla="*/ 49 h 3929"/>
                  <a:gd name="T26" fmla="*/ 1317 w 1354"/>
                  <a:gd name="T27" fmla="*/ 3 h 3929"/>
                  <a:gd name="T28" fmla="*/ 42 w 1354"/>
                  <a:gd name="T29" fmla="*/ 68 h 3929"/>
                  <a:gd name="T30" fmla="*/ 17 w 1354"/>
                  <a:gd name="T31" fmla="*/ 43 h 3929"/>
                  <a:gd name="T32" fmla="*/ 42 w 1354"/>
                  <a:gd name="T33" fmla="*/ 18 h 3929"/>
                  <a:gd name="T34" fmla="*/ 68 w 1354"/>
                  <a:gd name="T35" fmla="*/ 43 h 3929"/>
                  <a:gd name="T36" fmla="*/ 42 w 1354"/>
                  <a:gd name="T37" fmla="*/ 68 h 3929"/>
                  <a:gd name="T38" fmla="*/ 1311 w 1354"/>
                  <a:gd name="T39" fmla="*/ 68 h 3929"/>
                  <a:gd name="T40" fmla="*/ 1286 w 1354"/>
                  <a:gd name="T41" fmla="*/ 43 h 3929"/>
                  <a:gd name="T42" fmla="*/ 1311 w 1354"/>
                  <a:gd name="T43" fmla="*/ 18 h 3929"/>
                  <a:gd name="T44" fmla="*/ 1337 w 1354"/>
                  <a:gd name="T45" fmla="*/ 43 h 3929"/>
                  <a:gd name="T46" fmla="*/ 1311 w 1354"/>
                  <a:gd name="T47" fmla="*/ 68 h 3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4" h="3929">
                    <a:moveTo>
                      <a:pt x="1317" y="3"/>
                    </a:moveTo>
                    <a:cubicBezTo>
                      <a:pt x="1295" y="0"/>
                      <a:pt x="1275" y="15"/>
                      <a:pt x="1272" y="37"/>
                    </a:cubicBezTo>
                    <a:cubicBezTo>
                      <a:pt x="1229" y="329"/>
                      <a:pt x="973" y="549"/>
                      <a:pt x="677" y="549"/>
                    </a:cubicBezTo>
                    <a:cubicBezTo>
                      <a:pt x="381" y="549"/>
                      <a:pt x="125" y="329"/>
                      <a:pt x="82" y="37"/>
                    </a:cubicBezTo>
                    <a:cubicBezTo>
                      <a:pt x="79" y="15"/>
                      <a:pt x="58" y="0"/>
                      <a:pt x="37" y="3"/>
                    </a:cubicBezTo>
                    <a:cubicBezTo>
                      <a:pt x="15" y="7"/>
                      <a:pt x="0" y="27"/>
                      <a:pt x="3" y="49"/>
                    </a:cubicBezTo>
                    <a:cubicBezTo>
                      <a:pt x="27" y="209"/>
                      <a:pt x="107" y="356"/>
                      <a:pt x="230" y="462"/>
                    </a:cubicBezTo>
                    <a:cubicBezTo>
                      <a:pt x="344" y="561"/>
                      <a:pt x="487" y="619"/>
                      <a:pt x="637" y="628"/>
                    </a:cubicBezTo>
                    <a:cubicBezTo>
                      <a:pt x="637" y="3929"/>
                      <a:pt x="637" y="3929"/>
                      <a:pt x="637" y="3929"/>
                    </a:cubicBezTo>
                    <a:cubicBezTo>
                      <a:pt x="717" y="3929"/>
                      <a:pt x="717" y="3929"/>
                      <a:pt x="717" y="3929"/>
                    </a:cubicBezTo>
                    <a:cubicBezTo>
                      <a:pt x="717" y="628"/>
                      <a:pt x="717" y="628"/>
                      <a:pt x="717" y="628"/>
                    </a:cubicBezTo>
                    <a:cubicBezTo>
                      <a:pt x="867" y="619"/>
                      <a:pt x="1010" y="561"/>
                      <a:pt x="1124" y="462"/>
                    </a:cubicBezTo>
                    <a:cubicBezTo>
                      <a:pt x="1247" y="356"/>
                      <a:pt x="1327" y="209"/>
                      <a:pt x="1351" y="49"/>
                    </a:cubicBezTo>
                    <a:cubicBezTo>
                      <a:pt x="1354" y="27"/>
                      <a:pt x="1339" y="7"/>
                      <a:pt x="1317" y="3"/>
                    </a:cubicBezTo>
                    <a:close/>
                    <a:moveTo>
                      <a:pt x="42" y="68"/>
                    </a:moveTo>
                    <a:cubicBezTo>
                      <a:pt x="29" y="68"/>
                      <a:pt x="17" y="57"/>
                      <a:pt x="17" y="43"/>
                    </a:cubicBezTo>
                    <a:cubicBezTo>
                      <a:pt x="17" y="29"/>
                      <a:pt x="29" y="18"/>
                      <a:pt x="42" y="18"/>
                    </a:cubicBezTo>
                    <a:cubicBezTo>
                      <a:pt x="56" y="18"/>
                      <a:pt x="68" y="29"/>
                      <a:pt x="68" y="43"/>
                    </a:cubicBezTo>
                    <a:cubicBezTo>
                      <a:pt x="68" y="57"/>
                      <a:pt x="56" y="68"/>
                      <a:pt x="42" y="68"/>
                    </a:cubicBezTo>
                    <a:close/>
                    <a:moveTo>
                      <a:pt x="1311" y="68"/>
                    </a:moveTo>
                    <a:cubicBezTo>
                      <a:pt x="1297" y="68"/>
                      <a:pt x="1286" y="57"/>
                      <a:pt x="1286" y="43"/>
                    </a:cubicBezTo>
                    <a:cubicBezTo>
                      <a:pt x="1286" y="29"/>
                      <a:pt x="1297" y="18"/>
                      <a:pt x="1311" y="18"/>
                    </a:cubicBezTo>
                    <a:cubicBezTo>
                      <a:pt x="1325" y="18"/>
                      <a:pt x="1337" y="29"/>
                      <a:pt x="1337" y="43"/>
                    </a:cubicBezTo>
                    <a:cubicBezTo>
                      <a:pt x="1337" y="57"/>
                      <a:pt x="1325" y="68"/>
                      <a:pt x="1311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49" name="ïṩ1íḓe"/>
              <p:cNvGrpSpPr/>
              <p:nvPr/>
            </p:nvGrpSpPr>
            <p:grpSpPr>
              <a:xfrm>
                <a:off x="4658621" y="3306155"/>
                <a:ext cx="574248" cy="575745"/>
                <a:chOff x="1981200" y="1565276"/>
                <a:chExt cx="609601" cy="611188"/>
              </a:xfrm>
              <a:solidFill>
                <a:schemeClr val="accent2"/>
              </a:solidFill>
              <a:effectLst/>
            </p:grpSpPr>
            <p:sp>
              <p:nvSpPr>
                <p:cNvPr id="50" name="iśliḋe"/>
                <p:cNvSpPr/>
                <p:nvPr/>
              </p:nvSpPr>
              <p:spPr bwMode="auto">
                <a:xfrm>
                  <a:off x="2220913" y="1806576"/>
                  <a:ext cx="127000" cy="130175"/>
                </a:xfrm>
                <a:custGeom>
                  <a:avLst/>
                  <a:gdLst>
                    <a:gd name="T0" fmla="*/ 147 w 191"/>
                    <a:gd name="T1" fmla="*/ 48 h 193"/>
                    <a:gd name="T2" fmla="*/ 120 w 191"/>
                    <a:gd name="T3" fmla="*/ 58 h 193"/>
                    <a:gd name="T4" fmla="*/ 105 w 191"/>
                    <a:gd name="T5" fmla="*/ 67 h 193"/>
                    <a:gd name="T6" fmla="*/ 73 w 191"/>
                    <a:gd name="T7" fmla="*/ 87 h 193"/>
                    <a:gd name="T8" fmla="*/ 59 w 191"/>
                    <a:gd name="T9" fmla="*/ 95 h 193"/>
                    <a:gd name="T10" fmla="*/ 48 w 191"/>
                    <a:gd name="T11" fmla="*/ 99 h 193"/>
                    <a:gd name="T12" fmla="*/ 39 w 191"/>
                    <a:gd name="T13" fmla="*/ 99 h 193"/>
                    <a:gd name="T14" fmla="*/ 31 w 191"/>
                    <a:gd name="T15" fmla="*/ 94 h 193"/>
                    <a:gd name="T16" fmla="*/ 26 w 191"/>
                    <a:gd name="T17" fmla="*/ 78 h 193"/>
                    <a:gd name="T18" fmla="*/ 38 w 191"/>
                    <a:gd name="T19" fmla="*/ 55 h 193"/>
                    <a:gd name="T20" fmla="*/ 67 w 191"/>
                    <a:gd name="T21" fmla="*/ 29 h 193"/>
                    <a:gd name="T22" fmla="*/ 90 w 191"/>
                    <a:gd name="T23" fmla="*/ 20 h 193"/>
                    <a:gd name="T24" fmla="*/ 97 w 191"/>
                    <a:gd name="T25" fmla="*/ 9 h 193"/>
                    <a:gd name="T26" fmla="*/ 96 w 191"/>
                    <a:gd name="T27" fmla="*/ 0 h 193"/>
                    <a:gd name="T28" fmla="*/ 66 w 191"/>
                    <a:gd name="T29" fmla="*/ 9 h 193"/>
                    <a:gd name="T30" fmla="*/ 45 w 191"/>
                    <a:gd name="T31" fmla="*/ 24 h 193"/>
                    <a:gd name="T32" fmla="*/ 32 w 191"/>
                    <a:gd name="T33" fmla="*/ 24 h 193"/>
                    <a:gd name="T34" fmla="*/ 30 w 191"/>
                    <a:gd name="T35" fmla="*/ 22 h 193"/>
                    <a:gd name="T36" fmla="*/ 17 w 191"/>
                    <a:gd name="T37" fmla="*/ 23 h 193"/>
                    <a:gd name="T38" fmla="*/ 12 w 191"/>
                    <a:gd name="T39" fmla="*/ 29 h 193"/>
                    <a:gd name="T40" fmla="*/ 13 w 191"/>
                    <a:gd name="T41" fmla="*/ 42 h 193"/>
                    <a:gd name="T42" fmla="*/ 21 w 191"/>
                    <a:gd name="T43" fmla="*/ 48 h 193"/>
                    <a:gd name="T44" fmla="*/ 5 w 191"/>
                    <a:gd name="T45" fmla="*/ 73 h 193"/>
                    <a:gd name="T46" fmla="*/ 0 w 191"/>
                    <a:gd name="T47" fmla="*/ 95 h 193"/>
                    <a:gd name="T48" fmla="*/ 3 w 191"/>
                    <a:gd name="T49" fmla="*/ 113 h 193"/>
                    <a:gd name="T50" fmla="*/ 13 w 191"/>
                    <a:gd name="T51" fmla="*/ 126 h 193"/>
                    <a:gd name="T52" fmla="*/ 41 w 191"/>
                    <a:gd name="T53" fmla="*/ 135 h 193"/>
                    <a:gd name="T54" fmla="*/ 68 w 191"/>
                    <a:gd name="T55" fmla="*/ 125 h 193"/>
                    <a:gd name="T56" fmla="*/ 83 w 191"/>
                    <a:gd name="T57" fmla="*/ 116 h 193"/>
                    <a:gd name="T58" fmla="*/ 115 w 191"/>
                    <a:gd name="T59" fmla="*/ 96 h 193"/>
                    <a:gd name="T60" fmla="*/ 141 w 191"/>
                    <a:gd name="T61" fmla="*/ 84 h 193"/>
                    <a:gd name="T62" fmla="*/ 158 w 191"/>
                    <a:gd name="T63" fmla="*/ 88 h 193"/>
                    <a:gd name="T64" fmla="*/ 165 w 191"/>
                    <a:gd name="T65" fmla="*/ 106 h 193"/>
                    <a:gd name="T66" fmla="*/ 149 w 191"/>
                    <a:gd name="T67" fmla="*/ 136 h 193"/>
                    <a:gd name="T68" fmla="*/ 119 w 191"/>
                    <a:gd name="T69" fmla="*/ 162 h 193"/>
                    <a:gd name="T70" fmla="*/ 94 w 191"/>
                    <a:gd name="T71" fmla="*/ 172 h 193"/>
                    <a:gd name="T72" fmla="*/ 88 w 191"/>
                    <a:gd name="T73" fmla="*/ 183 h 193"/>
                    <a:gd name="T74" fmla="*/ 89 w 191"/>
                    <a:gd name="T75" fmla="*/ 193 h 193"/>
                    <a:gd name="T76" fmla="*/ 121 w 191"/>
                    <a:gd name="T77" fmla="*/ 181 h 193"/>
                    <a:gd name="T78" fmla="*/ 146 w 191"/>
                    <a:gd name="T79" fmla="*/ 163 h 193"/>
                    <a:gd name="T80" fmla="*/ 159 w 191"/>
                    <a:gd name="T81" fmla="*/ 163 h 193"/>
                    <a:gd name="T82" fmla="*/ 161 w 191"/>
                    <a:gd name="T83" fmla="*/ 164 h 193"/>
                    <a:gd name="T84" fmla="*/ 173 w 191"/>
                    <a:gd name="T85" fmla="*/ 163 h 193"/>
                    <a:gd name="T86" fmla="*/ 178 w 191"/>
                    <a:gd name="T87" fmla="*/ 157 h 193"/>
                    <a:gd name="T88" fmla="*/ 177 w 191"/>
                    <a:gd name="T89" fmla="*/ 145 h 193"/>
                    <a:gd name="T90" fmla="*/ 169 w 191"/>
                    <a:gd name="T91" fmla="*/ 138 h 193"/>
                    <a:gd name="T92" fmla="*/ 186 w 191"/>
                    <a:gd name="T93" fmla="*/ 111 h 193"/>
                    <a:gd name="T94" fmla="*/ 191 w 191"/>
                    <a:gd name="T95" fmla="*/ 88 h 193"/>
                    <a:gd name="T96" fmla="*/ 187 w 191"/>
                    <a:gd name="T97" fmla="*/ 70 h 193"/>
                    <a:gd name="T98" fmla="*/ 176 w 191"/>
                    <a:gd name="T99" fmla="*/ 56 h 193"/>
                    <a:gd name="T100" fmla="*/ 147 w 191"/>
                    <a:gd name="T101" fmla="*/ 4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91" h="193">
                      <a:moveTo>
                        <a:pt x="147" y="48"/>
                      </a:moveTo>
                      <a:cubicBezTo>
                        <a:pt x="136" y="49"/>
                        <a:pt x="120" y="58"/>
                        <a:pt x="120" y="58"/>
                      </a:cubicBezTo>
                      <a:cubicBezTo>
                        <a:pt x="116" y="60"/>
                        <a:pt x="109" y="64"/>
                        <a:pt x="105" y="67"/>
                      </a:cubicBezTo>
                      <a:cubicBezTo>
                        <a:pt x="73" y="87"/>
                        <a:pt x="73" y="87"/>
                        <a:pt x="73" y="87"/>
                      </a:cubicBezTo>
                      <a:cubicBezTo>
                        <a:pt x="68" y="90"/>
                        <a:pt x="63" y="93"/>
                        <a:pt x="59" y="95"/>
                      </a:cubicBezTo>
                      <a:cubicBezTo>
                        <a:pt x="55" y="97"/>
                        <a:pt x="51" y="98"/>
                        <a:pt x="48" y="99"/>
                      </a:cubicBezTo>
                      <a:cubicBezTo>
                        <a:pt x="45" y="100"/>
                        <a:pt x="42" y="99"/>
                        <a:pt x="39" y="99"/>
                      </a:cubicBezTo>
                      <a:cubicBezTo>
                        <a:pt x="36" y="98"/>
                        <a:pt x="34" y="96"/>
                        <a:pt x="31" y="94"/>
                      </a:cubicBezTo>
                      <a:cubicBezTo>
                        <a:pt x="27" y="91"/>
                        <a:pt x="25" y="85"/>
                        <a:pt x="26" y="78"/>
                      </a:cubicBezTo>
                      <a:cubicBezTo>
                        <a:pt x="26" y="71"/>
                        <a:pt x="30" y="63"/>
                        <a:pt x="38" y="55"/>
                      </a:cubicBezTo>
                      <a:cubicBezTo>
                        <a:pt x="47" y="44"/>
                        <a:pt x="56" y="35"/>
                        <a:pt x="67" y="29"/>
                      </a:cubicBezTo>
                      <a:cubicBezTo>
                        <a:pt x="77" y="23"/>
                        <a:pt x="90" y="20"/>
                        <a:pt x="90" y="20"/>
                      </a:cubicBezTo>
                      <a:cubicBezTo>
                        <a:pt x="95" y="19"/>
                        <a:pt x="98" y="14"/>
                        <a:pt x="97" y="9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86" y="1"/>
                        <a:pt x="76" y="4"/>
                        <a:pt x="66" y="9"/>
                      </a:cubicBezTo>
                      <a:cubicBezTo>
                        <a:pt x="56" y="15"/>
                        <a:pt x="45" y="24"/>
                        <a:pt x="45" y="24"/>
                      </a:cubicBezTo>
                      <a:cubicBezTo>
                        <a:pt x="41" y="27"/>
                        <a:pt x="35" y="27"/>
                        <a:pt x="32" y="24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26" y="19"/>
                        <a:pt x="20" y="19"/>
                        <a:pt x="17" y="23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9" y="33"/>
                        <a:pt x="10" y="38"/>
                        <a:pt x="13" y="42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14" y="57"/>
                        <a:pt x="9" y="65"/>
                        <a:pt x="5" y="73"/>
                      </a:cubicBezTo>
                      <a:cubicBezTo>
                        <a:pt x="2" y="81"/>
                        <a:pt x="0" y="89"/>
                        <a:pt x="0" y="95"/>
                      </a:cubicBezTo>
                      <a:cubicBezTo>
                        <a:pt x="0" y="102"/>
                        <a:pt x="1" y="108"/>
                        <a:pt x="3" y="113"/>
                      </a:cubicBezTo>
                      <a:cubicBezTo>
                        <a:pt x="5" y="118"/>
                        <a:pt x="9" y="122"/>
                        <a:pt x="13" y="126"/>
                      </a:cubicBezTo>
                      <a:cubicBezTo>
                        <a:pt x="22" y="133"/>
                        <a:pt x="31" y="136"/>
                        <a:pt x="41" y="135"/>
                      </a:cubicBezTo>
                      <a:cubicBezTo>
                        <a:pt x="52" y="134"/>
                        <a:pt x="68" y="125"/>
                        <a:pt x="68" y="125"/>
                      </a:cubicBezTo>
                      <a:cubicBezTo>
                        <a:pt x="73" y="123"/>
                        <a:pt x="79" y="119"/>
                        <a:pt x="83" y="116"/>
                      </a:cubicBezTo>
                      <a:cubicBezTo>
                        <a:pt x="115" y="96"/>
                        <a:pt x="115" y="96"/>
                        <a:pt x="115" y="96"/>
                      </a:cubicBezTo>
                      <a:cubicBezTo>
                        <a:pt x="126" y="89"/>
                        <a:pt x="135" y="85"/>
                        <a:pt x="141" y="84"/>
                      </a:cubicBezTo>
                      <a:cubicBezTo>
                        <a:pt x="148" y="83"/>
                        <a:pt x="153" y="84"/>
                        <a:pt x="158" y="88"/>
                      </a:cubicBezTo>
                      <a:cubicBezTo>
                        <a:pt x="163" y="93"/>
                        <a:pt x="166" y="99"/>
                        <a:pt x="165" y="106"/>
                      </a:cubicBezTo>
                      <a:cubicBezTo>
                        <a:pt x="164" y="114"/>
                        <a:pt x="159" y="124"/>
                        <a:pt x="149" y="136"/>
                      </a:cubicBezTo>
                      <a:cubicBezTo>
                        <a:pt x="140" y="147"/>
                        <a:pt x="130" y="156"/>
                        <a:pt x="119" y="162"/>
                      </a:cubicBezTo>
                      <a:cubicBezTo>
                        <a:pt x="109" y="169"/>
                        <a:pt x="94" y="172"/>
                        <a:pt x="94" y="172"/>
                      </a:cubicBezTo>
                      <a:cubicBezTo>
                        <a:pt x="90" y="174"/>
                        <a:pt x="87" y="179"/>
                        <a:pt x="88" y="183"/>
                      </a:cubicBezTo>
                      <a:cubicBezTo>
                        <a:pt x="89" y="193"/>
                        <a:pt x="89" y="193"/>
                        <a:pt x="89" y="193"/>
                      </a:cubicBezTo>
                      <a:cubicBezTo>
                        <a:pt x="99" y="191"/>
                        <a:pt x="110" y="188"/>
                        <a:pt x="121" y="181"/>
                      </a:cubicBezTo>
                      <a:cubicBezTo>
                        <a:pt x="132" y="175"/>
                        <a:pt x="146" y="163"/>
                        <a:pt x="146" y="163"/>
                      </a:cubicBezTo>
                      <a:cubicBezTo>
                        <a:pt x="150" y="160"/>
                        <a:pt x="155" y="160"/>
                        <a:pt x="159" y="163"/>
                      </a:cubicBezTo>
                      <a:cubicBezTo>
                        <a:pt x="161" y="164"/>
                        <a:pt x="161" y="164"/>
                        <a:pt x="161" y="164"/>
                      </a:cubicBezTo>
                      <a:cubicBezTo>
                        <a:pt x="164" y="167"/>
                        <a:pt x="170" y="167"/>
                        <a:pt x="173" y="163"/>
                      </a:cubicBezTo>
                      <a:cubicBezTo>
                        <a:pt x="178" y="157"/>
                        <a:pt x="178" y="157"/>
                        <a:pt x="178" y="157"/>
                      </a:cubicBezTo>
                      <a:cubicBezTo>
                        <a:pt x="181" y="153"/>
                        <a:pt x="181" y="148"/>
                        <a:pt x="177" y="145"/>
                      </a:cubicBezTo>
                      <a:cubicBezTo>
                        <a:pt x="169" y="138"/>
                        <a:pt x="169" y="138"/>
                        <a:pt x="169" y="138"/>
                      </a:cubicBezTo>
                      <a:cubicBezTo>
                        <a:pt x="176" y="128"/>
                        <a:pt x="182" y="119"/>
                        <a:pt x="186" y="111"/>
                      </a:cubicBezTo>
                      <a:cubicBezTo>
                        <a:pt x="189" y="103"/>
                        <a:pt x="191" y="95"/>
                        <a:pt x="191" y="88"/>
                      </a:cubicBezTo>
                      <a:cubicBezTo>
                        <a:pt x="191" y="82"/>
                        <a:pt x="190" y="76"/>
                        <a:pt x="187" y="70"/>
                      </a:cubicBezTo>
                      <a:cubicBezTo>
                        <a:pt x="185" y="65"/>
                        <a:pt x="181" y="60"/>
                        <a:pt x="176" y="56"/>
                      </a:cubicBezTo>
                      <a:cubicBezTo>
                        <a:pt x="167" y="49"/>
                        <a:pt x="158" y="46"/>
                        <a:pt x="147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1" name="íSľïďé"/>
                <p:cNvSpPr/>
                <p:nvPr/>
              </p:nvSpPr>
              <p:spPr bwMode="auto">
                <a:xfrm>
                  <a:off x="2098675" y="2098676"/>
                  <a:ext cx="119063" cy="77788"/>
                </a:xfrm>
                <a:custGeom>
                  <a:avLst/>
                  <a:gdLst>
                    <a:gd name="T0" fmla="*/ 0 w 178"/>
                    <a:gd name="T1" fmla="*/ 35 h 116"/>
                    <a:gd name="T2" fmla="*/ 81 w 178"/>
                    <a:gd name="T3" fmla="*/ 116 h 116"/>
                    <a:gd name="T4" fmla="*/ 178 w 178"/>
                    <a:gd name="T5" fmla="*/ 47 h 116"/>
                    <a:gd name="T6" fmla="*/ 0 w 178"/>
                    <a:gd name="T7" fmla="*/ 35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8" h="116">
                      <a:moveTo>
                        <a:pt x="0" y="35"/>
                      </a:moveTo>
                      <a:cubicBezTo>
                        <a:pt x="27" y="62"/>
                        <a:pt x="54" y="89"/>
                        <a:pt x="81" y="116"/>
                      </a:cubicBezTo>
                      <a:cubicBezTo>
                        <a:pt x="116" y="95"/>
                        <a:pt x="148" y="72"/>
                        <a:pt x="178" y="47"/>
                      </a:cubicBezTo>
                      <a:cubicBezTo>
                        <a:pt x="133" y="1"/>
                        <a:pt x="57" y="0"/>
                        <a:pt x="0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2" name="íšḻïḍé"/>
                <p:cNvSpPr/>
                <p:nvPr/>
              </p:nvSpPr>
              <p:spPr bwMode="auto">
                <a:xfrm>
                  <a:off x="2047875" y="1625601"/>
                  <a:ext cx="471488" cy="492125"/>
                </a:xfrm>
                <a:custGeom>
                  <a:avLst/>
                  <a:gdLst>
                    <a:gd name="T0" fmla="*/ 693 w 704"/>
                    <a:gd name="T1" fmla="*/ 267 h 735"/>
                    <a:gd name="T2" fmla="*/ 691 w 704"/>
                    <a:gd name="T3" fmla="*/ 265 h 735"/>
                    <a:gd name="T4" fmla="*/ 704 w 704"/>
                    <a:gd name="T5" fmla="*/ 71 h 735"/>
                    <a:gd name="T6" fmla="*/ 648 w 704"/>
                    <a:gd name="T7" fmla="*/ 16 h 735"/>
                    <a:gd name="T8" fmla="*/ 426 w 704"/>
                    <a:gd name="T9" fmla="*/ 0 h 735"/>
                    <a:gd name="T10" fmla="*/ 16 w 704"/>
                    <a:gd name="T11" fmla="*/ 475 h 735"/>
                    <a:gd name="T12" fmla="*/ 0 w 704"/>
                    <a:gd name="T13" fmla="*/ 666 h 735"/>
                    <a:gd name="T14" fmla="*/ 56 w 704"/>
                    <a:gd name="T15" fmla="*/ 722 h 735"/>
                    <a:gd name="T16" fmla="*/ 276 w 704"/>
                    <a:gd name="T17" fmla="*/ 735 h 735"/>
                    <a:gd name="T18" fmla="*/ 693 w 704"/>
                    <a:gd name="T19" fmla="*/ 267 h 735"/>
                    <a:gd name="T20" fmla="*/ 460 w 704"/>
                    <a:gd name="T21" fmla="*/ 476 h 735"/>
                    <a:gd name="T22" fmla="*/ 275 w 704"/>
                    <a:gd name="T23" fmla="*/ 467 h 735"/>
                    <a:gd name="T24" fmla="*/ 246 w 704"/>
                    <a:gd name="T25" fmla="*/ 262 h 735"/>
                    <a:gd name="T26" fmla="*/ 430 w 704"/>
                    <a:gd name="T27" fmla="*/ 272 h 735"/>
                    <a:gd name="T28" fmla="*/ 460 w 704"/>
                    <a:gd name="T29" fmla="*/ 476 h 7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04" h="735">
                      <a:moveTo>
                        <a:pt x="693" y="267"/>
                      </a:moveTo>
                      <a:cubicBezTo>
                        <a:pt x="692" y="267"/>
                        <a:pt x="692" y="266"/>
                        <a:pt x="691" y="265"/>
                      </a:cubicBezTo>
                      <a:cubicBezTo>
                        <a:pt x="634" y="208"/>
                        <a:pt x="633" y="115"/>
                        <a:pt x="704" y="71"/>
                      </a:cubicBezTo>
                      <a:cubicBezTo>
                        <a:pt x="686" y="53"/>
                        <a:pt x="667" y="34"/>
                        <a:pt x="648" y="16"/>
                      </a:cubicBezTo>
                      <a:cubicBezTo>
                        <a:pt x="578" y="59"/>
                        <a:pt x="484" y="58"/>
                        <a:pt x="426" y="0"/>
                      </a:cubicBezTo>
                      <a:cubicBezTo>
                        <a:pt x="272" y="142"/>
                        <a:pt x="169" y="333"/>
                        <a:pt x="16" y="475"/>
                      </a:cubicBezTo>
                      <a:cubicBezTo>
                        <a:pt x="72" y="531"/>
                        <a:pt x="71" y="623"/>
                        <a:pt x="0" y="666"/>
                      </a:cubicBezTo>
                      <a:cubicBezTo>
                        <a:pt x="19" y="685"/>
                        <a:pt x="37" y="703"/>
                        <a:pt x="56" y="722"/>
                      </a:cubicBezTo>
                      <a:cubicBezTo>
                        <a:pt x="127" y="679"/>
                        <a:pt x="219" y="678"/>
                        <a:pt x="276" y="735"/>
                      </a:cubicBezTo>
                      <a:cubicBezTo>
                        <a:pt x="432" y="596"/>
                        <a:pt x="537" y="406"/>
                        <a:pt x="693" y="267"/>
                      </a:cubicBezTo>
                      <a:close/>
                      <a:moveTo>
                        <a:pt x="460" y="476"/>
                      </a:moveTo>
                      <a:cubicBezTo>
                        <a:pt x="417" y="530"/>
                        <a:pt x="334" y="525"/>
                        <a:pt x="275" y="467"/>
                      </a:cubicBezTo>
                      <a:cubicBezTo>
                        <a:pt x="217" y="408"/>
                        <a:pt x="204" y="317"/>
                        <a:pt x="246" y="262"/>
                      </a:cubicBezTo>
                      <a:cubicBezTo>
                        <a:pt x="288" y="208"/>
                        <a:pt x="371" y="212"/>
                        <a:pt x="430" y="272"/>
                      </a:cubicBezTo>
                      <a:cubicBezTo>
                        <a:pt x="490" y="331"/>
                        <a:pt x="502" y="422"/>
                        <a:pt x="460" y="4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3" name="ïSľïḑé"/>
                <p:cNvSpPr/>
                <p:nvPr/>
              </p:nvSpPr>
              <p:spPr bwMode="auto">
                <a:xfrm>
                  <a:off x="2493963" y="1687513"/>
                  <a:ext cx="96838" cy="104775"/>
                </a:xfrm>
                <a:custGeom>
                  <a:avLst/>
                  <a:gdLst>
                    <a:gd name="T0" fmla="*/ 47 w 146"/>
                    <a:gd name="T1" fmla="*/ 155 h 157"/>
                    <a:gd name="T2" fmla="*/ 49 w 146"/>
                    <a:gd name="T3" fmla="*/ 157 h 157"/>
                    <a:gd name="T4" fmla="*/ 146 w 146"/>
                    <a:gd name="T5" fmla="*/ 87 h 157"/>
                    <a:gd name="T6" fmla="*/ 59 w 146"/>
                    <a:gd name="T7" fmla="*/ 0 h 157"/>
                    <a:gd name="T8" fmla="*/ 47 w 146"/>
                    <a:gd name="T9" fmla="*/ 155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" h="157">
                      <a:moveTo>
                        <a:pt x="47" y="155"/>
                      </a:moveTo>
                      <a:cubicBezTo>
                        <a:pt x="47" y="155"/>
                        <a:pt x="48" y="156"/>
                        <a:pt x="49" y="157"/>
                      </a:cubicBezTo>
                      <a:cubicBezTo>
                        <a:pt x="79" y="131"/>
                        <a:pt x="111" y="108"/>
                        <a:pt x="146" y="87"/>
                      </a:cubicBezTo>
                      <a:cubicBezTo>
                        <a:pt x="117" y="58"/>
                        <a:pt x="88" y="29"/>
                        <a:pt x="59" y="0"/>
                      </a:cubicBezTo>
                      <a:cubicBezTo>
                        <a:pt x="2" y="35"/>
                        <a:pt x="0" y="108"/>
                        <a:pt x="47" y="1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4" name="îSľíḑê"/>
                <p:cNvSpPr/>
                <p:nvPr/>
              </p:nvSpPr>
              <p:spPr bwMode="auto">
                <a:xfrm>
                  <a:off x="2346325" y="1565276"/>
                  <a:ext cx="122238" cy="80963"/>
                </a:xfrm>
                <a:custGeom>
                  <a:avLst/>
                  <a:gdLst>
                    <a:gd name="T0" fmla="*/ 181 w 181"/>
                    <a:gd name="T1" fmla="*/ 85 h 120"/>
                    <a:gd name="T2" fmla="*/ 96 w 181"/>
                    <a:gd name="T3" fmla="*/ 0 h 120"/>
                    <a:gd name="T4" fmla="*/ 0 w 181"/>
                    <a:gd name="T5" fmla="*/ 71 h 120"/>
                    <a:gd name="T6" fmla="*/ 181 w 181"/>
                    <a:gd name="T7" fmla="*/ 8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1" h="120">
                      <a:moveTo>
                        <a:pt x="181" y="85"/>
                      </a:moveTo>
                      <a:cubicBezTo>
                        <a:pt x="153" y="57"/>
                        <a:pt x="124" y="29"/>
                        <a:pt x="96" y="0"/>
                      </a:cubicBezTo>
                      <a:cubicBezTo>
                        <a:pt x="62" y="21"/>
                        <a:pt x="30" y="45"/>
                        <a:pt x="0" y="71"/>
                      </a:cubicBezTo>
                      <a:cubicBezTo>
                        <a:pt x="47" y="118"/>
                        <a:pt x="124" y="120"/>
                        <a:pt x="181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5" name="iṧḻïḋé"/>
                <p:cNvSpPr/>
                <p:nvPr/>
              </p:nvSpPr>
              <p:spPr bwMode="auto">
                <a:xfrm>
                  <a:off x="1981200" y="1955801"/>
                  <a:ext cx="93663" cy="101600"/>
                </a:xfrm>
                <a:custGeom>
                  <a:avLst/>
                  <a:gdLst>
                    <a:gd name="T0" fmla="*/ 96 w 141"/>
                    <a:gd name="T1" fmla="*/ 0 h 152"/>
                    <a:gd name="T2" fmla="*/ 0 w 141"/>
                    <a:gd name="T3" fmla="*/ 71 h 152"/>
                    <a:gd name="T4" fmla="*/ 81 w 141"/>
                    <a:gd name="T5" fmla="*/ 152 h 152"/>
                    <a:gd name="T6" fmla="*/ 96 w 141"/>
                    <a:gd name="T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" h="152">
                      <a:moveTo>
                        <a:pt x="96" y="0"/>
                      </a:moveTo>
                      <a:cubicBezTo>
                        <a:pt x="66" y="26"/>
                        <a:pt x="34" y="50"/>
                        <a:pt x="0" y="71"/>
                      </a:cubicBezTo>
                      <a:cubicBezTo>
                        <a:pt x="27" y="98"/>
                        <a:pt x="54" y="125"/>
                        <a:pt x="81" y="152"/>
                      </a:cubicBezTo>
                      <a:cubicBezTo>
                        <a:pt x="139" y="118"/>
                        <a:pt x="141" y="45"/>
                        <a:pt x="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6" name="ïŝḷîdê"/>
                <p:cNvSpPr/>
                <p:nvPr/>
              </p:nvSpPr>
              <p:spPr bwMode="auto">
                <a:xfrm>
                  <a:off x="2370138" y="1960563"/>
                  <a:ext cx="195263" cy="195263"/>
                </a:xfrm>
                <a:custGeom>
                  <a:avLst/>
                  <a:gdLst>
                    <a:gd name="T0" fmla="*/ 146 w 292"/>
                    <a:gd name="T1" fmla="*/ 0 h 292"/>
                    <a:gd name="T2" fmla="*/ 0 w 292"/>
                    <a:gd name="T3" fmla="*/ 146 h 292"/>
                    <a:gd name="T4" fmla="*/ 146 w 292"/>
                    <a:gd name="T5" fmla="*/ 292 h 292"/>
                    <a:gd name="T6" fmla="*/ 292 w 292"/>
                    <a:gd name="T7" fmla="*/ 146 h 292"/>
                    <a:gd name="T8" fmla="*/ 146 w 292"/>
                    <a:gd name="T9" fmla="*/ 0 h 292"/>
                    <a:gd name="T10" fmla="*/ 146 w 292"/>
                    <a:gd name="T11" fmla="*/ 201 h 292"/>
                    <a:gd name="T12" fmla="*/ 92 w 292"/>
                    <a:gd name="T13" fmla="*/ 146 h 292"/>
                    <a:gd name="T14" fmla="*/ 146 w 292"/>
                    <a:gd name="T15" fmla="*/ 92 h 292"/>
                    <a:gd name="T16" fmla="*/ 200 w 292"/>
                    <a:gd name="T17" fmla="*/ 146 h 292"/>
                    <a:gd name="T18" fmla="*/ 146 w 292"/>
                    <a:gd name="T19" fmla="*/ 20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2" h="292">
                      <a:moveTo>
                        <a:pt x="146" y="0"/>
                      </a:moveTo>
                      <a:cubicBezTo>
                        <a:pt x="65" y="0"/>
                        <a:pt x="0" y="66"/>
                        <a:pt x="0" y="146"/>
                      </a:cubicBezTo>
                      <a:cubicBezTo>
                        <a:pt x="0" y="227"/>
                        <a:pt x="65" y="292"/>
                        <a:pt x="146" y="292"/>
                      </a:cubicBezTo>
                      <a:cubicBezTo>
                        <a:pt x="227" y="292"/>
                        <a:pt x="292" y="227"/>
                        <a:pt x="292" y="146"/>
                      </a:cubicBezTo>
                      <a:cubicBezTo>
                        <a:pt x="292" y="66"/>
                        <a:pt x="227" y="0"/>
                        <a:pt x="146" y="0"/>
                      </a:cubicBezTo>
                      <a:close/>
                      <a:moveTo>
                        <a:pt x="146" y="201"/>
                      </a:moveTo>
                      <a:cubicBezTo>
                        <a:pt x="116" y="201"/>
                        <a:pt x="92" y="176"/>
                        <a:pt x="92" y="146"/>
                      </a:cubicBezTo>
                      <a:cubicBezTo>
                        <a:pt x="92" y="117"/>
                        <a:pt x="116" y="92"/>
                        <a:pt x="146" y="92"/>
                      </a:cubicBezTo>
                      <a:cubicBezTo>
                        <a:pt x="176" y="92"/>
                        <a:pt x="200" y="117"/>
                        <a:pt x="200" y="146"/>
                      </a:cubicBezTo>
                      <a:cubicBezTo>
                        <a:pt x="200" y="176"/>
                        <a:pt x="176" y="201"/>
                        <a:pt x="146" y="2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7" name="íŝ1iḑè"/>
                <p:cNvSpPr/>
                <p:nvPr/>
              </p:nvSpPr>
              <p:spPr bwMode="auto">
                <a:xfrm>
                  <a:off x="1990725" y="1604963"/>
                  <a:ext cx="195263" cy="195263"/>
                </a:xfrm>
                <a:custGeom>
                  <a:avLst/>
                  <a:gdLst>
                    <a:gd name="T0" fmla="*/ 146 w 292"/>
                    <a:gd name="T1" fmla="*/ 292 h 292"/>
                    <a:gd name="T2" fmla="*/ 292 w 292"/>
                    <a:gd name="T3" fmla="*/ 146 h 292"/>
                    <a:gd name="T4" fmla="*/ 146 w 292"/>
                    <a:gd name="T5" fmla="*/ 0 h 292"/>
                    <a:gd name="T6" fmla="*/ 0 w 292"/>
                    <a:gd name="T7" fmla="*/ 146 h 292"/>
                    <a:gd name="T8" fmla="*/ 146 w 292"/>
                    <a:gd name="T9" fmla="*/ 292 h 292"/>
                    <a:gd name="T10" fmla="*/ 146 w 292"/>
                    <a:gd name="T11" fmla="*/ 92 h 292"/>
                    <a:gd name="T12" fmla="*/ 200 w 292"/>
                    <a:gd name="T13" fmla="*/ 146 h 292"/>
                    <a:gd name="T14" fmla="*/ 146 w 292"/>
                    <a:gd name="T15" fmla="*/ 201 h 292"/>
                    <a:gd name="T16" fmla="*/ 91 w 292"/>
                    <a:gd name="T17" fmla="*/ 146 h 292"/>
                    <a:gd name="T18" fmla="*/ 146 w 292"/>
                    <a:gd name="T19" fmla="*/ 9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2" h="292">
                      <a:moveTo>
                        <a:pt x="146" y="292"/>
                      </a:moveTo>
                      <a:cubicBezTo>
                        <a:pt x="226" y="292"/>
                        <a:pt x="292" y="227"/>
                        <a:pt x="292" y="146"/>
                      </a:cubicBezTo>
                      <a:cubicBezTo>
                        <a:pt x="292" y="66"/>
                        <a:pt x="226" y="0"/>
                        <a:pt x="146" y="0"/>
                      </a:cubicBezTo>
                      <a:cubicBezTo>
                        <a:pt x="65" y="0"/>
                        <a:pt x="0" y="66"/>
                        <a:pt x="0" y="146"/>
                      </a:cubicBezTo>
                      <a:cubicBezTo>
                        <a:pt x="0" y="227"/>
                        <a:pt x="65" y="292"/>
                        <a:pt x="146" y="292"/>
                      </a:cubicBezTo>
                      <a:close/>
                      <a:moveTo>
                        <a:pt x="146" y="92"/>
                      </a:moveTo>
                      <a:cubicBezTo>
                        <a:pt x="175" y="92"/>
                        <a:pt x="200" y="116"/>
                        <a:pt x="200" y="146"/>
                      </a:cubicBezTo>
                      <a:cubicBezTo>
                        <a:pt x="200" y="176"/>
                        <a:pt x="175" y="201"/>
                        <a:pt x="146" y="201"/>
                      </a:cubicBezTo>
                      <a:cubicBezTo>
                        <a:pt x="116" y="201"/>
                        <a:pt x="91" y="176"/>
                        <a:pt x="91" y="146"/>
                      </a:cubicBezTo>
                      <a:cubicBezTo>
                        <a:pt x="91" y="116"/>
                        <a:pt x="116" y="92"/>
                        <a:pt x="146" y="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13" name="íśḻiďè"/>
            <p:cNvGrpSpPr/>
            <p:nvPr/>
          </p:nvGrpSpPr>
          <p:grpSpPr>
            <a:xfrm>
              <a:off x="1883778" y="-1"/>
              <a:ext cx="1443153" cy="6858001"/>
              <a:chOff x="1883777" y="-28080"/>
              <a:chExt cx="1568093" cy="7451725"/>
            </a:xfrm>
          </p:grpSpPr>
          <p:sp>
            <p:nvSpPr>
              <p:cNvPr id="39" name="ïšḷîḓe"/>
              <p:cNvSpPr/>
              <p:nvPr/>
            </p:nvSpPr>
            <p:spPr bwMode="auto">
              <a:xfrm>
                <a:off x="1883777" y="-28080"/>
                <a:ext cx="1568093" cy="3524925"/>
              </a:xfrm>
              <a:custGeom>
                <a:avLst/>
                <a:gdLst>
                  <a:gd name="T0" fmla="*/ 1623 w 1627"/>
                  <a:gd name="T1" fmla="*/ 3604 h 3653"/>
                  <a:gd name="T2" fmla="*/ 1351 w 1627"/>
                  <a:gd name="T3" fmla="*/ 3107 h 3653"/>
                  <a:gd name="T4" fmla="*/ 853 w 1627"/>
                  <a:gd name="T5" fmla="*/ 2907 h 3653"/>
                  <a:gd name="T6" fmla="*/ 853 w 1627"/>
                  <a:gd name="T7" fmla="*/ 0 h 3653"/>
                  <a:gd name="T8" fmla="*/ 773 w 1627"/>
                  <a:gd name="T9" fmla="*/ 0 h 3653"/>
                  <a:gd name="T10" fmla="*/ 773 w 1627"/>
                  <a:gd name="T11" fmla="*/ 2907 h 3653"/>
                  <a:gd name="T12" fmla="*/ 276 w 1627"/>
                  <a:gd name="T13" fmla="*/ 3107 h 3653"/>
                  <a:gd name="T14" fmla="*/ 4 w 1627"/>
                  <a:gd name="T15" fmla="*/ 3604 h 3653"/>
                  <a:gd name="T16" fmla="*/ 37 w 1627"/>
                  <a:gd name="T17" fmla="*/ 3649 h 3653"/>
                  <a:gd name="T18" fmla="*/ 83 w 1627"/>
                  <a:gd name="T19" fmla="*/ 3616 h 3653"/>
                  <a:gd name="T20" fmla="*/ 813 w 1627"/>
                  <a:gd name="T21" fmla="*/ 2986 h 3653"/>
                  <a:gd name="T22" fmla="*/ 1544 w 1627"/>
                  <a:gd name="T23" fmla="*/ 3616 h 3653"/>
                  <a:gd name="T24" fmla="*/ 1584 w 1627"/>
                  <a:gd name="T25" fmla="*/ 3650 h 3653"/>
                  <a:gd name="T26" fmla="*/ 1590 w 1627"/>
                  <a:gd name="T27" fmla="*/ 3649 h 3653"/>
                  <a:gd name="T28" fmla="*/ 1623 w 1627"/>
                  <a:gd name="T29" fmla="*/ 3604 h 3653"/>
                  <a:gd name="T30" fmla="*/ 43 w 1627"/>
                  <a:gd name="T31" fmla="*/ 3635 h 3653"/>
                  <a:gd name="T32" fmla="*/ 18 w 1627"/>
                  <a:gd name="T33" fmla="*/ 3610 h 3653"/>
                  <a:gd name="T34" fmla="*/ 43 w 1627"/>
                  <a:gd name="T35" fmla="*/ 3584 h 3653"/>
                  <a:gd name="T36" fmla="*/ 68 w 1627"/>
                  <a:gd name="T37" fmla="*/ 3610 h 3653"/>
                  <a:gd name="T38" fmla="*/ 43 w 1627"/>
                  <a:gd name="T39" fmla="*/ 3635 h 3653"/>
                  <a:gd name="T40" fmla="*/ 1584 w 1627"/>
                  <a:gd name="T41" fmla="*/ 3635 h 3653"/>
                  <a:gd name="T42" fmla="*/ 1559 w 1627"/>
                  <a:gd name="T43" fmla="*/ 3610 h 3653"/>
                  <a:gd name="T44" fmla="*/ 1584 w 1627"/>
                  <a:gd name="T45" fmla="*/ 3584 h 3653"/>
                  <a:gd name="T46" fmla="*/ 1609 w 1627"/>
                  <a:gd name="T47" fmla="*/ 3610 h 3653"/>
                  <a:gd name="T48" fmla="*/ 1584 w 1627"/>
                  <a:gd name="T49" fmla="*/ 3635 h 3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27" h="3653">
                    <a:moveTo>
                      <a:pt x="1623" y="3604"/>
                    </a:moveTo>
                    <a:cubicBezTo>
                      <a:pt x="1595" y="3412"/>
                      <a:pt x="1498" y="3235"/>
                      <a:pt x="1351" y="3107"/>
                    </a:cubicBezTo>
                    <a:cubicBezTo>
                      <a:pt x="1212" y="2986"/>
                      <a:pt x="1037" y="2916"/>
                      <a:pt x="853" y="2907"/>
                    </a:cubicBezTo>
                    <a:cubicBezTo>
                      <a:pt x="853" y="0"/>
                      <a:pt x="853" y="0"/>
                      <a:pt x="853" y="0"/>
                    </a:cubicBezTo>
                    <a:cubicBezTo>
                      <a:pt x="773" y="0"/>
                      <a:pt x="773" y="0"/>
                      <a:pt x="773" y="0"/>
                    </a:cubicBezTo>
                    <a:cubicBezTo>
                      <a:pt x="773" y="2907"/>
                      <a:pt x="773" y="2907"/>
                      <a:pt x="773" y="2907"/>
                    </a:cubicBezTo>
                    <a:cubicBezTo>
                      <a:pt x="590" y="2916"/>
                      <a:pt x="415" y="2986"/>
                      <a:pt x="276" y="3107"/>
                    </a:cubicBezTo>
                    <a:cubicBezTo>
                      <a:pt x="129" y="3235"/>
                      <a:pt x="32" y="3412"/>
                      <a:pt x="4" y="3604"/>
                    </a:cubicBezTo>
                    <a:cubicBezTo>
                      <a:pt x="0" y="3626"/>
                      <a:pt x="15" y="3646"/>
                      <a:pt x="37" y="3649"/>
                    </a:cubicBezTo>
                    <a:cubicBezTo>
                      <a:pt x="59" y="3653"/>
                      <a:pt x="79" y="3637"/>
                      <a:pt x="83" y="3616"/>
                    </a:cubicBezTo>
                    <a:cubicBezTo>
                      <a:pt x="136" y="3257"/>
                      <a:pt x="450" y="2986"/>
                      <a:pt x="813" y="2986"/>
                    </a:cubicBezTo>
                    <a:cubicBezTo>
                      <a:pt x="1177" y="2986"/>
                      <a:pt x="1491" y="3257"/>
                      <a:pt x="1544" y="3616"/>
                    </a:cubicBezTo>
                    <a:cubicBezTo>
                      <a:pt x="1547" y="3635"/>
                      <a:pt x="1564" y="3650"/>
                      <a:pt x="1584" y="3650"/>
                    </a:cubicBezTo>
                    <a:cubicBezTo>
                      <a:pt x="1586" y="3650"/>
                      <a:pt x="1588" y="3650"/>
                      <a:pt x="1590" y="3649"/>
                    </a:cubicBezTo>
                    <a:cubicBezTo>
                      <a:pt x="1612" y="3646"/>
                      <a:pt x="1627" y="3626"/>
                      <a:pt x="1623" y="3604"/>
                    </a:cubicBezTo>
                    <a:close/>
                    <a:moveTo>
                      <a:pt x="43" y="3635"/>
                    </a:moveTo>
                    <a:cubicBezTo>
                      <a:pt x="29" y="3635"/>
                      <a:pt x="18" y="3624"/>
                      <a:pt x="18" y="3610"/>
                    </a:cubicBezTo>
                    <a:cubicBezTo>
                      <a:pt x="18" y="3596"/>
                      <a:pt x="29" y="3584"/>
                      <a:pt x="43" y="3584"/>
                    </a:cubicBezTo>
                    <a:cubicBezTo>
                      <a:pt x="57" y="3584"/>
                      <a:pt x="68" y="3596"/>
                      <a:pt x="68" y="3610"/>
                    </a:cubicBezTo>
                    <a:cubicBezTo>
                      <a:pt x="68" y="3624"/>
                      <a:pt x="57" y="3635"/>
                      <a:pt x="43" y="3635"/>
                    </a:cubicBezTo>
                    <a:close/>
                    <a:moveTo>
                      <a:pt x="1584" y="3635"/>
                    </a:moveTo>
                    <a:cubicBezTo>
                      <a:pt x="1570" y="3635"/>
                      <a:pt x="1559" y="3624"/>
                      <a:pt x="1559" y="3610"/>
                    </a:cubicBezTo>
                    <a:cubicBezTo>
                      <a:pt x="1559" y="3596"/>
                      <a:pt x="1570" y="3584"/>
                      <a:pt x="1584" y="3584"/>
                    </a:cubicBezTo>
                    <a:cubicBezTo>
                      <a:pt x="1598" y="3584"/>
                      <a:pt x="1609" y="3596"/>
                      <a:pt x="1609" y="3610"/>
                    </a:cubicBezTo>
                    <a:cubicBezTo>
                      <a:pt x="1609" y="3624"/>
                      <a:pt x="1598" y="3635"/>
                      <a:pt x="1584" y="3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40" name="íśḷîḍè"/>
              <p:cNvSpPr/>
              <p:nvPr/>
            </p:nvSpPr>
            <p:spPr bwMode="auto">
              <a:xfrm>
                <a:off x="1883777" y="3651816"/>
                <a:ext cx="1568093" cy="3771829"/>
              </a:xfrm>
              <a:custGeom>
                <a:avLst/>
                <a:gdLst>
                  <a:gd name="T0" fmla="*/ 1590 w 1627"/>
                  <a:gd name="T1" fmla="*/ 4 h 3909"/>
                  <a:gd name="T2" fmla="*/ 1544 w 1627"/>
                  <a:gd name="T3" fmla="*/ 37 h 3909"/>
                  <a:gd name="T4" fmla="*/ 813 w 1627"/>
                  <a:gd name="T5" fmla="*/ 667 h 3909"/>
                  <a:gd name="T6" fmla="*/ 83 w 1627"/>
                  <a:gd name="T7" fmla="*/ 37 h 3909"/>
                  <a:gd name="T8" fmla="*/ 37 w 1627"/>
                  <a:gd name="T9" fmla="*/ 4 h 3909"/>
                  <a:gd name="T10" fmla="*/ 4 w 1627"/>
                  <a:gd name="T11" fmla="*/ 49 h 3909"/>
                  <a:gd name="T12" fmla="*/ 276 w 1627"/>
                  <a:gd name="T13" fmla="*/ 546 h 3909"/>
                  <a:gd name="T14" fmla="*/ 773 w 1627"/>
                  <a:gd name="T15" fmla="*/ 746 h 3909"/>
                  <a:gd name="T16" fmla="*/ 773 w 1627"/>
                  <a:gd name="T17" fmla="*/ 3909 h 3909"/>
                  <a:gd name="T18" fmla="*/ 853 w 1627"/>
                  <a:gd name="T19" fmla="*/ 3909 h 3909"/>
                  <a:gd name="T20" fmla="*/ 853 w 1627"/>
                  <a:gd name="T21" fmla="*/ 746 h 3909"/>
                  <a:gd name="T22" fmla="*/ 1351 w 1627"/>
                  <a:gd name="T23" fmla="*/ 546 h 3909"/>
                  <a:gd name="T24" fmla="*/ 1623 w 1627"/>
                  <a:gd name="T25" fmla="*/ 49 h 3909"/>
                  <a:gd name="T26" fmla="*/ 1590 w 1627"/>
                  <a:gd name="T27" fmla="*/ 4 h 3909"/>
                  <a:gd name="T28" fmla="*/ 43 w 1627"/>
                  <a:gd name="T29" fmla="*/ 68 h 3909"/>
                  <a:gd name="T30" fmla="*/ 18 w 1627"/>
                  <a:gd name="T31" fmla="*/ 43 h 3909"/>
                  <a:gd name="T32" fmla="*/ 43 w 1627"/>
                  <a:gd name="T33" fmla="*/ 18 h 3909"/>
                  <a:gd name="T34" fmla="*/ 68 w 1627"/>
                  <a:gd name="T35" fmla="*/ 43 h 3909"/>
                  <a:gd name="T36" fmla="*/ 43 w 1627"/>
                  <a:gd name="T37" fmla="*/ 68 h 3909"/>
                  <a:gd name="T38" fmla="*/ 1584 w 1627"/>
                  <a:gd name="T39" fmla="*/ 68 h 3909"/>
                  <a:gd name="T40" fmla="*/ 1559 w 1627"/>
                  <a:gd name="T41" fmla="*/ 43 h 3909"/>
                  <a:gd name="T42" fmla="*/ 1584 w 1627"/>
                  <a:gd name="T43" fmla="*/ 18 h 3909"/>
                  <a:gd name="T44" fmla="*/ 1609 w 1627"/>
                  <a:gd name="T45" fmla="*/ 43 h 3909"/>
                  <a:gd name="T46" fmla="*/ 1584 w 1627"/>
                  <a:gd name="T47" fmla="*/ 68 h 3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27" h="3909">
                    <a:moveTo>
                      <a:pt x="1590" y="4"/>
                    </a:moveTo>
                    <a:cubicBezTo>
                      <a:pt x="1568" y="0"/>
                      <a:pt x="1548" y="15"/>
                      <a:pt x="1544" y="37"/>
                    </a:cubicBezTo>
                    <a:cubicBezTo>
                      <a:pt x="1491" y="396"/>
                      <a:pt x="1177" y="667"/>
                      <a:pt x="813" y="667"/>
                    </a:cubicBezTo>
                    <a:cubicBezTo>
                      <a:pt x="450" y="667"/>
                      <a:pt x="136" y="396"/>
                      <a:pt x="83" y="37"/>
                    </a:cubicBezTo>
                    <a:cubicBezTo>
                      <a:pt x="79" y="15"/>
                      <a:pt x="59" y="0"/>
                      <a:pt x="37" y="4"/>
                    </a:cubicBezTo>
                    <a:cubicBezTo>
                      <a:pt x="15" y="7"/>
                      <a:pt x="0" y="27"/>
                      <a:pt x="4" y="49"/>
                    </a:cubicBezTo>
                    <a:cubicBezTo>
                      <a:pt x="32" y="241"/>
                      <a:pt x="129" y="418"/>
                      <a:pt x="276" y="546"/>
                    </a:cubicBezTo>
                    <a:cubicBezTo>
                      <a:pt x="415" y="667"/>
                      <a:pt x="590" y="737"/>
                      <a:pt x="773" y="746"/>
                    </a:cubicBezTo>
                    <a:cubicBezTo>
                      <a:pt x="773" y="3909"/>
                      <a:pt x="773" y="3909"/>
                      <a:pt x="773" y="3909"/>
                    </a:cubicBezTo>
                    <a:cubicBezTo>
                      <a:pt x="853" y="3909"/>
                      <a:pt x="853" y="3909"/>
                      <a:pt x="853" y="3909"/>
                    </a:cubicBezTo>
                    <a:cubicBezTo>
                      <a:pt x="853" y="746"/>
                      <a:pt x="853" y="746"/>
                      <a:pt x="853" y="746"/>
                    </a:cubicBezTo>
                    <a:cubicBezTo>
                      <a:pt x="1037" y="737"/>
                      <a:pt x="1212" y="667"/>
                      <a:pt x="1351" y="546"/>
                    </a:cubicBezTo>
                    <a:cubicBezTo>
                      <a:pt x="1498" y="418"/>
                      <a:pt x="1595" y="241"/>
                      <a:pt x="1623" y="49"/>
                    </a:cubicBezTo>
                    <a:cubicBezTo>
                      <a:pt x="1627" y="27"/>
                      <a:pt x="1612" y="7"/>
                      <a:pt x="1590" y="4"/>
                    </a:cubicBezTo>
                    <a:close/>
                    <a:moveTo>
                      <a:pt x="43" y="68"/>
                    </a:moveTo>
                    <a:cubicBezTo>
                      <a:pt x="29" y="68"/>
                      <a:pt x="18" y="57"/>
                      <a:pt x="18" y="43"/>
                    </a:cubicBezTo>
                    <a:cubicBezTo>
                      <a:pt x="18" y="29"/>
                      <a:pt x="29" y="18"/>
                      <a:pt x="43" y="18"/>
                    </a:cubicBezTo>
                    <a:cubicBezTo>
                      <a:pt x="57" y="18"/>
                      <a:pt x="68" y="29"/>
                      <a:pt x="68" y="43"/>
                    </a:cubicBezTo>
                    <a:cubicBezTo>
                      <a:pt x="68" y="57"/>
                      <a:pt x="57" y="68"/>
                      <a:pt x="43" y="68"/>
                    </a:cubicBezTo>
                    <a:close/>
                    <a:moveTo>
                      <a:pt x="1584" y="68"/>
                    </a:moveTo>
                    <a:cubicBezTo>
                      <a:pt x="1570" y="68"/>
                      <a:pt x="1559" y="57"/>
                      <a:pt x="1559" y="43"/>
                    </a:cubicBezTo>
                    <a:cubicBezTo>
                      <a:pt x="1559" y="29"/>
                      <a:pt x="1570" y="18"/>
                      <a:pt x="1584" y="18"/>
                    </a:cubicBezTo>
                    <a:cubicBezTo>
                      <a:pt x="1598" y="18"/>
                      <a:pt x="1609" y="29"/>
                      <a:pt x="1609" y="43"/>
                    </a:cubicBezTo>
                    <a:cubicBezTo>
                      <a:pt x="1609" y="57"/>
                      <a:pt x="1598" y="68"/>
                      <a:pt x="1584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41" name="îṩḻiďè"/>
              <p:cNvGrpSpPr/>
              <p:nvPr/>
            </p:nvGrpSpPr>
            <p:grpSpPr>
              <a:xfrm>
                <a:off x="2302969" y="3217303"/>
                <a:ext cx="729709" cy="698805"/>
                <a:chOff x="5699125" y="234951"/>
                <a:chExt cx="487363" cy="466725"/>
              </a:xfrm>
              <a:solidFill>
                <a:schemeClr val="accent1"/>
              </a:solidFill>
              <a:effectLst/>
            </p:grpSpPr>
            <p:sp>
              <p:nvSpPr>
                <p:cNvPr id="42" name="îşľîḓe"/>
                <p:cNvSpPr/>
                <p:nvPr/>
              </p:nvSpPr>
              <p:spPr bwMode="auto">
                <a:xfrm>
                  <a:off x="5700713" y="234951"/>
                  <a:ext cx="485775" cy="239713"/>
                </a:xfrm>
                <a:custGeom>
                  <a:avLst/>
                  <a:gdLst>
                    <a:gd name="T0" fmla="*/ 16 w 727"/>
                    <a:gd name="T1" fmla="*/ 357 h 357"/>
                    <a:gd name="T2" fmla="*/ 22 w 727"/>
                    <a:gd name="T3" fmla="*/ 356 h 357"/>
                    <a:gd name="T4" fmla="*/ 251 w 727"/>
                    <a:gd name="T5" fmla="*/ 260 h 357"/>
                    <a:gd name="T6" fmla="*/ 493 w 727"/>
                    <a:gd name="T7" fmla="*/ 210 h 357"/>
                    <a:gd name="T8" fmla="*/ 661 w 727"/>
                    <a:gd name="T9" fmla="*/ 72 h 357"/>
                    <a:gd name="T10" fmla="*/ 688 w 727"/>
                    <a:gd name="T11" fmla="*/ 104 h 357"/>
                    <a:gd name="T12" fmla="*/ 727 w 727"/>
                    <a:gd name="T13" fmla="*/ 0 h 357"/>
                    <a:gd name="T14" fmla="*/ 617 w 727"/>
                    <a:gd name="T15" fmla="*/ 18 h 357"/>
                    <a:gd name="T16" fmla="*/ 644 w 727"/>
                    <a:gd name="T17" fmla="*/ 51 h 357"/>
                    <a:gd name="T18" fmla="*/ 481 w 727"/>
                    <a:gd name="T19" fmla="*/ 184 h 357"/>
                    <a:gd name="T20" fmla="*/ 244 w 727"/>
                    <a:gd name="T21" fmla="*/ 233 h 357"/>
                    <a:gd name="T22" fmla="*/ 11 w 727"/>
                    <a:gd name="T23" fmla="*/ 331 h 357"/>
                    <a:gd name="T24" fmla="*/ 3 w 727"/>
                    <a:gd name="T25" fmla="*/ 349 h 357"/>
                    <a:gd name="T26" fmla="*/ 16 w 727"/>
                    <a:gd name="T27" fmla="*/ 357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7" h="357">
                      <a:moveTo>
                        <a:pt x="16" y="357"/>
                      </a:moveTo>
                      <a:cubicBezTo>
                        <a:pt x="18" y="357"/>
                        <a:pt x="20" y="357"/>
                        <a:pt x="22" y="356"/>
                      </a:cubicBezTo>
                      <a:cubicBezTo>
                        <a:pt x="251" y="260"/>
                        <a:pt x="251" y="260"/>
                        <a:pt x="251" y="260"/>
                      </a:cubicBezTo>
                      <a:cubicBezTo>
                        <a:pt x="493" y="210"/>
                        <a:pt x="493" y="210"/>
                        <a:pt x="493" y="210"/>
                      </a:cubicBezTo>
                      <a:cubicBezTo>
                        <a:pt x="661" y="72"/>
                        <a:pt x="661" y="72"/>
                        <a:pt x="661" y="72"/>
                      </a:cubicBezTo>
                      <a:cubicBezTo>
                        <a:pt x="688" y="104"/>
                        <a:pt x="688" y="104"/>
                        <a:pt x="688" y="104"/>
                      </a:cubicBezTo>
                      <a:cubicBezTo>
                        <a:pt x="727" y="0"/>
                        <a:pt x="727" y="0"/>
                        <a:pt x="727" y="0"/>
                      </a:cubicBezTo>
                      <a:cubicBezTo>
                        <a:pt x="617" y="18"/>
                        <a:pt x="617" y="18"/>
                        <a:pt x="617" y="18"/>
                      </a:cubicBezTo>
                      <a:cubicBezTo>
                        <a:pt x="644" y="51"/>
                        <a:pt x="644" y="51"/>
                        <a:pt x="644" y="51"/>
                      </a:cubicBezTo>
                      <a:cubicBezTo>
                        <a:pt x="481" y="184"/>
                        <a:pt x="481" y="184"/>
                        <a:pt x="481" y="184"/>
                      </a:cubicBezTo>
                      <a:cubicBezTo>
                        <a:pt x="244" y="233"/>
                        <a:pt x="244" y="233"/>
                        <a:pt x="244" y="233"/>
                      </a:cubicBezTo>
                      <a:cubicBezTo>
                        <a:pt x="11" y="331"/>
                        <a:pt x="11" y="331"/>
                        <a:pt x="11" y="331"/>
                      </a:cubicBezTo>
                      <a:cubicBezTo>
                        <a:pt x="4" y="334"/>
                        <a:pt x="0" y="342"/>
                        <a:pt x="3" y="349"/>
                      </a:cubicBezTo>
                      <a:cubicBezTo>
                        <a:pt x="6" y="354"/>
                        <a:pt x="11" y="357"/>
                        <a:pt x="16" y="3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3" name="îṡḷídé"/>
                <p:cNvSpPr/>
                <p:nvPr/>
              </p:nvSpPr>
              <p:spPr bwMode="auto">
                <a:xfrm>
                  <a:off x="5699125" y="549276"/>
                  <a:ext cx="92075" cy="152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4" name="ïśḻîḍê"/>
                <p:cNvSpPr/>
                <p:nvPr/>
              </p:nvSpPr>
              <p:spPr bwMode="auto">
                <a:xfrm>
                  <a:off x="5826125" y="496888"/>
                  <a:ext cx="93663" cy="2047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5" name="îṥľïḍé"/>
                <p:cNvSpPr/>
                <p:nvPr/>
              </p:nvSpPr>
              <p:spPr bwMode="auto">
                <a:xfrm>
                  <a:off x="5959475" y="469901"/>
                  <a:ext cx="93663" cy="2317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6" name="iṡ1ïḑê"/>
                <p:cNvSpPr/>
                <p:nvPr/>
              </p:nvSpPr>
              <p:spPr bwMode="auto">
                <a:xfrm>
                  <a:off x="6092825" y="363538"/>
                  <a:ext cx="93663" cy="3381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14" name="ïṧḷïdè"/>
            <p:cNvGrpSpPr/>
            <p:nvPr/>
          </p:nvGrpSpPr>
          <p:grpSpPr>
            <a:xfrm>
              <a:off x="6926340" y="-1"/>
              <a:ext cx="959686" cy="6858001"/>
              <a:chOff x="6679765" y="-28080"/>
              <a:chExt cx="1042770" cy="7451725"/>
            </a:xfrm>
          </p:grpSpPr>
          <p:sp>
            <p:nvSpPr>
              <p:cNvPr id="31" name="ïślíde"/>
              <p:cNvSpPr/>
              <p:nvPr/>
            </p:nvSpPr>
            <p:spPr bwMode="auto">
              <a:xfrm>
                <a:off x="6679765" y="-28080"/>
                <a:ext cx="1042769" cy="3561697"/>
              </a:xfrm>
              <a:custGeom>
                <a:avLst/>
                <a:gdLst>
                  <a:gd name="T0" fmla="*/ 1079 w 1083"/>
                  <a:gd name="T1" fmla="*/ 3644 h 3693"/>
                  <a:gd name="T2" fmla="*/ 898 w 1083"/>
                  <a:gd name="T3" fmla="*/ 3314 h 3693"/>
                  <a:gd name="T4" fmla="*/ 581 w 1083"/>
                  <a:gd name="T5" fmla="*/ 3182 h 3693"/>
                  <a:gd name="T6" fmla="*/ 581 w 1083"/>
                  <a:gd name="T7" fmla="*/ 0 h 3693"/>
                  <a:gd name="T8" fmla="*/ 501 w 1083"/>
                  <a:gd name="T9" fmla="*/ 0 h 3693"/>
                  <a:gd name="T10" fmla="*/ 501 w 1083"/>
                  <a:gd name="T11" fmla="*/ 3182 h 3693"/>
                  <a:gd name="T12" fmla="*/ 185 w 1083"/>
                  <a:gd name="T13" fmla="*/ 3314 h 3693"/>
                  <a:gd name="T14" fmla="*/ 3 w 1083"/>
                  <a:gd name="T15" fmla="*/ 3644 h 3693"/>
                  <a:gd name="T16" fmla="*/ 37 w 1083"/>
                  <a:gd name="T17" fmla="*/ 3690 h 3693"/>
                  <a:gd name="T18" fmla="*/ 83 w 1083"/>
                  <a:gd name="T19" fmla="*/ 3656 h 3693"/>
                  <a:gd name="T20" fmla="*/ 541 w 1083"/>
                  <a:gd name="T21" fmla="*/ 3261 h 3693"/>
                  <a:gd name="T22" fmla="*/ 1000 w 1083"/>
                  <a:gd name="T23" fmla="*/ 3656 h 3693"/>
                  <a:gd name="T24" fmla="*/ 1040 w 1083"/>
                  <a:gd name="T25" fmla="*/ 3690 h 3693"/>
                  <a:gd name="T26" fmla="*/ 1046 w 1083"/>
                  <a:gd name="T27" fmla="*/ 3690 h 3693"/>
                  <a:gd name="T28" fmla="*/ 1079 w 1083"/>
                  <a:gd name="T29" fmla="*/ 3644 h 3693"/>
                  <a:gd name="T30" fmla="*/ 43 w 1083"/>
                  <a:gd name="T31" fmla="*/ 3676 h 3693"/>
                  <a:gd name="T32" fmla="*/ 18 w 1083"/>
                  <a:gd name="T33" fmla="*/ 3650 h 3693"/>
                  <a:gd name="T34" fmla="*/ 43 w 1083"/>
                  <a:gd name="T35" fmla="*/ 3625 h 3693"/>
                  <a:gd name="T36" fmla="*/ 68 w 1083"/>
                  <a:gd name="T37" fmla="*/ 3650 h 3693"/>
                  <a:gd name="T38" fmla="*/ 43 w 1083"/>
                  <a:gd name="T39" fmla="*/ 3676 h 3693"/>
                  <a:gd name="T40" fmla="*/ 1040 w 1083"/>
                  <a:gd name="T41" fmla="*/ 3676 h 3693"/>
                  <a:gd name="T42" fmla="*/ 1015 w 1083"/>
                  <a:gd name="T43" fmla="*/ 3650 h 3693"/>
                  <a:gd name="T44" fmla="*/ 1040 w 1083"/>
                  <a:gd name="T45" fmla="*/ 3625 h 3693"/>
                  <a:gd name="T46" fmla="*/ 1065 w 1083"/>
                  <a:gd name="T47" fmla="*/ 3650 h 3693"/>
                  <a:gd name="T48" fmla="*/ 1040 w 1083"/>
                  <a:gd name="T49" fmla="*/ 3676 h 3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83" h="3693">
                    <a:moveTo>
                      <a:pt x="1079" y="3644"/>
                    </a:moveTo>
                    <a:cubicBezTo>
                      <a:pt x="1061" y="3517"/>
                      <a:pt x="996" y="3399"/>
                      <a:pt x="898" y="3314"/>
                    </a:cubicBezTo>
                    <a:cubicBezTo>
                      <a:pt x="810" y="3237"/>
                      <a:pt x="698" y="3191"/>
                      <a:pt x="581" y="3182"/>
                    </a:cubicBezTo>
                    <a:cubicBezTo>
                      <a:pt x="581" y="0"/>
                      <a:pt x="581" y="0"/>
                      <a:pt x="581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01" y="3182"/>
                      <a:pt x="501" y="3182"/>
                      <a:pt x="501" y="3182"/>
                    </a:cubicBezTo>
                    <a:cubicBezTo>
                      <a:pt x="385" y="3191"/>
                      <a:pt x="273" y="3237"/>
                      <a:pt x="185" y="3314"/>
                    </a:cubicBezTo>
                    <a:cubicBezTo>
                      <a:pt x="87" y="3399"/>
                      <a:pt x="22" y="3517"/>
                      <a:pt x="3" y="3644"/>
                    </a:cubicBezTo>
                    <a:cubicBezTo>
                      <a:pt x="0" y="3666"/>
                      <a:pt x="15" y="3687"/>
                      <a:pt x="37" y="3690"/>
                    </a:cubicBezTo>
                    <a:cubicBezTo>
                      <a:pt x="59" y="3693"/>
                      <a:pt x="79" y="3678"/>
                      <a:pt x="83" y="3656"/>
                    </a:cubicBezTo>
                    <a:cubicBezTo>
                      <a:pt x="116" y="3431"/>
                      <a:pt x="313" y="3261"/>
                      <a:pt x="541" y="3261"/>
                    </a:cubicBezTo>
                    <a:cubicBezTo>
                      <a:pt x="770" y="3261"/>
                      <a:pt x="967" y="3431"/>
                      <a:pt x="1000" y="3656"/>
                    </a:cubicBezTo>
                    <a:cubicBezTo>
                      <a:pt x="1003" y="3676"/>
                      <a:pt x="1020" y="3690"/>
                      <a:pt x="1040" y="3690"/>
                    </a:cubicBezTo>
                    <a:cubicBezTo>
                      <a:pt x="1042" y="3690"/>
                      <a:pt x="1044" y="3690"/>
                      <a:pt x="1046" y="3690"/>
                    </a:cubicBezTo>
                    <a:cubicBezTo>
                      <a:pt x="1068" y="3687"/>
                      <a:pt x="1083" y="3666"/>
                      <a:pt x="1079" y="3644"/>
                    </a:cubicBezTo>
                    <a:close/>
                    <a:moveTo>
                      <a:pt x="43" y="3676"/>
                    </a:moveTo>
                    <a:cubicBezTo>
                      <a:pt x="29" y="3676"/>
                      <a:pt x="18" y="3664"/>
                      <a:pt x="18" y="3650"/>
                    </a:cubicBezTo>
                    <a:cubicBezTo>
                      <a:pt x="18" y="3636"/>
                      <a:pt x="29" y="3625"/>
                      <a:pt x="43" y="3625"/>
                    </a:cubicBezTo>
                    <a:cubicBezTo>
                      <a:pt x="57" y="3625"/>
                      <a:pt x="68" y="3636"/>
                      <a:pt x="68" y="3650"/>
                    </a:cubicBezTo>
                    <a:cubicBezTo>
                      <a:pt x="68" y="3664"/>
                      <a:pt x="57" y="3676"/>
                      <a:pt x="43" y="3676"/>
                    </a:cubicBezTo>
                    <a:close/>
                    <a:moveTo>
                      <a:pt x="1040" y="3676"/>
                    </a:moveTo>
                    <a:cubicBezTo>
                      <a:pt x="1026" y="3676"/>
                      <a:pt x="1015" y="3664"/>
                      <a:pt x="1015" y="3650"/>
                    </a:cubicBezTo>
                    <a:cubicBezTo>
                      <a:pt x="1015" y="3636"/>
                      <a:pt x="1026" y="3625"/>
                      <a:pt x="1040" y="3625"/>
                    </a:cubicBezTo>
                    <a:cubicBezTo>
                      <a:pt x="1054" y="3625"/>
                      <a:pt x="1065" y="3636"/>
                      <a:pt x="1065" y="3650"/>
                    </a:cubicBezTo>
                    <a:cubicBezTo>
                      <a:pt x="1065" y="3664"/>
                      <a:pt x="1054" y="3676"/>
                      <a:pt x="1040" y="36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2" name="íşḻiḍè"/>
              <p:cNvSpPr/>
              <p:nvPr/>
            </p:nvSpPr>
            <p:spPr bwMode="auto">
              <a:xfrm>
                <a:off x="6679766" y="3612418"/>
                <a:ext cx="1042769" cy="3811227"/>
              </a:xfrm>
              <a:custGeom>
                <a:avLst/>
                <a:gdLst>
                  <a:gd name="T0" fmla="*/ 1046 w 1083"/>
                  <a:gd name="T1" fmla="*/ 3 h 3949"/>
                  <a:gd name="T2" fmla="*/ 1000 w 1083"/>
                  <a:gd name="T3" fmla="*/ 37 h 3949"/>
                  <a:gd name="T4" fmla="*/ 541 w 1083"/>
                  <a:gd name="T5" fmla="*/ 432 h 3949"/>
                  <a:gd name="T6" fmla="*/ 83 w 1083"/>
                  <a:gd name="T7" fmla="*/ 37 h 3949"/>
                  <a:gd name="T8" fmla="*/ 37 w 1083"/>
                  <a:gd name="T9" fmla="*/ 3 h 3949"/>
                  <a:gd name="T10" fmla="*/ 3 w 1083"/>
                  <a:gd name="T11" fmla="*/ 48 h 3949"/>
                  <a:gd name="T12" fmla="*/ 185 w 1083"/>
                  <a:gd name="T13" fmla="*/ 379 h 3949"/>
                  <a:gd name="T14" fmla="*/ 501 w 1083"/>
                  <a:gd name="T15" fmla="*/ 511 h 3949"/>
                  <a:gd name="T16" fmla="*/ 501 w 1083"/>
                  <a:gd name="T17" fmla="*/ 3949 h 3949"/>
                  <a:gd name="T18" fmla="*/ 581 w 1083"/>
                  <a:gd name="T19" fmla="*/ 3949 h 3949"/>
                  <a:gd name="T20" fmla="*/ 581 w 1083"/>
                  <a:gd name="T21" fmla="*/ 511 h 3949"/>
                  <a:gd name="T22" fmla="*/ 898 w 1083"/>
                  <a:gd name="T23" fmla="*/ 379 h 3949"/>
                  <a:gd name="T24" fmla="*/ 1079 w 1083"/>
                  <a:gd name="T25" fmla="*/ 48 h 3949"/>
                  <a:gd name="T26" fmla="*/ 1046 w 1083"/>
                  <a:gd name="T27" fmla="*/ 3 h 3949"/>
                  <a:gd name="T28" fmla="*/ 43 w 1083"/>
                  <a:gd name="T29" fmla="*/ 68 h 3949"/>
                  <a:gd name="T30" fmla="*/ 18 w 1083"/>
                  <a:gd name="T31" fmla="*/ 43 h 3949"/>
                  <a:gd name="T32" fmla="*/ 43 w 1083"/>
                  <a:gd name="T33" fmla="*/ 17 h 3949"/>
                  <a:gd name="T34" fmla="*/ 68 w 1083"/>
                  <a:gd name="T35" fmla="*/ 43 h 3949"/>
                  <a:gd name="T36" fmla="*/ 43 w 1083"/>
                  <a:gd name="T37" fmla="*/ 68 h 3949"/>
                  <a:gd name="T38" fmla="*/ 1040 w 1083"/>
                  <a:gd name="T39" fmla="*/ 68 h 3949"/>
                  <a:gd name="T40" fmla="*/ 1015 w 1083"/>
                  <a:gd name="T41" fmla="*/ 43 h 3949"/>
                  <a:gd name="T42" fmla="*/ 1040 w 1083"/>
                  <a:gd name="T43" fmla="*/ 17 h 3949"/>
                  <a:gd name="T44" fmla="*/ 1065 w 1083"/>
                  <a:gd name="T45" fmla="*/ 43 h 3949"/>
                  <a:gd name="T46" fmla="*/ 1040 w 1083"/>
                  <a:gd name="T47" fmla="*/ 68 h 3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3" h="3949">
                    <a:moveTo>
                      <a:pt x="1046" y="3"/>
                    </a:moveTo>
                    <a:cubicBezTo>
                      <a:pt x="1024" y="0"/>
                      <a:pt x="1004" y="15"/>
                      <a:pt x="1000" y="37"/>
                    </a:cubicBezTo>
                    <a:cubicBezTo>
                      <a:pt x="967" y="262"/>
                      <a:pt x="770" y="432"/>
                      <a:pt x="541" y="432"/>
                    </a:cubicBezTo>
                    <a:cubicBezTo>
                      <a:pt x="313" y="432"/>
                      <a:pt x="116" y="262"/>
                      <a:pt x="83" y="37"/>
                    </a:cubicBezTo>
                    <a:cubicBezTo>
                      <a:pt x="79" y="15"/>
                      <a:pt x="59" y="0"/>
                      <a:pt x="37" y="3"/>
                    </a:cubicBezTo>
                    <a:cubicBezTo>
                      <a:pt x="15" y="6"/>
                      <a:pt x="0" y="27"/>
                      <a:pt x="3" y="48"/>
                    </a:cubicBezTo>
                    <a:cubicBezTo>
                      <a:pt x="22" y="176"/>
                      <a:pt x="87" y="293"/>
                      <a:pt x="185" y="379"/>
                    </a:cubicBezTo>
                    <a:cubicBezTo>
                      <a:pt x="273" y="456"/>
                      <a:pt x="385" y="502"/>
                      <a:pt x="501" y="511"/>
                    </a:cubicBezTo>
                    <a:cubicBezTo>
                      <a:pt x="501" y="3949"/>
                      <a:pt x="501" y="3949"/>
                      <a:pt x="501" y="3949"/>
                    </a:cubicBezTo>
                    <a:cubicBezTo>
                      <a:pt x="581" y="3949"/>
                      <a:pt x="581" y="3949"/>
                      <a:pt x="581" y="3949"/>
                    </a:cubicBezTo>
                    <a:cubicBezTo>
                      <a:pt x="581" y="511"/>
                      <a:pt x="581" y="511"/>
                      <a:pt x="581" y="511"/>
                    </a:cubicBezTo>
                    <a:cubicBezTo>
                      <a:pt x="698" y="502"/>
                      <a:pt x="810" y="456"/>
                      <a:pt x="898" y="379"/>
                    </a:cubicBezTo>
                    <a:cubicBezTo>
                      <a:pt x="996" y="293"/>
                      <a:pt x="1061" y="176"/>
                      <a:pt x="1079" y="48"/>
                    </a:cubicBezTo>
                    <a:cubicBezTo>
                      <a:pt x="1083" y="27"/>
                      <a:pt x="1068" y="6"/>
                      <a:pt x="1046" y="3"/>
                    </a:cubicBezTo>
                    <a:close/>
                    <a:moveTo>
                      <a:pt x="43" y="68"/>
                    </a:moveTo>
                    <a:cubicBezTo>
                      <a:pt x="29" y="68"/>
                      <a:pt x="18" y="57"/>
                      <a:pt x="18" y="43"/>
                    </a:cubicBezTo>
                    <a:cubicBezTo>
                      <a:pt x="18" y="29"/>
                      <a:pt x="29" y="17"/>
                      <a:pt x="43" y="17"/>
                    </a:cubicBezTo>
                    <a:cubicBezTo>
                      <a:pt x="57" y="17"/>
                      <a:pt x="68" y="29"/>
                      <a:pt x="68" y="43"/>
                    </a:cubicBezTo>
                    <a:cubicBezTo>
                      <a:pt x="68" y="57"/>
                      <a:pt x="57" y="68"/>
                      <a:pt x="43" y="68"/>
                    </a:cubicBezTo>
                    <a:close/>
                    <a:moveTo>
                      <a:pt x="1040" y="68"/>
                    </a:moveTo>
                    <a:cubicBezTo>
                      <a:pt x="1026" y="68"/>
                      <a:pt x="1015" y="57"/>
                      <a:pt x="1015" y="43"/>
                    </a:cubicBezTo>
                    <a:cubicBezTo>
                      <a:pt x="1015" y="29"/>
                      <a:pt x="1026" y="17"/>
                      <a:pt x="1040" y="17"/>
                    </a:cubicBezTo>
                    <a:cubicBezTo>
                      <a:pt x="1054" y="17"/>
                      <a:pt x="1065" y="29"/>
                      <a:pt x="1065" y="43"/>
                    </a:cubicBezTo>
                    <a:cubicBezTo>
                      <a:pt x="1065" y="57"/>
                      <a:pt x="1054" y="68"/>
                      <a:pt x="1040" y="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33" name="ïṧ1îde"/>
              <p:cNvGrpSpPr/>
              <p:nvPr/>
            </p:nvGrpSpPr>
            <p:grpSpPr>
              <a:xfrm>
                <a:off x="6967510" y="3324749"/>
                <a:ext cx="491286" cy="508115"/>
                <a:chOff x="1071563" y="4362451"/>
                <a:chExt cx="603250" cy="623887"/>
              </a:xfrm>
              <a:solidFill>
                <a:schemeClr val="accent3"/>
              </a:solidFill>
              <a:effectLst/>
            </p:grpSpPr>
            <p:sp>
              <p:nvSpPr>
                <p:cNvPr id="34" name="ïṥḻiḓè"/>
                <p:cNvSpPr/>
                <p:nvPr/>
              </p:nvSpPr>
              <p:spPr bwMode="auto">
                <a:xfrm>
                  <a:off x="1319213" y="4567238"/>
                  <a:ext cx="4763" cy="7938"/>
                </a:xfrm>
                <a:custGeom>
                  <a:avLst/>
                  <a:gdLst>
                    <a:gd name="T0" fmla="*/ 9 w 9"/>
                    <a:gd name="T1" fmla="*/ 13 h 13"/>
                    <a:gd name="T2" fmla="*/ 3 w 9"/>
                    <a:gd name="T3" fmla="*/ 4 h 13"/>
                    <a:gd name="T4" fmla="*/ 0 w 9"/>
                    <a:gd name="T5" fmla="*/ 0 h 13"/>
                    <a:gd name="T6" fmla="*/ 1 w 9"/>
                    <a:gd name="T7" fmla="*/ 1 h 13"/>
                    <a:gd name="T8" fmla="*/ 9 w 9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3">
                      <a:moveTo>
                        <a:pt x="9" y="13"/>
                      </a:moveTo>
                      <a:cubicBezTo>
                        <a:pt x="7" y="10"/>
                        <a:pt x="5" y="7"/>
                        <a:pt x="3" y="4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3" y="5"/>
                        <a:pt x="6" y="9"/>
                        <a:pt x="9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5" name="iṧḻïďê"/>
                <p:cNvSpPr/>
                <p:nvPr/>
              </p:nvSpPr>
              <p:spPr bwMode="auto">
                <a:xfrm>
                  <a:off x="1257300" y="4362451"/>
                  <a:ext cx="128588" cy="252413"/>
                </a:xfrm>
                <a:custGeom>
                  <a:avLst/>
                  <a:gdLst>
                    <a:gd name="T0" fmla="*/ 31 w 193"/>
                    <a:gd name="T1" fmla="*/ 246 h 377"/>
                    <a:gd name="T2" fmla="*/ 42 w 193"/>
                    <a:gd name="T3" fmla="*/ 275 h 377"/>
                    <a:gd name="T4" fmla="*/ 52 w 193"/>
                    <a:gd name="T5" fmla="*/ 297 h 377"/>
                    <a:gd name="T6" fmla="*/ 75 w 193"/>
                    <a:gd name="T7" fmla="*/ 334 h 377"/>
                    <a:gd name="T8" fmla="*/ 85 w 193"/>
                    <a:gd name="T9" fmla="*/ 347 h 377"/>
                    <a:gd name="T10" fmla="*/ 93 w 193"/>
                    <a:gd name="T11" fmla="*/ 355 h 377"/>
                    <a:gd name="T12" fmla="*/ 101 w 193"/>
                    <a:gd name="T13" fmla="*/ 362 h 377"/>
                    <a:gd name="T14" fmla="*/ 109 w 193"/>
                    <a:gd name="T15" fmla="*/ 368 h 377"/>
                    <a:gd name="T16" fmla="*/ 118 w 193"/>
                    <a:gd name="T17" fmla="*/ 372 h 377"/>
                    <a:gd name="T18" fmla="*/ 128 w 193"/>
                    <a:gd name="T19" fmla="*/ 375 h 377"/>
                    <a:gd name="T20" fmla="*/ 137 w 193"/>
                    <a:gd name="T21" fmla="*/ 377 h 377"/>
                    <a:gd name="T22" fmla="*/ 150 w 193"/>
                    <a:gd name="T23" fmla="*/ 376 h 377"/>
                    <a:gd name="T24" fmla="*/ 161 w 193"/>
                    <a:gd name="T25" fmla="*/ 371 h 377"/>
                    <a:gd name="T26" fmla="*/ 168 w 193"/>
                    <a:gd name="T27" fmla="*/ 366 h 377"/>
                    <a:gd name="T28" fmla="*/ 175 w 193"/>
                    <a:gd name="T29" fmla="*/ 359 h 377"/>
                    <a:gd name="T30" fmla="*/ 180 w 193"/>
                    <a:gd name="T31" fmla="*/ 352 h 377"/>
                    <a:gd name="T32" fmla="*/ 180 w 193"/>
                    <a:gd name="T33" fmla="*/ 352 h 377"/>
                    <a:gd name="T34" fmla="*/ 160 w 193"/>
                    <a:gd name="T35" fmla="*/ 331 h 377"/>
                    <a:gd name="T36" fmla="*/ 158 w 193"/>
                    <a:gd name="T37" fmla="*/ 330 h 377"/>
                    <a:gd name="T38" fmla="*/ 153 w 193"/>
                    <a:gd name="T39" fmla="*/ 338 h 377"/>
                    <a:gd name="T40" fmla="*/ 147 w 193"/>
                    <a:gd name="T41" fmla="*/ 344 h 377"/>
                    <a:gd name="T42" fmla="*/ 142 w 193"/>
                    <a:gd name="T43" fmla="*/ 346 h 377"/>
                    <a:gd name="T44" fmla="*/ 136 w 193"/>
                    <a:gd name="T45" fmla="*/ 346 h 377"/>
                    <a:gd name="T46" fmla="*/ 131 w 193"/>
                    <a:gd name="T47" fmla="*/ 345 h 377"/>
                    <a:gd name="T48" fmla="*/ 124 w 193"/>
                    <a:gd name="T49" fmla="*/ 341 h 377"/>
                    <a:gd name="T50" fmla="*/ 101 w 193"/>
                    <a:gd name="T51" fmla="*/ 319 h 377"/>
                    <a:gd name="T52" fmla="*/ 101 w 193"/>
                    <a:gd name="T53" fmla="*/ 319 h 377"/>
                    <a:gd name="T54" fmla="*/ 96 w 193"/>
                    <a:gd name="T55" fmla="*/ 312 h 377"/>
                    <a:gd name="T56" fmla="*/ 93 w 193"/>
                    <a:gd name="T57" fmla="*/ 307 h 377"/>
                    <a:gd name="T58" fmla="*/ 92 w 193"/>
                    <a:gd name="T59" fmla="*/ 306 h 377"/>
                    <a:gd name="T60" fmla="*/ 92 w 193"/>
                    <a:gd name="T61" fmla="*/ 306 h 377"/>
                    <a:gd name="T62" fmla="*/ 91 w 193"/>
                    <a:gd name="T63" fmla="*/ 304 h 377"/>
                    <a:gd name="T64" fmla="*/ 82 w 193"/>
                    <a:gd name="T65" fmla="*/ 290 h 377"/>
                    <a:gd name="T66" fmla="*/ 84 w 193"/>
                    <a:gd name="T67" fmla="*/ 292 h 377"/>
                    <a:gd name="T68" fmla="*/ 88 w 193"/>
                    <a:gd name="T69" fmla="*/ 299 h 377"/>
                    <a:gd name="T70" fmla="*/ 84 w 193"/>
                    <a:gd name="T71" fmla="*/ 292 h 377"/>
                    <a:gd name="T72" fmla="*/ 81 w 193"/>
                    <a:gd name="T73" fmla="*/ 286 h 377"/>
                    <a:gd name="T74" fmla="*/ 79 w 193"/>
                    <a:gd name="T75" fmla="*/ 282 h 377"/>
                    <a:gd name="T76" fmla="*/ 71 w 193"/>
                    <a:gd name="T77" fmla="*/ 267 h 377"/>
                    <a:gd name="T78" fmla="*/ 66 w 193"/>
                    <a:gd name="T79" fmla="*/ 254 h 377"/>
                    <a:gd name="T80" fmla="*/ 60 w 193"/>
                    <a:gd name="T81" fmla="*/ 239 h 377"/>
                    <a:gd name="T82" fmla="*/ 56 w 193"/>
                    <a:gd name="T83" fmla="*/ 224 h 377"/>
                    <a:gd name="T84" fmla="*/ 66 w 193"/>
                    <a:gd name="T85" fmla="*/ 43 h 377"/>
                    <a:gd name="T86" fmla="*/ 161 w 193"/>
                    <a:gd name="T87" fmla="*/ 198 h 377"/>
                    <a:gd name="T88" fmla="*/ 164 w 193"/>
                    <a:gd name="T89" fmla="*/ 213 h 377"/>
                    <a:gd name="T90" fmla="*/ 193 w 193"/>
                    <a:gd name="T91" fmla="*/ 205 h 377"/>
                    <a:gd name="T92" fmla="*/ 193 w 193"/>
                    <a:gd name="T93" fmla="*/ 204 h 377"/>
                    <a:gd name="T94" fmla="*/ 59 w 193"/>
                    <a:gd name="T95" fmla="*/ 13 h 377"/>
                    <a:gd name="T96" fmla="*/ 31 w 193"/>
                    <a:gd name="T97" fmla="*/ 245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3" h="377">
                      <a:moveTo>
                        <a:pt x="31" y="245"/>
                      </a:moveTo>
                      <a:cubicBezTo>
                        <a:pt x="31" y="246"/>
                        <a:pt x="31" y="246"/>
                        <a:pt x="31" y="246"/>
                      </a:cubicBezTo>
                      <a:cubicBezTo>
                        <a:pt x="34" y="256"/>
                        <a:pt x="38" y="265"/>
                        <a:pt x="42" y="275"/>
                      </a:cubicBezTo>
                      <a:cubicBezTo>
                        <a:pt x="42" y="275"/>
                        <a:pt x="42" y="275"/>
                        <a:pt x="42" y="275"/>
                      </a:cubicBezTo>
                      <a:cubicBezTo>
                        <a:pt x="44" y="281"/>
                        <a:pt x="47" y="288"/>
                        <a:pt x="50" y="294"/>
                      </a:cubicBezTo>
                      <a:cubicBezTo>
                        <a:pt x="51" y="295"/>
                        <a:pt x="52" y="296"/>
                        <a:pt x="52" y="297"/>
                      </a:cubicBezTo>
                      <a:cubicBezTo>
                        <a:pt x="58" y="309"/>
                        <a:pt x="65" y="320"/>
                        <a:pt x="72" y="330"/>
                      </a:cubicBezTo>
                      <a:cubicBezTo>
                        <a:pt x="73" y="331"/>
                        <a:pt x="74" y="333"/>
                        <a:pt x="75" y="334"/>
                      </a:cubicBezTo>
                      <a:cubicBezTo>
                        <a:pt x="78" y="338"/>
                        <a:pt x="82" y="343"/>
                        <a:pt x="85" y="347"/>
                      </a:cubicBezTo>
                      <a:cubicBezTo>
                        <a:pt x="85" y="347"/>
                        <a:pt x="85" y="347"/>
                        <a:pt x="85" y="347"/>
                      </a:cubicBezTo>
                      <a:cubicBezTo>
                        <a:pt x="88" y="350"/>
                        <a:pt x="90" y="352"/>
                        <a:pt x="93" y="355"/>
                      </a:cubicBezTo>
                      <a:cubicBezTo>
                        <a:pt x="93" y="355"/>
                        <a:pt x="93" y="355"/>
                        <a:pt x="93" y="355"/>
                      </a:cubicBezTo>
                      <a:cubicBezTo>
                        <a:pt x="95" y="357"/>
                        <a:pt x="98" y="360"/>
                        <a:pt x="100" y="362"/>
                      </a:cubicBezTo>
                      <a:cubicBezTo>
                        <a:pt x="101" y="362"/>
                        <a:pt x="101" y="362"/>
                        <a:pt x="101" y="362"/>
                      </a:cubicBezTo>
                      <a:cubicBezTo>
                        <a:pt x="103" y="364"/>
                        <a:pt x="106" y="366"/>
                        <a:pt x="108" y="367"/>
                      </a:cubicBezTo>
                      <a:cubicBezTo>
                        <a:pt x="109" y="367"/>
                        <a:pt x="109" y="368"/>
                        <a:pt x="109" y="368"/>
                      </a:cubicBezTo>
                      <a:cubicBezTo>
                        <a:pt x="112" y="369"/>
                        <a:pt x="114" y="371"/>
                        <a:pt x="116" y="372"/>
                      </a:cubicBezTo>
                      <a:cubicBezTo>
                        <a:pt x="117" y="372"/>
                        <a:pt x="118" y="372"/>
                        <a:pt x="118" y="372"/>
                      </a:cubicBezTo>
                      <a:cubicBezTo>
                        <a:pt x="120" y="373"/>
                        <a:pt x="122" y="374"/>
                        <a:pt x="124" y="375"/>
                      </a:cubicBezTo>
                      <a:cubicBezTo>
                        <a:pt x="125" y="375"/>
                        <a:pt x="127" y="375"/>
                        <a:pt x="128" y="375"/>
                      </a:cubicBezTo>
                      <a:cubicBezTo>
                        <a:pt x="129" y="376"/>
                        <a:pt x="131" y="376"/>
                        <a:pt x="133" y="377"/>
                      </a:cubicBezTo>
                      <a:cubicBezTo>
                        <a:pt x="134" y="377"/>
                        <a:pt x="136" y="377"/>
                        <a:pt x="137" y="377"/>
                      </a:cubicBezTo>
                      <a:cubicBezTo>
                        <a:pt x="139" y="377"/>
                        <a:pt x="140" y="377"/>
                        <a:pt x="141" y="377"/>
                      </a:cubicBezTo>
                      <a:cubicBezTo>
                        <a:pt x="144" y="377"/>
                        <a:pt x="147" y="376"/>
                        <a:pt x="150" y="376"/>
                      </a:cubicBezTo>
                      <a:cubicBezTo>
                        <a:pt x="153" y="375"/>
                        <a:pt x="156" y="374"/>
                        <a:pt x="159" y="372"/>
                      </a:cubicBezTo>
                      <a:cubicBezTo>
                        <a:pt x="159" y="372"/>
                        <a:pt x="160" y="372"/>
                        <a:pt x="161" y="371"/>
                      </a:cubicBezTo>
                      <a:cubicBezTo>
                        <a:pt x="163" y="370"/>
                        <a:pt x="165" y="369"/>
                        <a:pt x="166" y="368"/>
                      </a:cubicBezTo>
                      <a:cubicBezTo>
                        <a:pt x="167" y="367"/>
                        <a:pt x="168" y="366"/>
                        <a:pt x="168" y="366"/>
                      </a:cubicBezTo>
                      <a:cubicBezTo>
                        <a:pt x="170" y="365"/>
                        <a:pt x="172" y="363"/>
                        <a:pt x="173" y="361"/>
                      </a:cubicBezTo>
                      <a:cubicBezTo>
                        <a:pt x="174" y="361"/>
                        <a:pt x="174" y="360"/>
                        <a:pt x="175" y="359"/>
                      </a:cubicBezTo>
                      <a:cubicBezTo>
                        <a:pt x="176" y="358"/>
                        <a:pt x="178" y="356"/>
                        <a:pt x="179" y="353"/>
                      </a:cubicBezTo>
                      <a:cubicBezTo>
                        <a:pt x="180" y="353"/>
                        <a:pt x="180" y="353"/>
                        <a:pt x="180" y="352"/>
                      </a:cubicBezTo>
                      <a:cubicBezTo>
                        <a:pt x="180" y="352"/>
                        <a:pt x="180" y="352"/>
                        <a:pt x="180" y="352"/>
                      </a:cubicBezTo>
                      <a:cubicBezTo>
                        <a:pt x="180" y="352"/>
                        <a:pt x="180" y="352"/>
                        <a:pt x="180" y="352"/>
                      </a:cubicBezTo>
                      <a:cubicBezTo>
                        <a:pt x="169" y="339"/>
                        <a:pt x="169" y="339"/>
                        <a:pt x="169" y="339"/>
                      </a:cubicBezTo>
                      <a:cubicBezTo>
                        <a:pt x="167" y="335"/>
                        <a:pt x="163" y="333"/>
                        <a:pt x="160" y="331"/>
                      </a:cubicBezTo>
                      <a:cubicBezTo>
                        <a:pt x="159" y="330"/>
                        <a:pt x="159" y="330"/>
                        <a:pt x="158" y="330"/>
                      </a:cubicBezTo>
                      <a:cubicBezTo>
                        <a:pt x="158" y="330"/>
                        <a:pt x="158" y="330"/>
                        <a:pt x="158" y="330"/>
                      </a:cubicBezTo>
                      <a:cubicBezTo>
                        <a:pt x="158" y="330"/>
                        <a:pt x="158" y="330"/>
                        <a:pt x="158" y="330"/>
                      </a:cubicBezTo>
                      <a:cubicBezTo>
                        <a:pt x="156" y="333"/>
                        <a:pt x="155" y="335"/>
                        <a:pt x="153" y="338"/>
                      </a:cubicBezTo>
                      <a:cubicBezTo>
                        <a:pt x="153" y="338"/>
                        <a:pt x="152" y="339"/>
                        <a:pt x="152" y="339"/>
                      </a:cubicBezTo>
                      <a:cubicBezTo>
                        <a:pt x="150" y="341"/>
                        <a:pt x="149" y="343"/>
                        <a:pt x="147" y="344"/>
                      </a:cubicBezTo>
                      <a:cubicBezTo>
                        <a:pt x="147" y="344"/>
                        <a:pt x="147" y="344"/>
                        <a:pt x="147" y="344"/>
                      </a:cubicBezTo>
                      <a:cubicBezTo>
                        <a:pt x="145" y="345"/>
                        <a:pt x="144" y="346"/>
                        <a:pt x="142" y="346"/>
                      </a:cubicBezTo>
                      <a:cubicBezTo>
                        <a:pt x="141" y="346"/>
                        <a:pt x="139" y="346"/>
                        <a:pt x="137" y="346"/>
                      </a:cubicBezTo>
                      <a:cubicBezTo>
                        <a:pt x="137" y="346"/>
                        <a:pt x="137" y="346"/>
                        <a:pt x="136" y="346"/>
                      </a:cubicBezTo>
                      <a:cubicBezTo>
                        <a:pt x="135" y="346"/>
                        <a:pt x="133" y="345"/>
                        <a:pt x="132" y="345"/>
                      </a:cubicBezTo>
                      <a:cubicBezTo>
                        <a:pt x="132" y="345"/>
                        <a:pt x="131" y="345"/>
                        <a:pt x="131" y="345"/>
                      </a:cubicBezTo>
                      <a:cubicBezTo>
                        <a:pt x="129" y="344"/>
                        <a:pt x="128" y="343"/>
                        <a:pt x="126" y="342"/>
                      </a:cubicBezTo>
                      <a:cubicBezTo>
                        <a:pt x="125" y="342"/>
                        <a:pt x="125" y="341"/>
                        <a:pt x="124" y="341"/>
                      </a:cubicBezTo>
                      <a:cubicBezTo>
                        <a:pt x="122" y="339"/>
                        <a:pt x="119" y="338"/>
                        <a:pt x="117" y="335"/>
                      </a:cubicBezTo>
                      <a:cubicBezTo>
                        <a:pt x="112" y="331"/>
                        <a:pt x="106" y="326"/>
                        <a:pt x="101" y="319"/>
                      </a:cubicBezTo>
                      <a:cubicBezTo>
                        <a:pt x="101" y="319"/>
                        <a:pt x="101" y="319"/>
                        <a:pt x="101" y="319"/>
                      </a:cubicBezTo>
                      <a:cubicBezTo>
                        <a:pt x="101" y="319"/>
                        <a:pt x="101" y="319"/>
                        <a:pt x="101" y="319"/>
                      </a:cubicBezTo>
                      <a:cubicBezTo>
                        <a:pt x="101" y="319"/>
                        <a:pt x="101" y="319"/>
                        <a:pt x="101" y="319"/>
                      </a:cubicBezTo>
                      <a:cubicBezTo>
                        <a:pt x="99" y="316"/>
                        <a:pt x="98" y="314"/>
                        <a:pt x="96" y="312"/>
                      </a:cubicBezTo>
                      <a:cubicBezTo>
                        <a:pt x="95" y="310"/>
                        <a:pt x="94" y="309"/>
                        <a:pt x="93" y="307"/>
                      </a:cubicBezTo>
                      <a:cubicBezTo>
                        <a:pt x="93" y="307"/>
                        <a:pt x="93" y="307"/>
                        <a:pt x="93" y="307"/>
                      </a:cubicBezTo>
                      <a:cubicBezTo>
                        <a:pt x="92" y="307"/>
                        <a:pt x="92" y="306"/>
                        <a:pt x="92" y="306"/>
                      </a:cubicBezTo>
                      <a:cubicBezTo>
                        <a:pt x="92" y="306"/>
                        <a:pt x="92" y="306"/>
                        <a:pt x="92" y="306"/>
                      </a:cubicBezTo>
                      <a:cubicBezTo>
                        <a:pt x="92" y="305"/>
                        <a:pt x="91" y="305"/>
                        <a:pt x="91" y="305"/>
                      </a:cubicBezTo>
                      <a:cubicBezTo>
                        <a:pt x="91" y="305"/>
                        <a:pt x="92" y="305"/>
                        <a:pt x="92" y="306"/>
                      </a:cubicBezTo>
                      <a:cubicBezTo>
                        <a:pt x="92" y="306"/>
                        <a:pt x="92" y="306"/>
                        <a:pt x="92" y="306"/>
                      </a:cubicBezTo>
                      <a:cubicBezTo>
                        <a:pt x="92" y="305"/>
                        <a:pt x="91" y="305"/>
                        <a:pt x="91" y="304"/>
                      </a:cubicBezTo>
                      <a:cubicBezTo>
                        <a:pt x="90" y="303"/>
                        <a:pt x="89" y="302"/>
                        <a:pt x="89" y="300"/>
                      </a:cubicBezTo>
                      <a:cubicBezTo>
                        <a:pt x="87" y="297"/>
                        <a:pt x="84" y="293"/>
                        <a:pt x="82" y="290"/>
                      </a:cubicBezTo>
                      <a:cubicBezTo>
                        <a:pt x="83" y="290"/>
                        <a:pt x="83" y="291"/>
                        <a:pt x="84" y="292"/>
                      </a:cubicBezTo>
                      <a:cubicBezTo>
                        <a:pt x="84" y="292"/>
                        <a:pt x="84" y="292"/>
                        <a:pt x="84" y="292"/>
                      </a:cubicBezTo>
                      <a:cubicBezTo>
                        <a:pt x="85" y="295"/>
                        <a:pt x="87" y="298"/>
                        <a:pt x="88" y="300"/>
                      </a:cubicBezTo>
                      <a:cubicBezTo>
                        <a:pt x="88" y="300"/>
                        <a:pt x="88" y="300"/>
                        <a:pt x="88" y="299"/>
                      </a:cubicBezTo>
                      <a:cubicBezTo>
                        <a:pt x="87" y="297"/>
                        <a:pt x="85" y="295"/>
                        <a:pt x="84" y="292"/>
                      </a:cubicBezTo>
                      <a:cubicBezTo>
                        <a:pt x="84" y="292"/>
                        <a:pt x="84" y="292"/>
                        <a:pt x="84" y="292"/>
                      </a:cubicBezTo>
                      <a:cubicBezTo>
                        <a:pt x="84" y="292"/>
                        <a:pt x="84" y="292"/>
                        <a:pt x="84" y="292"/>
                      </a:cubicBezTo>
                      <a:cubicBezTo>
                        <a:pt x="83" y="290"/>
                        <a:pt x="82" y="288"/>
                        <a:pt x="81" y="286"/>
                      </a:cubicBezTo>
                      <a:cubicBezTo>
                        <a:pt x="81" y="288"/>
                        <a:pt x="82" y="288"/>
                        <a:pt x="82" y="290"/>
                      </a:cubicBezTo>
                      <a:cubicBezTo>
                        <a:pt x="81" y="287"/>
                        <a:pt x="80" y="285"/>
                        <a:pt x="79" y="282"/>
                      </a:cubicBezTo>
                      <a:cubicBezTo>
                        <a:pt x="78" y="282"/>
                        <a:pt x="78" y="282"/>
                        <a:pt x="78" y="282"/>
                      </a:cubicBezTo>
                      <a:cubicBezTo>
                        <a:pt x="76" y="277"/>
                        <a:pt x="74" y="272"/>
                        <a:pt x="71" y="267"/>
                      </a:cubicBezTo>
                      <a:cubicBezTo>
                        <a:pt x="69" y="263"/>
                        <a:pt x="68" y="258"/>
                        <a:pt x="66" y="254"/>
                      </a:cubicBezTo>
                      <a:cubicBezTo>
                        <a:pt x="66" y="254"/>
                        <a:pt x="66" y="254"/>
                        <a:pt x="66" y="254"/>
                      </a:cubicBezTo>
                      <a:cubicBezTo>
                        <a:pt x="64" y="249"/>
                        <a:pt x="62" y="244"/>
                        <a:pt x="61" y="240"/>
                      </a:cubicBezTo>
                      <a:cubicBezTo>
                        <a:pt x="61" y="239"/>
                        <a:pt x="61" y="239"/>
                        <a:pt x="60" y="239"/>
                      </a:cubicBezTo>
                      <a:cubicBezTo>
                        <a:pt x="60" y="238"/>
                        <a:pt x="60" y="237"/>
                        <a:pt x="60" y="236"/>
                      </a:cubicBezTo>
                      <a:cubicBezTo>
                        <a:pt x="58" y="232"/>
                        <a:pt x="57" y="228"/>
                        <a:pt x="56" y="224"/>
                      </a:cubicBezTo>
                      <a:cubicBezTo>
                        <a:pt x="54" y="219"/>
                        <a:pt x="53" y="213"/>
                        <a:pt x="51" y="208"/>
                      </a:cubicBezTo>
                      <a:cubicBezTo>
                        <a:pt x="28" y="114"/>
                        <a:pt x="44" y="49"/>
                        <a:pt x="66" y="43"/>
                      </a:cubicBezTo>
                      <a:cubicBezTo>
                        <a:pt x="88" y="37"/>
                        <a:pt x="134" y="87"/>
                        <a:pt x="157" y="181"/>
                      </a:cubicBezTo>
                      <a:cubicBezTo>
                        <a:pt x="159" y="187"/>
                        <a:pt x="160" y="192"/>
                        <a:pt x="161" y="198"/>
                      </a:cubicBezTo>
                      <a:cubicBezTo>
                        <a:pt x="162" y="202"/>
                        <a:pt x="163" y="206"/>
                        <a:pt x="163" y="210"/>
                      </a:cubicBezTo>
                      <a:cubicBezTo>
                        <a:pt x="164" y="211"/>
                        <a:pt x="164" y="212"/>
                        <a:pt x="164" y="213"/>
                      </a:cubicBezTo>
                      <a:cubicBezTo>
                        <a:pt x="190" y="206"/>
                        <a:pt x="190" y="206"/>
                        <a:pt x="190" y="206"/>
                      </a:cubicBezTo>
                      <a:cubicBezTo>
                        <a:pt x="193" y="205"/>
                        <a:pt x="193" y="205"/>
                        <a:pt x="193" y="205"/>
                      </a:cubicBezTo>
                      <a:cubicBezTo>
                        <a:pt x="193" y="205"/>
                        <a:pt x="193" y="205"/>
                        <a:pt x="193" y="205"/>
                      </a:cubicBezTo>
                      <a:cubicBezTo>
                        <a:pt x="193" y="205"/>
                        <a:pt x="193" y="205"/>
                        <a:pt x="193" y="204"/>
                      </a:cubicBezTo>
                      <a:cubicBezTo>
                        <a:pt x="192" y="194"/>
                        <a:pt x="189" y="184"/>
                        <a:pt x="187" y="174"/>
                      </a:cubicBezTo>
                      <a:cubicBezTo>
                        <a:pt x="165" y="86"/>
                        <a:pt x="112" y="0"/>
                        <a:pt x="59" y="13"/>
                      </a:cubicBezTo>
                      <a:cubicBezTo>
                        <a:pt x="5" y="27"/>
                        <a:pt x="0" y="127"/>
                        <a:pt x="22" y="215"/>
                      </a:cubicBezTo>
                      <a:cubicBezTo>
                        <a:pt x="24" y="225"/>
                        <a:pt x="27" y="235"/>
                        <a:pt x="31" y="2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6" name="ïṣļïḍè"/>
                <p:cNvSpPr/>
                <p:nvPr/>
              </p:nvSpPr>
              <p:spPr bwMode="auto">
                <a:xfrm>
                  <a:off x="1322388" y="4716463"/>
                  <a:ext cx="33338" cy="52388"/>
                </a:xfrm>
                <a:custGeom>
                  <a:avLst/>
                  <a:gdLst>
                    <a:gd name="T0" fmla="*/ 34 w 51"/>
                    <a:gd name="T1" fmla="*/ 6 h 77"/>
                    <a:gd name="T2" fmla="*/ 16 w 51"/>
                    <a:gd name="T3" fmla="*/ 1 h 77"/>
                    <a:gd name="T4" fmla="*/ 3 w 51"/>
                    <a:gd name="T5" fmla="*/ 13 h 77"/>
                    <a:gd name="T6" fmla="*/ 3 w 51"/>
                    <a:gd name="T7" fmla="*/ 44 h 77"/>
                    <a:gd name="T8" fmla="*/ 17 w 51"/>
                    <a:gd name="T9" fmla="*/ 71 h 77"/>
                    <a:gd name="T10" fmla="*/ 35 w 51"/>
                    <a:gd name="T11" fmla="*/ 76 h 77"/>
                    <a:gd name="T12" fmla="*/ 48 w 51"/>
                    <a:gd name="T13" fmla="*/ 64 h 77"/>
                    <a:gd name="T14" fmla="*/ 48 w 51"/>
                    <a:gd name="T15" fmla="*/ 33 h 77"/>
                    <a:gd name="T16" fmla="*/ 34 w 51"/>
                    <a:gd name="T17" fmla="*/ 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77">
                      <a:moveTo>
                        <a:pt x="34" y="6"/>
                      </a:moveTo>
                      <a:cubicBezTo>
                        <a:pt x="28" y="1"/>
                        <a:pt x="22" y="0"/>
                        <a:pt x="16" y="1"/>
                      </a:cubicBezTo>
                      <a:cubicBezTo>
                        <a:pt x="10" y="3"/>
                        <a:pt x="6" y="7"/>
                        <a:pt x="3" y="13"/>
                      </a:cubicBezTo>
                      <a:cubicBezTo>
                        <a:pt x="0" y="20"/>
                        <a:pt x="0" y="30"/>
                        <a:pt x="3" y="44"/>
                      </a:cubicBezTo>
                      <a:cubicBezTo>
                        <a:pt x="7" y="58"/>
                        <a:pt x="11" y="67"/>
                        <a:pt x="17" y="71"/>
                      </a:cubicBezTo>
                      <a:cubicBezTo>
                        <a:pt x="23" y="76"/>
                        <a:pt x="29" y="77"/>
                        <a:pt x="35" y="76"/>
                      </a:cubicBezTo>
                      <a:cubicBezTo>
                        <a:pt x="41" y="75"/>
                        <a:pt x="45" y="70"/>
                        <a:pt x="48" y="64"/>
                      </a:cubicBezTo>
                      <a:cubicBezTo>
                        <a:pt x="51" y="57"/>
                        <a:pt x="51" y="47"/>
                        <a:pt x="48" y="33"/>
                      </a:cubicBezTo>
                      <a:cubicBezTo>
                        <a:pt x="44" y="19"/>
                        <a:pt x="40" y="10"/>
                        <a:pt x="3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7" name="išḷîḑé"/>
                <p:cNvSpPr/>
                <p:nvPr/>
              </p:nvSpPr>
              <p:spPr bwMode="auto">
                <a:xfrm>
                  <a:off x="1071563" y="4484688"/>
                  <a:ext cx="603250" cy="501650"/>
                </a:xfrm>
                <a:custGeom>
                  <a:avLst/>
                  <a:gdLst>
                    <a:gd name="T0" fmla="*/ 816 w 902"/>
                    <a:gd name="T1" fmla="*/ 169 h 749"/>
                    <a:gd name="T2" fmla="*/ 724 w 902"/>
                    <a:gd name="T3" fmla="*/ 52 h 749"/>
                    <a:gd name="T4" fmla="*/ 505 w 902"/>
                    <a:gd name="T5" fmla="*/ 44 h 749"/>
                    <a:gd name="T6" fmla="*/ 490 w 902"/>
                    <a:gd name="T7" fmla="*/ 48 h 749"/>
                    <a:gd name="T8" fmla="*/ 475 w 902"/>
                    <a:gd name="T9" fmla="*/ 52 h 749"/>
                    <a:gd name="T10" fmla="*/ 431 w 902"/>
                    <a:gd name="T11" fmla="*/ 63 h 749"/>
                    <a:gd name="T12" fmla="*/ 380 w 902"/>
                    <a:gd name="T13" fmla="*/ 76 h 749"/>
                    <a:gd name="T14" fmla="*/ 408 w 902"/>
                    <a:gd name="T15" fmla="*/ 114 h 749"/>
                    <a:gd name="T16" fmla="*/ 429 w 902"/>
                    <a:gd name="T17" fmla="*/ 113 h 749"/>
                    <a:gd name="T18" fmla="*/ 444 w 902"/>
                    <a:gd name="T19" fmla="*/ 116 h 749"/>
                    <a:gd name="T20" fmla="*/ 452 w 902"/>
                    <a:gd name="T21" fmla="*/ 120 h 749"/>
                    <a:gd name="T22" fmla="*/ 464 w 902"/>
                    <a:gd name="T23" fmla="*/ 128 h 749"/>
                    <a:gd name="T24" fmla="*/ 481 w 902"/>
                    <a:gd name="T25" fmla="*/ 155 h 749"/>
                    <a:gd name="T26" fmla="*/ 483 w 902"/>
                    <a:gd name="T27" fmla="*/ 159 h 749"/>
                    <a:gd name="T28" fmla="*/ 480 w 902"/>
                    <a:gd name="T29" fmla="*/ 196 h 749"/>
                    <a:gd name="T30" fmla="*/ 377 w 902"/>
                    <a:gd name="T31" fmla="*/ 213 h 749"/>
                    <a:gd name="T32" fmla="*/ 140 w 902"/>
                    <a:gd name="T33" fmla="*/ 136 h 749"/>
                    <a:gd name="T34" fmla="*/ 114 w 902"/>
                    <a:gd name="T35" fmla="*/ 283 h 749"/>
                    <a:gd name="T36" fmla="*/ 36 w 902"/>
                    <a:gd name="T37" fmla="*/ 366 h 749"/>
                    <a:gd name="T38" fmla="*/ 521 w 902"/>
                    <a:gd name="T39" fmla="*/ 731 h 749"/>
                    <a:gd name="T40" fmla="*/ 886 w 902"/>
                    <a:gd name="T41" fmla="*/ 198 h 749"/>
                    <a:gd name="T42" fmla="*/ 390 w 902"/>
                    <a:gd name="T43" fmla="*/ 443 h 749"/>
                    <a:gd name="T44" fmla="*/ 352 w 902"/>
                    <a:gd name="T45" fmla="*/ 423 h 749"/>
                    <a:gd name="T46" fmla="*/ 339 w 902"/>
                    <a:gd name="T47" fmla="*/ 374 h 749"/>
                    <a:gd name="T48" fmla="*/ 363 w 902"/>
                    <a:gd name="T49" fmla="*/ 338 h 749"/>
                    <a:gd name="T50" fmla="*/ 411 w 902"/>
                    <a:gd name="T51" fmla="*/ 326 h 749"/>
                    <a:gd name="T52" fmla="*/ 449 w 902"/>
                    <a:gd name="T53" fmla="*/ 346 h 749"/>
                    <a:gd name="T54" fmla="*/ 462 w 902"/>
                    <a:gd name="T55" fmla="*/ 395 h 749"/>
                    <a:gd name="T56" fmla="*/ 437 w 902"/>
                    <a:gd name="T57" fmla="*/ 431 h 749"/>
                    <a:gd name="T58" fmla="*/ 390 w 902"/>
                    <a:gd name="T59" fmla="*/ 443 h 749"/>
                    <a:gd name="T60" fmla="*/ 437 w 902"/>
                    <a:gd name="T61" fmla="*/ 576 h 749"/>
                    <a:gd name="T62" fmla="*/ 512 w 902"/>
                    <a:gd name="T63" fmla="*/ 330 h 749"/>
                    <a:gd name="T64" fmla="*/ 561 w 902"/>
                    <a:gd name="T65" fmla="*/ 317 h 749"/>
                    <a:gd name="T66" fmla="*/ 645 w 902"/>
                    <a:gd name="T67" fmla="*/ 498 h 749"/>
                    <a:gd name="T68" fmla="*/ 621 w 902"/>
                    <a:gd name="T69" fmla="*/ 534 h 749"/>
                    <a:gd name="T70" fmla="*/ 573 w 902"/>
                    <a:gd name="T71" fmla="*/ 546 h 749"/>
                    <a:gd name="T72" fmla="*/ 535 w 902"/>
                    <a:gd name="T73" fmla="*/ 525 h 749"/>
                    <a:gd name="T74" fmla="*/ 523 w 902"/>
                    <a:gd name="T75" fmla="*/ 476 h 749"/>
                    <a:gd name="T76" fmla="*/ 547 w 902"/>
                    <a:gd name="T77" fmla="*/ 440 h 749"/>
                    <a:gd name="T78" fmla="*/ 594 w 902"/>
                    <a:gd name="T79" fmla="*/ 428 h 749"/>
                    <a:gd name="T80" fmla="*/ 633 w 902"/>
                    <a:gd name="T81" fmla="*/ 448 h 749"/>
                    <a:gd name="T82" fmla="*/ 645 w 902"/>
                    <a:gd name="T83" fmla="*/ 498 h 7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902" h="749">
                      <a:moveTo>
                        <a:pt x="856" y="159"/>
                      </a:moveTo>
                      <a:cubicBezTo>
                        <a:pt x="816" y="169"/>
                        <a:pt x="816" y="169"/>
                        <a:pt x="816" y="169"/>
                      </a:cubicBezTo>
                      <a:cubicBezTo>
                        <a:pt x="784" y="178"/>
                        <a:pt x="750" y="158"/>
                        <a:pt x="742" y="125"/>
                      </a:cubicBezTo>
                      <a:cubicBezTo>
                        <a:pt x="724" y="52"/>
                        <a:pt x="724" y="52"/>
                        <a:pt x="724" y="52"/>
                      </a:cubicBezTo>
                      <a:cubicBezTo>
                        <a:pt x="716" y="20"/>
                        <a:pt x="682" y="0"/>
                        <a:pt x="650" y="8"/>
                      </a:cubicBezTo>
                      <a:cubicBezTo>
                        <a:pt x="505" y="44"/>
                        <a:pt x="505" y="44"/>
                        <a:pt x="505" y="44"/>
                      </a:cubicBezTo>
                      <a:cubicBezTo>
                        <a:pt x="505" y="44"/>
                        <a:pt x="505" y="44"/>
                        <a:pt x="505" y="44"/>
                      </a:cubicBezTo>
                      <a:cubicBezTo>
                        <a:pt x="490" y="48"/>
                        <a:pt x="490" y="48"/>
                        <a:pt x="490" y="48"/>
                      </a:cubicBezTo>
                      <a:cubicBezTo>
                        <a:pt x="490" y="48"/>
                        <a:pt x="490" y="48"/>
                        <a:pt x="490" y="48"/>
                      </a:cubicBezTo>
                      <a:cubicBezTo>
                        <a:pt x="475" y="52"/>
                        <a:pt x="475" y="52"/>
                        <a:pt x="475" y="52"/>
                      </a:cubicBezTo>
                      <a:cubicBezTo>
                        <a:pt x="446" y="59"/>
                        <a:pt x="446" y="59"/>
                        <a:pt x="446" y="59"/>
                      </a:cubicBezTo>
                      <a:cubicBezTo>
                        <a:pt x="431" y="63"/>
                        <a:pt x="431" y="63"/>
                        <a:pt x="431" y="63"/>
                      </a:cubicBezTo>
                      <a:cubicBezTo>
                        <a:pt x="416" y="67"/>
                        <a:pt x="416" y="67"/>
                        <a:pt x="416" y="67"/>
                      </a:cubicBezTo>
                      <a:cubicBezTo>
                        <a:pt x="380" y="76"/>
                        <a:pt x="380" y="76"/>
                        <a:pt x="380" y="76"/>
                      </a:cubicBezTo>
                      <a:cubicBezTo>
                        <a:pt x="388" y="94"/>
                        <a:pt x="396" y="107"/>
                        <a:pt x="403" y="116"/>
                      </a:cubicBezTo>
                      <a:cubicBezTo>
                        <a:pt x="405" y="115"/>
                        <a:pt x="407" y="115"/>
                        <a:pt x="408" y="114"/>
                      </a:cubicBezTo>
                      <a:cubicBezTo>
                        <a:pt x="410" y="114"/>
                        <a:pt x="412" y="114"/>
                        <a:pt x="414" y="113"/>
                      </a:cubicBezTo>
                      <a:cubicBezTo>
                        <a:pt x="419" y="113"/>
                        <a:pt x="424" y="112"/>
                        <a:pt x="429" y="113"/>
                      </a:cubicBezTo>
                      <a:cubicBezTo>
                        <a:pt x="435" y="113"/>
                        <a:pt x="440" y="114"/>
                        <a:pt x="444" y="116"/>
                      </a:cubicBezTo>
                      <a:cubicBezTo>
                        <a:pt x="444" y="116"/>
                        <a:pt x="444" y="116"/>
                        <a:pt x="444" y="116"/>
                      </a:cubicBezTo>
                      <a:cubicBezTo>
                        <a:pt x="445" y="116"/>
                        <a:pt x="446" y="117"/>
                        <a:pt x="447" y="117"/>
                      </a:cubicBezTo>
                      <a:cubicBezTo>
                        <a:pt x="449" y="118"/>
                        <a:pt x="451" y="119"/>
                        <a:pt x="452" y="120"/>
                      </a:cubicBezTo>
                      <a:cubicBezTo>
                        <a:pt x="455" y="121"/>
                        <a:pt x="458" y="124"/>
                        <a:pt x="461" y="126"/>
                      </a:cubicBezTo>
                      <a:cubicBezTo>
                        <a:pt x="462" y="126"/>
                        <a:pt x="463" y="127"/>
                        <a:pt x="464" y="128"/>
                      </a:cubicBezTo>
                      <a:cubicBezTo>
                        <a:pt x="466" y="130"/>
                        <a:pt x="469" y="133"/>
                        <a:pt x="471" y="136"/>
                      </a:cubicBezTo>
                      <a:cubicBezTo>
                        <a:pt x="476" y="141"/>
                        <a:pt x="479" y="148"/>
                        <a:pt x="481" y="155"/>
                      </a:cubicBezTo>
                      <a:cubicBezTo>
                        <a:pt x="482" y="156"/>
                        <a:pt x="482" y="156"/>
                        <a:pt x="482" y="157"/>
                      </a:cubicBezTo>
                      <a:cubicBezTo>
                        <a:pt x="482" y="157"/>
                        <a:pt x="482" y="158"/>
                        <a:pt x="483" y="159"/>
                      </a:cubicBezTo>
                      <a:cubicBezTo>
                        <a:pt x="485" y="168"/>
                        <a:pt x="485" y="178"/>
                        <a:pt x="483" y="187"/>
                      </a:cubicBezTo>
                      <a:cubicBezTo>
                        <a:pt x="482" y="190"/>
                        <a:pt x="481" y="193"/>
                        <a:pt x="480" y="196"/>
                      </a:cubicBezTo>
                      <a:cubicBezTo>
                        <a:pt x="473" y="214"/>
                        <a:pt x="458" y="228"/>
                        <a:pt x="438" y="233"/>
                      </a:cubicBezTo>
                      <a:cubicBezTo>
                        <a:pt x="415" y="239"/>
                        <a:pt x="392" y="230"/>
                        <a:pt x="377" y="213"/>
                      </a:cubicBezTo>
                      <a:cubicBezTo>
                        <a:pt x="341" y="194"/>
                        <a:pt x="311" y="150"/>
                        <a:pt x="290" y="99"/>
                      </a:cubicBezTo>
                      <a:cubicBezTo>
                        <a:pt x="140" y="136"/>
                        <a:pt x="140" y="136"/>
                        <a:pt x="140" y="136"/>
                      </a:cubicBezTo>
                      <a:cubicBezTo>
                        <a:pt x="108" y="144"/>
                        <a:pt x="88" y="178"/>
                        <a:pt x="96" y="210"/>
                      </a:cubicBezTo>
                      <a:cubicBezTo>
                        <a:pt x="114" y="283"/>
                        <a:pt x="114" y="283"/>
                        <a:pt x="114" y="283"/>
                      </a:cubicBezTo>
                      <a:cubicBezTo>
                        <a:pt x="123" y="316"/>
                        <a:pt x="103" y="349"/>
                        <a:pt x="70" y="357"/>
                      </a:cubicBezTo>
                      <a:cubicBezTo>
                        <a:pt x="36" y="366"/>
                        <a:pt x="36" y="366"/>
                        <a:pt x="36" y="366"/>
                      </a:cubicBezTo>
                      <a:cubicBezTo>
                        <a:pt x="3" y="374"/>
                        <a:pt x="0" y="396"/>
                        <a:pt x="28" y="414"/>
                      </a:cubicBezTo>
                      <a:cubicBezTo>
                        <a:pt x="521" y="731"/>
                        <a:pt x="521" y="731"/>
                        <a:pt x="521" y="731"/>
                      </a:cubicBezTo>
                      <a:cubicBezTo>
                        <a:pt x="549" y="749"/>
                        <a:pt x="585" y="740"/>
                        <a:pt x="602" y="710"/>
                      </a:cubicBezTo>
                      <a:cubicBezTo>
                        <a:pt x="886" y="198"/>
                        <a:pt x="886" y="198"/>
                        <a:pt x="886" y="198"/>
                      </a:cubicBezTo>
                      <a:cubicBezTo>
                        <a:pt x="902" y="169"/>
                        <a:pt x="889" y="151"/>
                        <a:pt x="856" y="159"/>
                      </a:cubicBezTo>
                      <a:close/>
                      <a:moveTo>
                        <a:pt x="390" y="443"/>
                      </a:moveTo>
                      <a:cubicBezTo>
                        <a:pt x="382" y="443"/>
                        <a:pt x="375" y="441"/>
                        <a:pt x="369" y="437"/>
                      </a:cubicBezTo>
                      <a:cubicBezTo>
                        <a:pt x="362" y="434"/>
                        <a:pt x="356" y="429"/>
                        <a:pt x="352" y="423"/>
                      </a:cubicBezTo>
                      <a:cubicBezTo>
                        <a:pt x="347" y="417"/>
                        <a:pt x="343" y="409"/>
                        <a:pt x="341" y="400"/>
                      </a:cubicBezTo>
                      <a:cubicBezTo>
                        <a:pt x="339" y="390"/>
                        <a:pt x="338" y="382"/>
                        <a:pt x="339" y="374"/>
                      </a:cubicBezTo>
                      <a:cubicBezTo>
                        <a:pt x="341" y="366"/>
                        <a:pt x="343" y="359"/>
                        <a:pt x="347" y="353"/>
                      </a:cubicBezTo>
                      <a:cubicBezTo>
                        <a:pt x="351" y="347"/>
                        <a:pt x="357" y="342"/>
                        <a:pt x="363" y="338"/>
                      </a:cubicBezTo>
                      <a:cubicBezTo>
                        <a:pt x="370" y="334"/>
                        <a:pt x="378" y="330"/>
                        <a:pt x="386" y="328"/>
                      </a:cubicBezTo>
                      <a:cubicBezTo>
                        <a:pt x="395" y="326"/>
                        <a:pt x="403" y="325"/>
                        <a:pt x="411" y="326"/>
                      </a:cubicBezTo>
                      <a:cubicBezTo>
                        <a:pt x="419" y="326"/>
                        <a:pt x="426" y="328"/>
                        <a:pt x="433" y="332"/>
                      </a:cubicBezTo>
                      <a:cubicBezTo>
                        <a:pt x="439" y="335"/>
                        <a:pt x="445" y="340"/>
                        <a:pt x="449" y="346"/>
                      </a:cubicBezTo>
                      <a:cubicBezTo>
                        <a:pt x="454" y="352"/>
                        <a:pt x="458" y="360"/>
                        <a:pt x="460" y="369"/>
                      </a:cubicBezTo>
                      <a:cubicBezTo>
                        <a:pt x="463" y="379"/>
                        <a:pt x="463" y="387"/>
                        <a:pt x="462" y="395"/>
                      </a:cubicBezTo>
                      <a:cubicBezTo>
                        <a:pt x="460" y="403"/>
                        <a:pt x="458" y="410"/>
                        <a:pt x="454" y="416"/>
                      </a:cubicBezTo>
                      <a:cubicBezTo>
                        <a:pt x="450" y="422"/>
                        <a:pt x="444" y="427"/>
                        <a:pt x="437" y="431"/>
                      </a:cubicBezTo>
                      <a:cubicBezTo>
                        <a:pt x="431" y="435"/>
                        <a:pt x="423" y="439"/>
                        <a:pt x="415" y="441"/>
                      </a:cubicBezTo>
                      <a:cubicBezTo>
                        <a:pt x="406" y="443"/>
                        <a:pt x="398" y="444"/>
                        <a:pt x="390" y="443"/>
                      </a:cubicBezTo>
                      <a:close/>
                      <a:moveTo>
                        <a:pt x="473" y="542"/>
                      </a:moveTo>
                      <a:cubicBezTo>
                        <a:pt x="467" y="557"/>
                        <a:pt x="451" y="573"/>
                        <a:pt x="437" y="576"/>
                      </a:cubicBezTo>
                      <a:cubicBezTo>
                        <a:pt x="424" y="580"/>
                        <a:pt x="417" y="570"/>
                        <a:pt x="424" y="554"/>
                      </a:cubicBezTo>
                      <a:cubicBezTo>
                        <a:pt x="512" y="330"/>
                        <a:pt x="512" y="330"/>
                        <a:pt x="512" y="330"/>
                      </a:cubicBezTo>
                      <a:cubicBezTo>
                        <a:pt x="518" y="314"/>
                        <a:pt x="534" y="298"/>
                        <a:pt x="547" y="295"/>
                      </a:cubicBezTo>
                      <a:cubicBezTo>
                        <a:pt x="561" y="291"/>
                        <a:pt x="567" y="301"/>
                        <a:pt x="561" y="317"/>
                      </a:cubicBezTo>
                      <a:lnTo>
                        <a:pt x="473" y="542"/>
                      </a:lnTo>
                      <a:close/>
                      <a:moveTo>
                        <a:pt x="645" y="498"/>
                      </a:moveTo>
                      <a:cubicBezTo>
                        <a:pt x="644" y="505"/>
                        <a:pt x="641" y="512"/>
                        <a:pt x="637" y="518"/>
                      </a:cubicBezTo>
                      <a:cubicBezTo>
                        <a:pt x="633" y="524"/>
                        <a:pt x="628" y="529"/>
                        <a:pt x="621" y="534"/>
                      </a:cubicBezTo>
                      <a:cubicBezTo>
                        <a:pt x="614" y="538"/>
                        <a:pt x="607" y="541"/>
                        <a:pt x="598" y="543"/>
                      </a:cubicBezTo>
                      <a:cubicBezTo>
                        <a:pt x="590" y="545"/>
                        <a:pt x="581" y="546"/>
                        <a:pt x="573" y="546"/>
                      </a:cubicBezTo>
                      <a:cubicBezTo>
                        <a:pt x="566" y="545"/>
                        <a:pt x="558" y="543"/>
                        <a:pt x="552" y="540"/>
                      </a:cubicBezTo>
                      <a:cubicBezTo>
                        <a:pt x="546" y="536"/>
                        <a:pt x="540" y="532"/>
                        <a:pt x="535" y="525"/>
                      </a:cubicBezTo>
                      <a:cubicBezTo>
                        <a:pt x="530" y="519"/>
                        <a:pt x="527" y="511"/>
                        <a:pt x="524" y="502"/>
                      </a:cubicBezTo>
                      <a:cubicBezTo>
                        <a:pt x="522" y="493"/>
                        <a:pt x="521" y="484"/>
                        <a:pt x="523" y="476"/>
                      </a:cubicBezTo>
                      <a:cubicBezTo>
                        <a:pt x="524" y="468"/>
                        <a:pt x="527" y="462"/>
                        <a:pt x="531" y="456"/>
                      </a:cubicBezTo>
                      <a:cubicBezTo>
                        <a:pt x="535" y="450"/>
                        <a:pt x="540" y="444"/>
                        <a:pt x="547" y="440"/>
                      </a:cubicBezTo>
                      <a:cubicBezTo>
                        <a:pt x="554" y="436"/>
                        <a:pt x="561" y="433"/>
                        <a:pt x="570" y="431"/>
                      </a:cubicBezTo>
                      <a:cubicBezTo>
                        <a:pt x="578" y="429"/>
                        <a:pt x="586" y="428"/>
                        <a:pt x="594" y="428"/>
                      </a:cubicBezTo>
                      <a:cubicBezTo>
                        <a:pt x="602" y="429"/>
                        <a:pt x="610" y="431"/>
                        <a:pt x="616" y="434"/>
                      </a:cubicBezTo>
                      <a:cubicBezTo>
                        <a:pt x="622" y="437"/>
                        <a:pt x="628" y="442"/>
                        <a:pt x="633" y="448"/>
                      </a:cubicBezTo>
                      <a:cubicBezTo>
                        <a:pt x="638" y="455"/>
                        <a:pt x="641" y="463"/>
                        <a:pt x="644" y="472"/>
                      </a:cubicBezTo>
                      <a:cubicBezTo>
                        <a:pt x="646" y="481"/>
                        <a:pt x="647" y="490"/>
                        <a:pt x="645" y="4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8" name="íṩlïḋè"/>
                <p:cNvSpPr/>
                <p:nvPr/>
              </p:nvSpPr>
              <p:spPr bwMode="auto">
                <a:xfrm>
                  <a:off x="1444625" y="4784726"/>
                  <a:ext cx="34925" cy="52388"/>
                </a:xfrm>
                <a:custGeom>
                  <a:avLst/>
                  <a:gdLst>
                    <a:gd name="T0" fmla="*/ 34 w 52"/>
                    <a:gd name="T1" fmla="*/ 6 h 78"/>
                    <a:gd name="T2" fmla="*/ 17 w 52"/>
                    <a:gd name="T3" fmla="*/ 1 h 78"/>
                    <a:gd name="T4" fmla="*/ 3 w 52"/>
                    <a:gd name="T5" fmla="*/ 14 h 78"/>
                    <a:gd name="T6" fmla="*/ 4 w 52"/>
                    <a:gd name="T7" fmla="*/ 44 h 78"/>
                    <a:gd name="T8" fmla="*/ 18 w 52"/>
                    <a:gd name="T9" fmla="*/ 72 h 78"/>
                    <a:gd name="T10" fmla="*/ 35 w 52"/>
                    <a:gd name="T11" fmla="*/ 76 h 78"/>
                    <a:gd name="T12" fmla="*/ 49 w 52"/>
                    <a:gd name="T13" fmla="*/ 64 h 78"/>
                    <a:gd name="T14" fmla="*/ 48 w 52"/>
                    <a:gd name="T15" fmla="*/ 33 h 78"/>
                    <a:gd name="T16" fmla="*/ 34 w 52"/>
                    <a:gd name="T17" fmla="*/ 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78">
                      <a:moveTo>
                        <a:pt x="34" y="6"/>
                      </a:moveTo>
                      <a:cubicBezTo>
                        <a:pt x="28" y="1"/>
                        <a:pt x="22" y="0"/>
                        <a:pt x="17" y="1"/>
                      </a:cubicBezTo>
                      <a:cubicBezTo>
                        <a:pt x="11" y="3"/>
                        <a:pt x="6" y="7"/>
                        <a:pt x="3" y="14"/>
                      </a:cubicBezTo>
                      <a:cubicBezTo>
                        <a:pt x="0" y="21"/>
                        <a:pt x="0" y="31"/>
                        <a:pt x="4" y="44"/>
                      </a:cubicBezTo>
                      <a:cubicBezTo>
                        <a:pt x="7" y="58"/>
                        <a:pt x="12" y="67"/>
                        <a:pt x="18" y="72"/>
                      </a:cubicBezTo>
                      <a:cubicBezTo>
                        <a:pt x="24" y="76"/>
                        <a:pt x="30" y="78"/>
                        <a:pt x="35" y="76"/>
                      </a:cubicBezTo>
                      <a:cubicBezTo>
                        <a:pt x="41" y="75"/>
                        <a:pt x="46" y="71"/>
                        <a:pt x="49" y="64"/>
                      </a:cubicBezTo>
                      <a:cubicBezTo>
                        <a:pt x="52" y="57"/>
                        <a:pt x="52" y="47"/>
                        <a:pt x="48" y="33"/>
                      </a:cubicBezTo>
                      <a:cubicBezTo>
                        <a:pt x="45" y="20"/>
                        <a:pt x="40" y="11"/>
                        <a:pt x="3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15" name="iSḷîdê"/>
            <p:cNvGrpSpPr/>
            <p:nvPr/>
          </p:nvGrpSpPr>
          <p:grpSpPr>
            <a:xfrm>
              <a:off x="1582412" y="4114540"/>
              <a:ext cx="2045884" cy="1504983"/>
              <a:chOff x="1660767" y="4498122"/>
              <a:chExt cx="2045884" cy="1504983"/>
            </a:xfrm>
          </p:grpSpPr>
          <p:sp>
            <p:nvSpPr>
              <p:cNvPr id="28" name="iṥ1iḋê"/>
              <p:cNvSpPr/>
              <p:nvPr/>
            </p:nvSpPr>
            <p:spPr bwMode="auto">
              <a:xfrm rot="10800000" flipV="1">
                <a:off x="1660767" y="4498122"/>
                <a:ext cx="2045884" cy="1504983"/>
              </a:xfrm>
              <a:custGeom>
                <a:avLst/>
                <a:gdLst>
                  <a:gd name="T0" fmla="*/ 71 w 645"/>
                  <a:gd name="T1" fmla="*/ 939 h 939"/>
                  <a:gd name="T2" fmla="*/ 0 w 645"/>
                  <a:gd name="T3" fmla="*/ 868 h 939"/>
                  <a:gd name="T4" fmla="*/ 0 w 645"/>
                  <a:gd name="T5" fmla="*/ 120 h 939"/>
                  <a:gd name="T6" fmla="*/ 71 w 645"/>
                  <a:gd name="T7" fmla="*/ 49 h 939"/>
                  <a:gd name="T8" fmla="*/ 261 w 645"/>
                  <a:gd name="T9" fmla="*/ 49 h 939"/>
                  <a:gd name="T10" fmla="*/ 324 w 645"/>
                  <a:gd name="T11" fmla="*/ 0 h 939"/>
                  <a:gd name="T12" fmla="*/ 387 w 645"/>
                  <a:gd name="T13" fmla="*/ 49 h 939"/>
                  <a:gd name="T14" fmla="*/ 575 w 645"/>
                  <a:gd name="T15" fmla="*/ 49 h 939"/>
                  <a:gd name="T16" fmla="*/ 645 w 645"/>
                  <a:gd name="T17" fmla="*/ 120 h 939"/>
                  <a:gd name="T18" fmla="*/ 645 w 645"/>
                  <a:gd name="T19" fmla="*/ 868 h 939"/>
                  <a:gd name="T20" fmla="*/ 575 w 645"/>
                  <a:gd name="T21" fmla="*/ 939 h 939"/>
                  <a:gd name="T22" fmla="*/ 71 w 645"/>
                  <a:gd name="T23" fmla="*/ 939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939">
                    <a:moveTo>
                      <a:pt x="71" y="939"/>
                    </a:moveTo>
                    <a:cubicBezTo>
                      <a:pt x="32" y="939"/>
                      <a:pt x="0" y="907"/>
                      <a:pt x="0" y="86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81"/>
                      <a:pt x="32" y="49"/>
                      <a:pt x="71" y="49"/>
                    </a:cubicBezTo>
                    <a:cubicBezTo>
                      <a:pt x="261" y="49"/>
                      <a:pt x="261" y="49"/>
                      <a:pt x="261" y="49"/>
                    </a:cubicBezTo>
                    <a:cubicBezTo>
                      <a:pt x="291" y="49"/>
                      <a:pt x="317" y="28"/>
                      <a:pt x="324" y="0"/>
                    </a:cubicBezTo>
                    <a:cubicBezTo>
                      <a:pt x="331" y="28"/>
                      <a:pt x="357" y="49"/>
                      <a:pt x="387" y="49"/>
                    </a:cubicBezTo>
                    <a:cubicBezTo>
                      <a:pt x="575" y="49"/>
                      <a:pt x="575" y="49"/>
                      <a:pt x="575" y="49"/>
                    </a:cubicBezTo>
                    <a:cubicBezTo>
                      <a:pt x="614" y="49"/>
                      <a:pt x="645" y="81"/>
                      <a:pt x="645" y="120"/>
                    </a:cubicBezTo>
                    <a:cubicBezTo>
                      <a:pt x="645" y="868"/>
                      <a:pt x="645" y="868"/>
                      <a:pt x="645" y="868"/>
                    </a:cubicBezTo>
                    <a:cubicBezTo>
                      <a:pt x="645" y="907"/>
                      <a:pt x="614" y="939"/>
                      <a:pt x="575" y="939"/>
                    </a:cubicBezTo>
                    <a:lnTo>
                      <a:pt x="71" y="939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540000" rIns="0" bIns="0" anchor="t" anchorCtr="1" compatLnSpc="1">
                <a:norm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 lang="zh-CN" altLang="en-US" sz="1000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9" name="ïšḷîḑé"/>
              <p:cNvSpPr/>
              <p:nvPr/>
            </p:nvSpPr>
            <p:spPr>
              <a:xfrm>
                <a:off x="1718882" y="4770383"/>
                <a:ext cx="1929652" cy="415498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 smtClean="0">
                    <a:solidFill>
                      <a:schemeClr val="accent1">
                        <a:lumMod val="10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zh-CN" altLang="en-US" b="1" dirty="0">
                  <a:solidFill>
                    <a:schemeClr val="accent1">
                      <a:lumMod val="10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0" name="ïşľiḑè"/>
              <p:cNvSpPr/>
              <p:nvPr/>
            </p:nvSpPr>
            <p:spPr>
              <a:xfrm>
                <a:off x="1718882" y="5185881"/>
                <a:ext cx="1929652" cy="544963"/>
              </a:xfrm>
              <a:prstGeom prst="rect">
                <a:avLst/>
              </a:prstGeom>
            </p:spPr>
            <p:txBody>
              <a:bodyPr wrap="square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6" name="ïŝlíḓè"/>
            <p:cNvGrpSpPr/>
            <p:nvPr/>
          </p:nvGrpSpPr>
          <p:grpSpPr>
            <a:xfrm>
              <a:off x="4101624" y="1173628"/>
              <a:ext cx="2045884" cy="1504983"/>
              <a:chOff x="3926602" y="1309988"/>
              <a:chExt cx="2045884" cy="1504983"/>
            </a:xfrm>
          </p:grpSpPr>
          <p:sp>
            <p:nvSpPr>
              <p:cNvPr id="25" name="îṣļídé"/>
              <p:cNvSpPr/>
              <p:nvPr/>
            </p:nvSpPr>
            <p:spPr bwMode="auto">
              <a:xfrm rot="10800000" flipV="1">
                <a:off x="3926602" y="1309988"/>
                <a:ext cx="2045884" cy="1504983"/>
              </a:xfrm>
              <a:custGeom>
                <a:avLst/>
                <a:gdLst>
                  <a:gd name="T0" fmla="*/ 71 w 645"/>
                  <a:gd name="T1" fmla="*/ 939 h 939"/>
                  <a:gd name="T2" fmla="*/ 0 w 645"/>
                  <a:gd name="T3" fmla="*/ 868 h 939"/>
                  <a:gd name="T4" fmla="*/ 0 w 645"/>
                  <a:gd name="T5" fmla="*/ 120 h 939"/>
                  <a:gd name="T6" fmla="*/ 71 w 645"/>
                  <a:gd name="T7" fmla="*/ 49 h 939"/>
                  <a:gd name="T8" fmla="*/ 261 w 645"/>
                  <a:gd name="T9" fmla="*/ 49 h 939"/>
                  <a:gd name="T10" fmla="*/ 324 w 645"/>
                  <a:gd name="T11" fmla="*/ 0 h 939"/>
                  <a:gd name="T12" fmla="*/ 387 w 645"/>
                  <a:gd name="T13" fmla="*/ 49 h 939"/>
                  <a:gd name="T14" fmla="*/ 575 w 645"/>
                  <a:gd name="T15" fmla="*/ 49 h 939"/>
                  <a:gd name="T16" fmla="*/ 645 w 645"/>
                  <a:gd name="T17" fmla="*/ 120 h 939"/>
                  <a:gd name="T18" fmla="*/ 645 w 645"/>
                  <a:gd name="T19" fmla="*/ 868 h 939"/>
                  <a:gd name="T20" fmla="*/ 575 w 645"/>
                  <a:gd name="T21" fmla="*/ 939 h 939"/>
                  <a:gd name="T22" fmla="*/ 71 w 645"/>
                  <a:gd name="T23" fmla="*/ 939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939">
                    <a:moveTo>
                      <a:pt x="71" y="939"/>
                    </a:moveTo>
                    <a:cubicBezTo>
                      <a:pt x="32" y="939"/>
                      <a:pt x="0" y="907"/>
                      <a:pt x="0" y="86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81"/>
                      <a:pt x="32" y="49"/>
                      <a:pt x="71" y="49"/>
                    </a:cubicBezTo>
                    <a:cubicBezTo>
                      <a:pt x="261" y="49"/>
                      <a:pt x="261" y="49"/>
                      <a:pt x="261" y="49"/>
                    </a:cubicBezTo>
                    <a:cubicBezTo>
                      <a:pt x="291" y="49"/>
                      <a:pt x="317" y="28"/>
                      <a:pt x="324" y="0"/>
                    </a:cubicBezTo>
                    <a:cubicBezTo>
                      <a:pt x="331" y="28"/>
                      <a:pt x="357" y="49"/>
                      <a:pt x="387" y="49"/>
                    </a:cubicBezTo>
                    <a:cubicBezTo>
                      <a:pt x="575" y="49"/>
                      <a:pt x="575" y="49"/>
                      <a:pt x="575" y="49"/>
                    </a:cubicBezTo>
                    <a:cubicBezTo>
                      <a:pt x="614" y="49"/>
                      <a:pt x="645" y="81"/>
                      <a:pt x="645" y="120"/>
                    </a:cubicBezTo>
                    <a:cubicBezTo>
                      <a:pt x="645" y="868"/>
                      <a:pt x="645" y="868"/>
                      <a:pt x="645" y="868"/>
                    </a:cubicBezTo>
                    <a:cubicBezTo>
                      <a:pt x="645" y="907"/>
                      <a:pt x="614" y="939"/>
                      <a:pt x="575" y="939"/>
                    </a:cubicBezTo>
                    <a:lnTo>
                      <a:pt x="71" y="939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540000" rIns="0" bIns="0" anchor="t" anchorCtr="1" compatLnSpc="1">
                <a:norm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 lang="zh-CN" altLang="en-US" sz="1000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6" name="íSḻiḓe"/>
              <p:cNvSpPr/>
              <p:nvPr/>
            </p:nvSpPr>
            <p:spPr>
              <a:xfrm>
                <a:off x="3984718" y="1573860"/>
                <a:ext cx="1929600" cy="415498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 smtClean="0">
                    <a:solidFill>
                      <a:schemeClr val="accent2"/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zh-CN" altLang="en-US" b="1" dirty="0">
                  <a:solidFill>
                    <a:schemeClr val="accent2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7" name="iṡļîďè"/>
              <p:cNvSpPr/>
              <p:nvPr/>
            </p:nvSpPr>
            <p:spPr>
              <a:xfrm>
                <a:off x="3984718" y="2006136"/>
                <a:ext cx="1929652" cy="544963"/>
              </a:xfrm>
              <a:prstGeom prst="rect">
                <a:avLst/>
              </a:prstGeom>
            </p:spPr>
            <p:txBody>
              <a:bodyPr wrap="square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7" name="î$ľiḑe"/>
            <p:cNvGrpSpPr/>
            <p:nvPr/>
          </p:nvGrpSpPr>
          <p:grpSpPr>
            <a:xfrm>
              <a:off x="6381200" y="3835479"/>
              <a:ext cx="2045884" cy="1504983"/>
              <a:chOff x="6192437" y="4223999"/>
              <a:chExt cx="2045884" cy="1504983"/>
            </a:xfrm>
          </p:grpSpPr>
          <p:sp>
            <p:nvSpPr>
              <p:cNvPr id="22" name="ïŝľîďé"/>
              <p:cNvSpPr/>
              <p:nvPr/>
            </p:nvSpPr>
            <p:spPr bwMode="auto">
              <a:xfrm rot="10800000" flipV="1">
                <a:off x="6192437" y="4223999"/>
                <a:ext cx="2045884" cy="1504983"/>
              </a:xfrm>
              <a:custGeom>
                <a:avLst/>
                <a:gdLst>
                  <a:gd name="T0" fmla="*/ 71 w 645"/>
                  <a:gd name="T1" fmla="*/ 939 h 939"/>
                  <a:gd name="T2" fmla="*/ 0 w 645"/>
                  <a:gd name="T3" fmla="*/ 868 h 939"/>
                  <a:gd name="T4" fmla="*/ 0 w 645"/>
                  <a:gd name="T5" fmla="*/ 120 h 939"/>
                  <a:gd name="T6" fmla="*/ 71 w 645"/>
                  <a:gd name="T7" fmla="*/ 49 h 939"/>
                  <a:gd name="T8" fmla="*/ 261 w 645"/>
                  <a:gd name="T9" fmla="*/ 49 h 939"/>
                  <a:gd name="T10" fmla="*/ 324 w 645"/>
                  <a:gd name="T11" fmla="*/ 0 h 939"/>
                  <a:gd name="T12" fmla="*/ 387 w 645"/>
                  <a:gd name="T13" fmla="*/ 49 h 939"/>
                  <a:gd name="T14" fmla="*/ 575 w 645"/>
                  <a:gd name="T15" fmla="*/ 49 h 939"/>
                  <a:gd name="T16" fmla="*/ 645 w 645"/>
                  <a:gd name="T17" fmla="*/ 120 h 939"/>
                  <a:gd name="T18" fmla="*/ 645 w 645"/>
                  <a:gd name="T19" fmla="*/ 868 h 939"/>
                  <a:gd name="T20" fmla="*/ 575 w 645"/>
                  <a:gd name="T21" fmla="*/ 939 h 939"/>
                  <a:gd name="T22" fmla="*/ 71 w 645"/>
                  <a:gd name="T23" fmla="*/ 939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939">
                    <a:moveTo>
                      <a:pt x="71" y="939"/>
                    </a:moveTo>
                    <a:cubicBezTo>
                      <a:pt x="32" y="939"/>
                      <a:pt x="0" y="907"/>
                      <a:pt x="0" y="86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81"/>
                      <a:pt x="32" y="49"/>
                      <a:pt x="71" y="49"/>
                    </a:cubicBezTo>
                    <a:cubicBezTo>
                      <a:pt x="261" y="49"/>
                      <a:pt x="261" y="49"/>
                      <a:pt x="261" y="49"/>
                    </a:cubicBezTo>
                    <a:cubicBezTo>
                      <a:pt x="291" y="49"/>
                      <a:pt x="317" y="28"/>
                      <a:pt x="324" y="0"/>
                    </a:cubicBezTo>
                    <a:cubicBezTo>
                      <a:pt x="331" y="28"/>
                      <a:pt x="357" y="49"/>
                      <a:pt x="387" y="49"/>
                    </a:cubicBezTo>
                    <a:cubicBezTo>
                      <a:pt x="575" y="49"/>
                      <a:pt x="575" y="49"/>
                      <a:pt x="575" y="49"/>
                    </a:cubicBezTo>
                    <a:cubicBezTo>
                      <a:pt x="614" y="49"/>
                      <a:pt x="645" y="81"/>
                      <a:pt x="645" y="120"/>
                    </a:cubicBezTo>
                    <a:cubicBezTo>
                      <a:pt x="645" y="868"/>
                      <a:pt x="645" y="868"/>
                      <a:pt x="645" y="868"/>
                    </a:cubicBezTo>
                    <a:cubicBezTo>
                      <a:pt x="645" y="907"/>
                      <a:pt x="614" y="939"/>
                      <a:pt x="575" y="939"/>
                    </a:cubicBezTo>
                    <a:lnTo>
                      <a:pt x="71" y="939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540000" rIns="0" bIns="0" anchor="t" anchorCtr="1" compatLnSpc="1">
                <a:norm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 lang="zh-CN" altLang="en-US" sz="1000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3" name="îṩliḓé"/>
              <p:cNvSpPr/>
              <p:nvPr/>
            </p:nvSpPr>
            <p:spPr>
              <a:xfrm>
                <a:off x="6250552" y="4496261"/>
                <a:ext cx="1929600" cy="415498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 smtClean="0">
                    <a:solidFill>
                      <a:schemeClr val="accent3">
                        <a:lumMod val="10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zh-CN" altLang="en-US" b="1" dirty="0">
                  <a:solidFill>
                    <a:schemeClr val="accent3">
                      <a:lumMod val="10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4" name="í$ḻïḋé"/>
              <p:cNvSpPr/>
              <p:nvPr/>
            </p:nvSpPr>
            <p:spPr>
              <a:xfrm>
                <a:off x="6250552" y="4911759"/>
                <a:ext cx="1929652" cy="544963"/>
              </a:xfrm>
              <a:prstGeom prst="rect">
                <a:avLst/>
              </a:prstGeom>
            </p:spPr>
            <p:txBody>
              <a:bodyPr wrap="square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îśľïdê"/>
            <p:cNvGrpSpPr/>
            <p:nvPr/>
          </p:nvGrpSpPr>
          <p:grpSpPr>
            <a:xfrm>
              <a:off x="8432559" y="1389765"/>
              <a:ext cx="2045884" cy="1504983"/>
              <a:chOff x="8578331" y="1577327"/>
              <a:chExt cx="2045884" cy="1504983"/>
            </a:xfrm>
          </p:grpSpPr>
          <p:sp>
            <p:nvSpPr>
              <p:cNvPr id="19" name="ïṥľíḓe"/>
              <p:cNvSpPr/>
              <p:nvPr/>
            </p:nvSpPr>
            <p:spPr bwMode="auto">
              <a:xfrm rot="10800000" flipV="1">
                <a:off x="8578331" y="1577327"/>
                <a:ext cx="2045884" cy="1504983"/>
              </a:xfrm>
              <a:custGeom>
                <a:avLst/>
                <a:gdLst>
                  <a:gd name="T0" fmla="*/ 71 w 645"/>
                  <a:gd name="T1" fmla="*/ 939 h 939"/>
                  <a:gd name="T2" fmla="*/ 0 w 645"/>
                  <a:gd name="T3" fmla="*/ 868 h 939"/>
                  <a:gd name="T4" fmla="*/ 0 w 645"/>
                  <a:gd name="T5" fmla="*/ 120 h 939"/>
                  <a:gd name="T6" fmla="*/ 71 w 645"/>
                  <a:gd name="T7" fmla="*/ 49 h 939"/>
                  <a:gd name="T8" fmla="*/ 261 w 645"/>
                  <a:gd name="T9" fmla="*/ 49 h 939"/>
                  <a:gd name="T10" fmla="*/ 324 w 645"/>
                  <a:gd name="T11" fmla="*/ 0 h 939"/>
                  <a:gd name="T12" fmla="*/ 387 w 645"/>
                  <a:gd name="T13" fmla="*/ 49 h 939"/>
                  <a:gd name="T14" fmla="*/ 575 w 645"/>
                  <a:gd name="T15" fmla="*/ 49 h 939"/>
                  <a:gd name="T16" fmla="*/ 645 w 645"/>
                  <a:gd name="T17" fmla="*/ 120 h 939"/>
                  <a:gd name="T18" fmla="*/ 645 w 645"/>
                  <a:gd name="T19" fmla="*/ 868 h 939"/>
                  <a:gd name="T20" fmla="*/ 575 w 645"/>
                  <a:gd name="T21" fmla="*/ 939 h 939"/>
                  <a:gd name="T22" fmla="*/ 71 w 645"/>
                  <a:gd name="T23" fmla="*/ 939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939">
                    <a:moveTo>
                      <a:pt x="71" y="939"/>
                    </a:moveTo>
                    <a:cubicBezTo>
                      <a:pt x="32" y="939"/>
                      <a:pt x="0" y="907"/>
                      <a:pt x="0" y="86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81"/>
                      <a:pt x="32" y="49"/>
                      <a:pt x="71" y="49"/>
                    </a:cubicBezTo>
                    <a:cubicBezTo>
                      <a:pt x="261" y="49"/>
                      <a:pt x="261" y="49"/>
                      <a:pt x="261" y="49"/>
                    </a:cubicBezTo>
                    <a:cubicBezTo>
                      <a:pt x="291" y="49"/>
                      <a:pt x="317" y="28"/>
                      <a:pt x="324" y="0"/>
                    </a:cubicBezTo>
                    <a:cubicBezTo>
                      <a:pt x="331" y="28"/>
                      <a:pt x="357" y="49"/>
                      <a:pt x="387" y="49"/>
                    </a:cubicBezTo>
                    <a:cubicBezTo>
                      <a:pt x="575" y="49"/>
                      <a:pt x="575" y="49"/>
                      <a:pt x="575" y="49"/>
                    </a:cubicBezTo>
                    <a:cubicBezTo>
                      <a:pt x="614" y="49"/>
                      <a:pt x="645" y="81"/>
                      <a:pt x="645" y="120"/>
                    </a:cubicBezTo>
                    <a:cubicBezTo>
                      <a:pt x="645" y="868"/>
                      <a:pt x="645" y="868"/>
                      <a:pt x="645" y="868"/>
                    </a:cubicBezTo>
                    <a:cubicBezTo>
                      <a:pt x="645" y="907"/>
                      <a:pt x="614" y="939"/>
                      <a:pt x="575" y="939"/>
                    </a:cubicBezTo>
                    <a:lnTo>
                      <a:pt x="71" y="9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accent4"/>
                </a:solidFill>
                <a:round/>
              </a:ln>
              <a:effectLst/>
            </p:spPr>
            <p:txBody>
              <a:bodyPr vert="horz" wrap="square" lIns="0" tIns="540000" rIns="0" bIns="0" anchor="t" anchorCtr="1" compatLnSpc="1">
                <a:norm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 lang="zh-CN" altLang="en-US" sz="1000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0" name="ïṧlíḍe"/>
              <p:cNvSpPr/>
              <p:nvPr/>
            </p:nvSpPr>
            <p:spPr>
              <a:xfrm>
                <a:off x="8636447" y="1849588"/>
                <a:ext cx="1929600" cy="415498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 smtClean="0">
                    <a:solidFill>
                      <a:schemeClr val="accent4"/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zh-CN" altLang="en-US" b="1" dirty="0">
                  <a:solidFill>
                    <a:schemeClr val="accent4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1" name="iṩ1ïḋê"/>
              <p:cNvSpPr/>
              <p:nvPr/>
            </p:nvSpPr>
            <p:spPr>
              <a:xfrm>
                <a:off x="8636447" y="2265086"/>
                <a:ext cx="1929652" cy="544963"/>
              </a:xfrm>
              <a:prstGeom prst="rect">
                <a:avLst/>
              </a:prstGeom>
            </p:spPr>
            <p:txBody>
              <a:bodyPr wrap="square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作品展示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76c7401e-456e-4768-93e3-4164e573697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444149"/>
            <a:ext cx="10850563" cy="4346694"/>
            <a:chOff x="669925" y="1376773"/>
            <a:chExt cx="10850563" cy="4346694"/>
          </a:xfrm>
        </p:grpSpPr>
        <p:sp>
          <p:nvSpPr>
            <p:cNvPr id="11" name="i$ḻiḓe"/>
            <p:cNvSpPr/>
            <p:nvPr/>
          </p:nvSpPr>
          <p:spPr>
            <a:xfrm>
              <a:off x="6251931" y="1376773"/>
              <a:ext cx="3168352" cy="434669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íṥḻîḋe"/>
            <p:cNvSpPr/>
            <p:nvPr/>
          </p:nvSpPr>
          <p:spPr>
            <a:xfrm>
              <a:off x="8352136" y="3661406"/>
              <a:ext cx="3168352" cy="101743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i$1iďé"/>
            <p:cNvSpPr txBox="1"/>
            <p:nvPr/>
          </p:nvSpPr>
          <p:spPr>
            <a:xfrm>
              <a:off x="8357996" y="3661406"/>
              <a:ext cx="3162492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14" name="iṡļíḓè"/>
            <p:cNvGrpSpPr/>
            <p:nvPr/>
          </p:nvGrpSpPr>
          <p:grpSpPr>
            <a:xfrm>
              <a:off x="9653018" y="5350934"/>
              <a:ext cx="372533" cy="372533"/>
              <a:chOff x="4178300" y="1689100"/>
              <a:chExt cx="787400" cy="787400"/>
            </a:xfrm>
          </p:grpSpPr>
          <p:grpSp>
            <p:nvGrpSpPr>
              <p:cNvPr id="45" name="ïṡliḑê"/>
              <p:cNvGrpSpPr/>
              <p:nvPr/>
            </p:nvGrpSpPr>
            <p:grpSpPr>
              <a:xfrm>
                <a:off x="41783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47" name="ïŝļîḑe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8" name="ísḷiḍè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46" name="îš1ïḍé"/>
              <p:cNvSpPr/>
              <p:nvPr/>
            </p:nvSpPr>
            <p:spPr bwMode="auto">
              <a:xfrm>
                <a:off x="4429954" y="1979868"/>
                <a:ext cx="284092" cy="205864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2" y="44"/>
                  </a:cxn>
                  <a:cxn ang="0">
                    <a:pos x="61" y="45"/>
                  </a:cxn>
                  <a:cxn ang="0">
                    <a:pos x="60" y="44"/>
                  </a:cxn>
                  <a:cxn ang="0">
                    <a:pos x="45" y="30"/>
                  </a:cxn>
                  <a:cxn ang="0">
                    <a:pos x="45" y="36"/>
                  </a:cxn>
                  <a:cxn ang="0">
                    <a:pos x="35" y="46"/>
                  </a:cxn>
                  <a:cxn ang="0">
                    <a:pos x="10" y="46"/>
                  </a:cxn>
                  <a:cxn ang="0">
                    <a:pos x="0" y="36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45" y="10"/>
                  </a:cxn>
                  <a:cxn ang="0">
                    <a:pos x="45" y="16"/>
                  </a:cxn>
                  <a:cxn ang="0">
                    <a:pos x="60" y="2"/>
                  </a:cxn>
                  <a:cxn ang="0">
                    <a:pos x="61" y="1"/>
                  </a:cxn>
                  <a:cxn ang="0">
                    <a:pos x="62" y="1"/>
                  </a:cxn>
                  <a:cxn ang="0">
                    <a:pos x="64" y="4"/>
                  </a:cxn>
                  <a:cxn ang="0">
                    <a:pos x="64" y="42"/>
                  </a:cxn>
                </a:cxnLst>
                <a:rect l="0" t="0" r="r" b="b"/>
                <a:pathLst>
                  <a:path w="64" h="46">
                    <a:moveTo>
                      <a:pt x="64" y="42"/>
                    </a:moveTo>
                    <a:cubicBezTo>
                      <a:pt x="64" y="43"/>
                      <a:pt x="63" y="44"/>
                      <a:pt x="62" y="44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5"/>
                      <a:pt x="60" y="44"/>
                      <a:pt x="60" y="4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41"/>
                      <a:pt x="41" y="46"/>
                      <a:pt x="35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5" y="5"/>
                      <a:pt x="45" y="1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2"/>
                      <a:pt x="64" y="3"/>
                      <a:pt x="64" y="4"/>
                    </a:cubicBezTo>
                    <a:lnTo>
                      <a:pt x="64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" name="íṣļîḓé"/>
            <p:cNvGrpSpPr/>
            <p:nvPr/>
          </p:nvGrpSpPr>
          <p:grpSpPr>
            <a:xfrm>
              <a:off x="10770618" y="5350934"/>
              <a:ext cx="372533" cy="372533"/>
              <a:chOff x="5759450" y="1689100"/>
              <a:chExt cx="787400" cy="787400"/>
            </a:xfrm>
          </p:grpSpPr>
          <p:grpSp>
            <p:nvGrpSpPr>
              <p:cNvPr id="41" name="íṩ1îḓe"/>
              <p:cNvGrpSpPr/>
              <p:nvPr/>
            </p:nvGrpSpPr>
            <p:grpSpPr>
              <a:xfrm>
                <a:off x="575945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43" name="iṣľíďê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4" name="íṩľîḍe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42" name="îṧľíḋè"/>
              <p:cNvSpPr/>
              <p:nvPr/>
            </p:nvSpPr>
            <p:spPr bwMode="auto">
              <a:xfrm>
                <a:off x="6030661" y="1960311"/>
                <a:ext cx="244978" cy="244978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6" name="í$ḷídé"/>
            <p:cNvGrpSpPr/>
            <p:nvPr/>
          </p:nvGrpSpPr>
          <p:grpSpPr>
            <a:xfrm>
              <a:off x="10203351" y="5350934"/>
              <a:ext cx="372533" cy="372533"/>
              <a:chOff x="7340600" y="1689100"/>
              <a:chExt cx="787400" cy="787400"/>
            </a:xfrm>
          </p:grpSpPr>
          <p:grpSp>
            <p:nvGrpSpPr>
              <p:cNvPr id="37" name="ïṡḻîḋê"/>
              <p:cNvGrpSpPr/>
              <p:nvPr/>
            </p:nvGrpSpPr>
            <p:grpSpPr>
              <a:xfrm>
                <a:off x="73406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39" name="ïṣļïḑé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0" name="í$1îdè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38" name="i$ḷíďè"/>
              <p:cNvSpPr/>
              <p:nvPr/>
            </p:nvSpPr>
            <p:spPr bwMode="auto">
              <a:xfrm>
                <a:off x="7606665" y="1979869"/>
                <a:ext cx="255270" cy="205862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7" name="îślïḋê"/>
            <p:cNvGrpSpPr/>
            <p:nvPr/>
          </p:nvGrpSpPr>
          <p:grpSpPr>
            <a:xfrm>
              <a:off x="1105999" y="5350934"/>
              <a:ext cx="372533" cy="372533"/>
              <a:chOff x="1016000" y="1689100"/>
              <a:chExt cx="787400" cy="787400"/>
            </a:xfrm>
          </p:grpSpPr>
          <p:grpSp>
            <p:nvGrpSpPr>
              <p:cNvPr id="33" name="ísḻiďe"/>
              <p:cNvGrpSpPr/>
              <p:nvPr/>
            </p:nvGrpSpPr>
            <p:grpSpPr>
              <a:xfrm>
                <a:off x="10160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35" name="íṣḷîḋe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6" name="îšļîḍé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34" name="ïśḷïďê"/>
              <p:cNvSpPr/>
              <p:nvPr/>
            </p:nvSpPr>
            <p:spPr bwMode="auto">
              <a:xfrm>
                <a:off x="1267654" y="1960311"/>
                <a:ext cx="284092" cy="244978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ïṩļîďe"/>
            <p:cNvGrpSpPr/>
            <p:nvPr/>
          </p:nvGrpSpPr>
          <p:grpSpPr>
            <a:xfrm>
              <a:off x="1656333" y="5350934"/>
              <a:ext cx="372533" cy="372533"/>
              <a:chOff x="2597150" y="1689100"/>
              <a:chExt cx="787400" cy="787400"/>
            </a:xfrm>
          </p:grpSpPr>
          <p:grpSp>
            <p:nvGrpSpPr>
              <p:cNvPr id="29" name="ïṥļîdè"/>
              <p:cNvGrpSpPr/>
              <p:nvPr/>
            </p:nvGrpSpPr>
            <p:grpSpPr>
              <a:xfrm>
                <a:off x="259715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31" name="ïṡḻïdé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2" name="ïšliḍè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í$ḻiďé"/>
              <p:cNvSpPr/>
              <p:nvPr/>
            </p:nvSpPr>
            <p:spPr bwMode="auto">
              <a:xfrm>
                <a:off x="2847775" y="1970605"/>
                <a:ext cx="286150" cy="224390"/>
              </a:xfrm>
              <a:custGeom>
                <a:avLst/>
                <a:gdLst/>
                <a:ahLst/>
                <a:cxnLst>
                  <a:cxn ang="0">
                    <a:pos x="45" y="14"/>
                  </a:cxn>
                  <a:cxn ang="0">
                    <a:pos x="32" y="10"/>
                  </a:cxn>
                  <a:cxn ang="0">
                    <a:pos x="18" y="14"/>
                  </a:cxn>
                  <a:cxn ang="0">
                    <a:pos x="0" y="14"/>
                  </a:cxn>
                  <a:cxn ang="0">
                    <a:pos x="64" y="14"/>
                  </a:cxn>
                  <a:cxn ang="0">
                    <a:pos x="0" y="15"/>
                  </a:cxn>
                  <a:cxn ang="0">
                    <a:pos x="18" y="20"/>
                  </a:cxn>
                  <a:cxn ang="0">
                    <a:pos x="2" y="22"/>
                  </a:cxn>
                  <a:cxn ang="0">
                    <a:pos x="9" y="35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8" y="27"/>
                  </a:cxn>
                  <a:cxn ang="0">
                    <a:pos x="9" y="35"/>
                  </a:cxn>
                  <a:cxn ang="0">
                    <a:pos x="15" y="50"/>
                  </a:cxn>
                  <a:cxn ang="0">
                    <a:pos x="7" y="49"/>
                  </a:cxn>
                  <a:cxn ang="0">
                    <a:pos x="8" y="41"/>
                  </a:cxn>
                  <a:cxn ang="0">
                    <a:pos x="16" y="42"/>
                  </a:cxn>
                  <a:cxn ang="0">
                    <a:pos x="23" y="35"/>
                  </a:cxn>
                  <a:cxn ang="0">
                    <a:pos x="15" y="36"/>
                  </a:cxn>
                  <a:cxn ang="0">
                    <a:pos x="13" y="28"/>
                  </a:cxn>
                  <a:cxn ang="0">
                    <a:pos x="21" y="27"/>
                  </a:cxn>
                  <a:cxn ang="0">
                    <a:pos x="23" y="35"/>
                  </a:cxn>
                  <a:cxn ang="0">
                    <a:pos x="28" y="50"/>
                  </a:cxn>
                  <a:cxn ang="0">
                    <a:pos x="20" y="49"/>
                  </a:cxn>
                  <a:cxn ang="0">
                    <a:pos x="21" y="41"/>
                  </a:cxn>
                  <a:cxn ang="0">
                    <a:pos x="29" y="42"/>
                  </a:cxn>
                  <a:cxn ang="0">
                    <a:pos x="36" y="35"/>
                  </a:cxn>
                  <a:cxn ang="0">
                    <a:pos x="28" y="36"/>
                  </a:cxn>
                  <a:cxn ang="0">
                    <a:pos x="27" y="28"/>
                  </a:cxn>
                  <a:cxn ang="0">
                    <a:pos x="35" y="27"/>
                  </a:cxn>
                  <a:cxn ang="0">
                    <a:pos x="36" y="35"/>
                  </a:cxn>
                  <a:cxn ang="0">
                    <a:pos x="42" y="50"/>
                  </a:cxn>
                  <a:cxn ang="0">
                    <a:pos x="34" y="49"/>
                  </a:cxn>
                  <a:cxn ang="0">
                    <a:pos x="35" y="41"/>
                  </a:cxn>
                  <a:cxn ang="0">
                    <a:pos x="43" y="42"/>
                  </a:cxn>
                  <a:cxn ang="0">
                    <a:pos x="50" y="35"/>
                  </a:cxn>
                  <a:cxn ang="0">
                    <a:pos x="42" y="36"/>
                  </a:cxn>
                  <a:cxn ang="0">
                    <a:pos x="41" y="28"/>
                  </a:cxn>
                  <a:cxn ang="0">
                    <a:pos x="49" y="27"/>
                  </a:cxn>
                  <a:cxn ang="0">
                    <a:pos x="50" y="35"/>
                  </a:cxn>
                  <a:cxn ang="0">
                    <a:pos x="61" y="22"/>
                  </a:cxn>
                  <a:cxn ang="0">
                    <a:pos x="45" y="20"/>
                  </a:cxn>
                  <a:cxn ang="0">
                    <a:pos x="64" y="15"/>
                  </a:cxn>
                  <a:cxn ang="0">
                    <a:pos x="57" y="49"/>
                  </a:cxn>
                  <a:cxn ang="0">
                    <a:pos x="49" y="50"/>
                  </a:cxn>
                  <a:cxn ang="0">
                    <a:pos x="48" y="42"/>
                  </a:cxn>
                  <a:cxn ang="0">
                    <a:pos x="56" y="41"/>
                  </a:cxn>
                  <a:cxn ang="0">
                    <a:pos x="57" y="49"/>
                  </a:cxn>
                  <a:cxn ang="0">
                    <a:pos x="63" y="36"/>
                  </a:cxn>
                  <a:cxn ang="0">
                    <a:pos x="55" y="35"/>
                  </a:cxn>
                  <a:cxn ang="0">
                    <a:pos x="56" y="27"/>
                  </a:cxn>
                  <a:cxn ang="0">
                    <a:pos x="64" y="28"/>
                  </a:cxn>
                </a:cxnLst>
                <a:rect l="0" t="0" r="r" b="b"/>
                <a:pathLst>
                  <a:path w="64" h="50">
                    <a:moveTo>
                      <a:pt x="64" y="14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2"/>
                      <a:pt x="44" y="10"/>
                      <a:pt x="32" y="10"/>
                    </a:cubicBezTo>
                    <a:cubicBezTo>
                      <a:pt x="19" y="10"/>
                      <a:pt x="18" y="12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4" y="0"/>
                      <a:pt x="32" y="0"/>
                    </a:cubicBezTo>
                    <a:cubicBezTo>
                      <a:pt x="59" y="0"/>
                      <a:pt x="64" y="11"/>
                      <a:pt x="64" y="14"/>
                    </a:cubicBezTo>
                    <a:close/>
                    <a:moveTo>
                      <a:pt x="0" y="2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7" y="22"/>
                      <a:pt x="16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lose/>
                    <a:moveTo>
                      <a:pt x="9" y="35"/>
                    </a:moveTo>
                    <a:cubicBezTo>
                      <a:pt x="9" y="36"/>
                      <a:pt x="8" y="36"/>
                      <a:pt x="8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7"/>
                      <a:pt x="9" y="28"/>
                    </a:cubicBezTo>
                    <a:lnTo>
                      <a:pt x="9" y="35"/>
                    </a:lnTo>
                    <a:close/>
                    <a:moveTo>
                      <a:pt x="16" y="49"/>
                    </a:moveTo>
                    <a:cubicBezTo>
                      <a:pt x="16" y="49"/>
                      <a:pt x="15" y="50"/>
                      <a:pt x="15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49"/>
                      <a:pt x="7" y="4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1"/>
                      <a:pt x="7" y="41"/>
                      <a:pt x="8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6" y="41"/>
                      <a:pt x="16" y="42"/>
                    </a:cubicBezTo>
                    <a:lnTo>
                      <a:pt x="16" y="49"/>
                    </a:lnTo>
                    <a:close/>
                    <a:moveTo>
                      <a:pt x="23" y="35"/>
                    </a:moveTo>
                    <a:cubicBezTo>
                      <a:pt x="23" y="36"/>
                      <a:pt x="22" y="36"/>
                      <a:pt x="2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3" y="36"/>
                      <a:pt x="13" y="3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4" y="27"/>
                      <a:pt x="15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3" y="27"/>
                      <a:pt x="23" y="28"/>
                    </a:cubicBezTo>
                    <a:lnTo>
                      <a:pt x="23" y="35"/>
                    </a:lnTo>
                    <a:close/>
                    <a:moveTo>
                      <a:pt x="29" y="49"/>
                    </a:moveTo>
                    <a:cubicBezTo>
                      <a:pt x="29" y="49"/>
                      <a:pt x="29" y="50"/>
                      <a:pt x="28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0" y="49"/>
                      <a:pt x="20" y="49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2"/>
                    </a:cubicBezTo>
                    <a:lnTo>
                      <a:pt x="29" y="49"/>
                    </a:lnTo>
                    <a:close/>
                    <a:moveTo>
                      <a:pt x="36" y="35"/>
                    </a:moveTo>
                    <a:cubicBezTo>
                      <a:pt x="36" y="36"/>
                      <a:pt x="36" y="36"/>
                      <a:pt x="35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6"/>
                      <a:pt x="27" y="35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6" y="27"/>
                      <a:pt x="36" y="28"/>
                    </a:cubicBezTo>
                    <a:lnTo>
                      <a:pt x="36" y="35"/>
                    </a:lnTo>
                    <a:close/>
                    <a:moveTo>
                      <a:pt x="43" y="49"/>
                    </a:moveTo>
                    <a:cubicBezTo>
                      <a:pt x="43" y="49"/>
                      <a:pt x="43" y="50"/>
                      <a:pt x="42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4" y="49"/>
                      <a:pt x="34" y="49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1"/>
                      <a:pt x="35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3" y="41"/>
                      <a:pt x="43" y="42"/>
                    </a:cubicBezTo>
                    <a:lnTo>
                      <a:pt x="43" y="49"/>
                    </a:lnTo>
                    <a:close/>
                    <a:moveTo>
                      <a:pt x="50" y="35"/>
                    </a:moveTo>
                    <a:cubicBezTo>
                      <a:pt x="50" y="36"/>
                      <a:pt x="50" y="36"/>
                      <a:pt x="49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1" y="36"/>
                      <a:pt x="41" y="36"/>
                      <a:pt x="41" y="35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7"/>
                      <a:pt x="42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8"/>
                    </a:cubicBezTo>
                    <a:lnTo>
                      <a:pt x="50" y="35"/>
                    </a:lnTo>
                    <a:close/>
                    <a:moveTo>
                      <a:pt x="64" y="20"/>
                    </a:moveTo>
                    <a:cubicBezTo>
                      <a:pt x="64" y="21"/>
                      <a:pt x="63" y="22"/>
                      <a:pt x="61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22"/>
                      <a:pt x="45" y="21"/>
                      <a:pt x="45" y="2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64" y="15"/>
                      <a:pt x="64" y="15"/>
                      <a:pt x="64" y="15"/>
                    </a:cubicBezTo>
                    <a:lnTo>
                      <a:pt x="64" y="20"/>
                    </a:lnTo>
                    <a:close/>
                    <a:moveTo>
                      <a:pt x="57" y="49"/>
                    </a:moveTo>
                    <a:cubicBezTo>
                      <a:pt x="57" y="49"/>
                      <a:pt x="56" y="50"/>
                      <a:pt x="56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8" y="50"/>
                      <a:pt x="48" y="49"/>
                      <a:pt x="48" y="49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1"/>
                      <a:pt x="48" y="41"/>
                      <a:pt x="49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7" y="41"/>
                      <a:pt x="57" y="42"/>
                    </a:cubicBezTo>
                    <a:lnTo>
                      <a:pt x="57" y="49"/>
                    </a:lnTo>
                    <a:close/>
                    <a:moveTo>
                      <a:pt x="64" y="35"/>
                    </a:moveTo>
                    <a:cubicBezTo>
                      <a:pt x="64" y="36"/>
                      <a:pt x="63" y="36"/>
                      <a:pt x="63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5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6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4" y="27"/>
                      <a:pt x="64" y="28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9" name="îṣlîḋè"/>
            <p:cNvGrpSpPr/>
            <p:nvPr/>
          </p:nvGrpSpPr>
          <p:grpSpPr>
            <a:xfrm>
              <a:off x="2223599" y="5350934"/>
              <a:ext cx="372533" cy="372533"/>
              <a:chOff x="7340600" y="1689100"/>
              <a:chExt cx="787400" cy="787400"/>
            </a:xfrm>
          </p:grpSpPr>
          <p:grpSp>
            <p:nvGrpSpPr>
              <p:cNvPr id="25" name="ïṧlîďè"/>
              <p:cNvGrpSpPr/>
              <p:nvPr/>
            </p:nvGrpSpPr>
            <p:grpSpPr>
              <a:xfrm>
                <a:off x="73406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27" name="í$ľíḋê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8" name="iŝḷíḑê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26" name="îṡliḑè"/>
              <p:cNvSpPr/>
              <p:nvPr/>
            </p:nvSpPr>
            <p:spPr bwMode="auto">
              <a:xfrm>
                <a:off x="7606665" y="1979869"/>
                <a:ext cx="255270" cy="205862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20" name="íṥļiďè"/>
            <p:cNvSpPr/>
            <p:nvPr/>
          </p:nvSpPr>
          <p:spPr>
            <a:xfrm>
              <a:off x="2776204" y="1376773"/>
              <a:ext cx="3168352" cy="434669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1" name="ïṡļíḋe"/>
            <p:cNvSpPr/>
            <p:nvPr/>
          </p:nvSpPr>
          <p:spPr>
            <a:xfrm>
              <a:off x="669925" y="3036488"/>
              <a:ext cx="3168352" cy="101743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2" name="îšľiḋé"/>
            <p:cNvSpPr txBox="1"/>
            <p:nvPr/>
          </p:nvSpPr>
          <p:spPr>
            <a:xfrm>
              <a:off x="675785" y="3036488"/>
              <a:ext cx="3162492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3" name="íṩ1iḓè"/>
            <p:cNvSpPr txBox="1"/>
            <p:nvPr/>
          </p:nvSpPr>
          <p:spPr>
            <a:xfrm>
              <a:off x="675785" y="3429000"/>
              <a:ext cx="3162492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text.…</a:t>
              </a: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.</a:t>
              </a:r>
              <a:endPara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4" name="ïślíḑê"/>
            <p:cNvSpPr txBox="1"/>
            <p:nvPr/>
          </p:nvSpPr>
          <p:spPr>
            <a:xfrm>
              <a:off x="8357996" y="4053918"/>
              <a:ext cx="3162492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text.…</a:t>
              </a: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.</a:t>
              </a:r>
              <a:endPara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14286"/>
          <a:stretch>
            <a:fillRect/>
          </a:stretch>
        </p:blipFill>
        <p:spPr>
          <a:xfrm>
            <a:off x="9169400" y="-1473200"/>
            <a:ext cx="4236720" cy="4236720"/>
          </a:xfrm>
          <a:prstGeom prst="ellipse">
            <a:avLst/>
          </a:prstGeom>
        </p:spPr>
      </p:pic>
      <p:sp>
        <p:nvSpPr>
          <p:cNvPr id="8" name="任意多边形 7"/>
          <p:cNvSpPr/>
          <p:nvPr/>
        </p:nvSpPr>
        <p:spPr>
          <a:xfrm flipV="1">
            <a:off x="9301479" y="1515043"/>
            <a:ext cx="2407919" cy="2399257"/>
          </a:xfrm>
          <a:custGeom>
            <a:avLst/>
            <a:gdLst>
              <a:gd name="connsiteX0" fmla="*/ 0 w 2681727"/>
              <a:gd name="connsiteY0" fmla="*/ 0 h 2672080"/>
              <a:gd name="connsiteX1" fmla="*/ 2668392 w 2681727"/>
              <a:gd name="connsiteY1" fmla="*/ 2407997 h 2672080"/>
              <a:gd name="connsiteX2" fmla="*/ 2681727 w 2681727"/>
              <a:gd name="connsiteY2" fmla="*/ 2672080 h 2672080"/>
              <a:gd name="connsiteX3" fmla="*/ 1914647 w 2681727"/>
              <a:gd name="connsiteY3" fmla="*/ 2672080 h 2672080"/>
              <a:gd name="connsiteX4" fmla="*/ 1905273 w 2681727"/>
              <a:gd name="connsiteY4" fmla="*/ 2486426 h 2672080"/>
              <a:gd name="connsiteX5" fmla="*/ 0 w 2681727"/>
              <a:gd name="connsiteY5" fmla="*/ 767080 h 267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727" h="2672080">
                <a:moveTo>
                  <a:pt x="0" y="0"/>
                </a:moveTo>
                <a:cubicBezTo>
                  <a:pt x="1388775" y="0"/>
                  <a:pt x="2531034" y="1055461"/>
                  <a:pt x="2668392" y="2407997"/>
                </a:cubicBezTo>
                <a:lnTo>
                  <a:pt x="2681727" y="2672080"/>
                </a:lnTo>
                <a:lnTo>
                  <a:pt x="1914647" y="2672080"/>
                </a:lnTo>
                <a:lnTo>
                  <a:pt x="1905273" y="2486426"/>
                </a:lnTo>
                <a:cubicBezTo>
                  <a:pt x="1807197" y="1520695"/>
                  <a:pt x="991607" y="767080"/>
                  <a:pt x="0" y="76708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书体坊郭小语钢笔楷体" panose="02010601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8850" y="690880"/>
            <a:ext cx="400110" cy="5496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400" spc="1200" dirty="0" smtClean="0"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 HERE</a:t>
            </a:r>
            <a:endParaRPr lang="zh-CN" altLang="en-US" sz="1400" spc="1200" dirty="0">
              <a:latin typeface="Open Sans" panose="020B0606030504020204" pitchFamily="34" charset="0"/>
              <a:ea typeface="书体坊郭小语钢笔楷体" panose="02010601030101010101" pitchFamily="2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22679" y="924560"/>
            <a:ext cx="7868918" cy="4776555"/>
            <a:chOff x="1122679" y="924560"/>
            <a:chExt cx="7868918" cy="4776555"/>
          </a:xfrm>
        </p:grpSpPr>
        <p:sp>
          <p:nvSpPr>
            <p:cNvPr id="12" name="任意多边形 11"/>
            <p:cNvSpPr/>
            <p:nvPr/>
          </p:nvSpPr>
          <p:spPr>
            <a:xfrm>
              <a:off x="1122679" y="948898"/>
              <a:ext cx="782320" cy="782320"/>
            </a:xfrm>
            <a:custGeom>
              <a:avLst/>
              <a:gdLst>
                <a:gd name="connsiteX0" fmla="*/ 543560 w 1087120"/>
                <a:gd name="connsiteY0" fmla="*/ 199390 h 1087120"/>
                <a:gd name="connsiteX1" fmla="*/ 199390 w 1087120"/>
                <a:gd name="connsiteY1" fmla="*/ 543560 h 1087120"/>
                <a:gd name="connsiteX2" fmla="*/ 543560 w 1087120"/>
                <a:gd name="connsiteY2" fmla="*/ 887730 h 1087120"/>
                <a:gd name="connsiteX3" fmla="*/ 887730 w 1087120"/>
                <a:gd name="connsiteY3" fmla="*/ 543560 h 1087120"/>
                <a:gd name="connsiteX4" fmla="*/ 543560 w 1087120"/>
                <a:gd name="connsiteY4" fmla="*/ 199390 h 1087120"/>
                <a:gd name="connsiteX5" fmla="*/ 543560 w 1087120"/>
                <a:gd name="connsiteY5" fmla="*/ 0 h 1087120"/>
                <a:gd name="connsiteX6" fmla="*/ 1087120 w 1087120"/>
                <a:gd name="connsiteY6" fmla="*/ 543560 h 1087120"/>
                <a:gd name="connsiteX7" fmla="*/ 543560 w 1087120"/>
                <a:gd name="connsiteY7" fmla="*/ 1087120 h 1087120"/>
                <a:gd name="connsiteX8" fmla="*/ 0 w 1087120"/>
                <a:gd name="connsiteY8" fmla="*/ 543560 h 1087120"/>
                <a:gd name="connsiteX9" fmla="*/ 543560 w 1087120"/>
                <a:gd name="connsiteY9" fmla="*/ 0 h 108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120" h="1087120">
                  <a:moveTo>
                    <a:pt x="543560" y="199390"/>
                  </a:moveTo>
                  <a:cubicBezTo>
                    <a:pt x="353480" y="199390"/>
                    <a:pt x="199390" y="353480"/>
                    <a:pt x="199390" y="543560"/>
                  </a:cubicBezTo>
                  <a:cubicBezTo>
                    <a:pt x="199390" y="733640"/>
                    <a:pt x="353480" y="887730"/>
                    <a:pt x="543560" y="887730"/>
                  </a:cubicBezTo>
                  <a:cubicBezTo>
                    <a:pt x="733640" y="887730"/>
                    <a:pt x="887730" y="733640"/>
                    <a:pt x="887730" y="543560"/>
                  </a:cubicBezTo>
                  <a:cubicBezTo>
                    <a:pt x="887730" y="353480"/>
                    <a:pt x="733640" y="199390"/>
                    <a:pt x="543560" y="199390"/>
                  </a:cubicBezTo>
                  <a:close/>
                  <a:moveTo>
                    <a:pt x="543560" y="0"/>
                  </a:moveTo>
                  <a:cubicBezTo>
                    <a:pt x="843760" y="0"/>
                    <a:pt x="1087120" y="243360"/>
                    <a:pt x="1087120" y="543560"/>
                  </a:cubicBezTo>
                  <a:cubicBezTo>
                    <a:pt x="1087120" y="843760"/>
                    <a:pt x="843760" y="1087120"/>
                    <a:pt x="543560" y="1087120"/>
                  </a:cubicBezTo>
                  <a:cubicBezTo>
                    <a:pt x="243360" y="1087120"/>
                    <a:pt x="0" y="843760"/>
                    <a:pt x="0" y="543560"/>
                  </a:cubicBezTo>
                  <a:cubicBezTo>
                    <a:pt x="0" y="243360"/>
                    <a:pt x="243360" y="0"/>
                    <a:pt x="543560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65680" y="924560"/>
              <a:ext cx="5516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spc="1400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cs typeface="Open Sans" panose="020B0606030504020204" pitchFamily="34" charset="0"/>
                  <a:sym typeface="Open Sans" panose="020B0606030504020204" pitchFamily="34" charset="0"/>
                </a:rPr>
                <a:t>CONTENTS</a:t>
              </a:r>
              <a:endParaRPr lang="zh-CN" altLang="en-US" sz="4800" b="1" spc="1400" dirty="0"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122679" y="2391827"/>
              <a:ext cx="7868918" cy="3309288"/>
              <a:chOff x="4036061" y="2290227"/>
              <a:chExt cx="7868918" cy="3309288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036061" y="2290227"/>
                <a:ext cx="3652518" cy="1114728"/>
                <a:chOff x="4064854" y="2844225"/>
                <a:chExt cx="4062292" cy="1114728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4064854" y="2844225"/>
                  <a:ext cx="406229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200" b="1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关于我们</a:t>
                  </a:r>
                  <a:endParaRPr lang="zh-CN" altLang="en-US" sz="3200" b="1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4064854" y="3429000"/>
                  <a:ext cx="3773587" cy="529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00" spc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点击输入您的文字内容，点击输入您的文字内容，点击输入您的文字</a:t>
                  </a:r>
                  <a:endParaRPr lang="zh-CN" altLang="en-US" sz="10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8252461" y="2290227"/>
                <a:ext cx="3652518" cy="1114728"/>
                <a:chOff x="4064854" y="2844225"/>
                <a:chExt cx="4062292" cy="1114728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4064854" y="2844225"/>
                  <a:ext cx="406229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200" b="1" spc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团队介绍</a:t>
                  </a:r>
                  <a:endParaRPr lang="zh-CN" altLang="en-US" sz="3200" b="1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4064854" y="3429000"/>
                  <a:ext cx="3773587" cy="529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00" spc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点击输入您的文字内容，点击输入您的文字内容，点击输入您的文字</a:t>
                  </a:r>
                  <a:endParaRPr lang="zh-CN" altLang="en-US" sz="10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4036061" y="4484787"/>
                <a:ext cx="3652518" cy="1114728"/>
                <a:chOff x="4064854" y="2844225"/>
                <a:chExt cx="4062292" cy="1114728"/>
              </a:xfrm>
            </p:grpSpPr>
            <p:sp>
              <p:nvSpPr>
                <p:cNvPr id="21" name="文本框 20"/>
                <p:cNvSpPr txBox="1"/>
                <p:nvPr/>
              </p:nvSpPr>
              <p:spPr>
                <a:xfrm>
                  <a:off x="4064854" y="2844225"/>
                  <a:ext cx="406229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200" b="1" spc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作品展示</a:t>
                  </a:r>
                  <a:endParaRPr lang="zh-CN" altLang="en-US" sz="3200" b="1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4064854" y="3429000"/>
                  <a:ext cx="3773587" cy="529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00" spc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点击输入您的文字内容，点击输入您的文字内容，点击输入您的文字</a:t>
                  </a:r>
                  <a:endParaRPr lang="zh-CN" altLang="en-US" sz="10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8252461" y="4484787"/>
                <a:ext cx="3652518" cy="1114728"/>
                <a:chOff x="4064854" y="2844225"/>
                <a:chExt cx="4062292" cy="1114728"/>
              </a:xfrm>
            </p:grpSpPr>
            <p:sp>
              <p:nvSpPr>
                <p:cNvPr id="19" name="文本框 18"/>
                <p:cNvSpPr txBox="1"/>
                <p:nvPr/>
              </p:nvSpPr>
              <p:spPr>
                <a:xfrm>
                  <a:off x="4064854" y="2844225"/>
                  <a:ext cx="406229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200" b="1" spc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产品运营</a:t>
                  </a:r>
                  <a:endParaRPr lang="zh-CN" altLang="en-US" sz="3200" b="1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4064854" y="3429000"/>
                  <a:ext cx="3773587" cy="529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00" spc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点击输入您的文字内容，点击输入您的文字内容，点击输入您的文字</a:t>
                  </a:r>
                  <a:endParaRPr lang="zh-CN" altLang="en-US" sz="10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</p:grpSp>
      <p:sp>
        <p:nvSpPr>
          <p:cNvPr id="3" name="椭圆 2"/>
          <p:cNvSpPr/>
          <p:nvPr/>
        </p:nvSpPr>
        <p:spPr>
          <a:xfrm>
            <a:off x="10256056" y="4179637"/>
            <a:ext cx="498763" cy="4987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书体坊郭小语钢笔楷体" panose="02010601030101010101" pitchFamily="2" charset="-122"/>
              <a:sym typeface="Open Sans" panose="020B0606030504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书体坊郭小语钢笔楷体" panose="02010601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54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书体坊郭小语钢笔楷体" panose="02010601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15" r="45699" b="50473"/>
          <a:stretch>
            <a:fillRect/>
          </a:stretch>
        </p:blipFill>
        <p:spPr>
          <a:xfrm>
            <a:off x="802640" y="5268849"/>
            <a:ext cx="701040" cy="60560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53105" y="1635760"/>
            <a:ext cx="400110" cy="3586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400" b="1" spc="600" dirty="0" smtClean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 HERE</a:t>
            </a:r>
            <a:endParaRPr lang="zh-CN" altLang="en-US" sz="1400" b="1" spc="600" dirty="0">
              <a:solidFill>
                <a:schemeClr val="bg1"/>
              </a:solidFill>
              <a:latin typeface="Open Sans" panose="020B0606030504020204" pitchFamily="34" charset="0"/>
              <a:ea typeface="书体坊郭小语钢笔楷体" panose="02010601030101010101" pitchFamily="2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6880" y="774620"/>
            <a:ext cx="4409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b="1" spc="600" dirty="0" smtClean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</a:t>
            </a:r>
            <a:endParaRPr lang="zh-CN" altLang="en-US" sz="5400" b="1" spc="600" dirty="0">
              <a:solidFill>
                <a:schemeClr val="bg1"/>
              </a:solidFill>
              <a:latin typeface="Open Sans" panose="020B0606030504020204" pitchFamily="34" charset="0"/>
              <a:ea typeface="书体坊郭小语钢笔楷体" panose="02010601030101010101" pitchFamily="2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999001" y="741600"/>
            <a:ext cx="4675475" cy="5172484"/>
            <a:chOff x="6999001" y="741600"/>
            <a:chExt cx="4675475" cy="5172484"/>
          </a:xfrm>
        </p:grpSpPr>
        <p:sp>
          <p:nvSpPr>
            <p:cNvPr id="20" name="矩形 19"/>
            <p:cNvSpPr/>
            <p:nvPr/>
          </p:nvSpPr>
          <p:spPr>
            <a:xfrm>
              <a:off x="7960058" y="1268580"/>
              <a:ext cx="2753360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999001" y="2382855"/>
              <a:ext cx="4675475" cy="3531229"/>
              <a:chOff x="6999001" y="2382855"/>
              <a:chExt cx="4675475" cy="3531229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15" r="45699" b="50473"/>
              <a:stretch>
                <a:fillRect/>
              </a:stretch>
            </p:blipFill>
            <p:spPr>
              <a:xfrm>
                <a:off x="9390985" y="2382855"/>
                <a:ext cx="2077720" cy="1794882"/>
              </a:xfrm>
              <a:prstGeom prst="rect">
                <a:avLst/>
              </a:prstGeom>
            </p:spPr>
          </p:pic>
          <p:grpSp>
            <p:nvGrpSpPr>
              <p:cNvPr id="24" name="组合 23"/>
              <p:cNvGrpSpPr/>
              <p:nvPr/>
            </p:nvGrpSpPr>
            <p:grpSpPr>
              <a:xfrm>
                <a:off x="6999001" y="2393015"/>
                <a:ext cx="4675475" cy="3521069"/>
                <a:chOff x="7659129" y="1637899"/>
                <a:chExt cx="4675475" cy="3521069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9863184" y="1637899"/>
                  <a:ext cx="2471420" cy="1568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9600" spc="3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04</a:t>
                  </a:r>
                  <a:endParaRPr lang="en-US" altLang="zh-CN" sz="9600" spc="300" dirty="0" smtClean="0">
                    <a:solidFill>
                      <a:schemeClr val="accent1">
                        <a:lumMod val="7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9630168" y="3651134"/>
                  <a:ext cx="259267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zh-CN" altLang="en-US" sz="4000" b="1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产品运营</a:t>
                  </a:r>
                  <a:endParaRPr lang="zh-CN" altLang="en-US" sz="4000" b="1" spc="600" dirty="0">
                    <a:solidFill>
                      <a:schemeClr val="accent3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7659129" y="4453967"/>
                  <a:ext cx="4675475" cy="705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400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点击输入您的文字</a:t>
                  </a:r>
                  <a:r>
                    <a:rPr lang="zh-CN" altLang="en-US" sz="1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内容，点击输入您的文字内容，点击输入您的文字</a:t>
                  </a:r>
                  <a:r>
                    <a:rPr lang="zh-CN" altLang="en-US" sz="1400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。</a:t>
                  </a:r>
                  <a:endParaRPr lang="zh-CN" altLang="en-US" sz="1400" spc="600" dirty="0">
                    <a:solidFill>
                      <a:schemeClr val="accent3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</p:grpSp>
        <p:sp>
          <p:nvSpPr>
            <p:cNvPr id="22" name="文本框 21"/>
            <p:cNvSpPr txBox="1"/>
            <p:nvPr/>
          </p:nvSpPr>
          <p:spPr>
            <a:xfrm>
              <a:off x="8366458" y="741600"/>
              <a:ext cx="19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pc="300" dirty="0" smtClean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cs typeface="Open Sans" panose="020B0606030504020204" pitchFamily="34" charset="0"/>
                  <a:sym typeface="Open Sans" panose="020B0606030504020204" pitchFamily="34" charset="0"/>
                </a:rPr>
                <a:t>TITLE HERE.</a:t>
              </a:r>
              <a:endParaRPr lang="zh-CN" altLang="en-US" spc="3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产品运营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fffc2752-f421-4f45-b5db-dd420f3637b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îṣlidé"/>
            <p:cNvSpPr/>
            <p:nvPr/>
          </p:nvSpPr>
          <p:spPr bwMode="auto">
            <a:xfrm>
              <a:off x="4337476" y="0"/>
              <a:ext cx="3517048" cy="6858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i$ľîḍé"/>
            <p:cNvSpPr/>
            <p:nvPr/>
          </p:nvSpPr>
          <p:spPr bwMode="auto">
            <a:xfrm>
              <a:off x="4337476" y="1123950"/>
              <a:ext cx="3517048" cy="573405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iṡľïḑê"/>
            <p:cNvSpPr/>
            <p:nvPr/>
          </p:nvSpPr>
          <p:spPr bwMode="auto">
            <a:xfrm>
              <a:off x="0" y="3411000"/>
              <a:ext cx="12192000" cy="36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4" name="işlîḋé"/>
            <p:cNvSpPr/>
            <p:nvPr/>
          </p:nvSpPr>
          <p:spPr bwMode="auto">
            <a:xfrm>
              <a:off x="6033882" y="3358662"/>
              <a:ext cx="140676" cy="140676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5" name="îṧḻîḋe"/>
            <p:cNvSpPr/>
            <p:nvPr/>
          </p:nvSpPr>
          <p:spPr bwMode="auto">
            <a:xfrm>
              <a:off x="5888196" y="2728174"/>
              <a:ext cx="432048" cy="432048"/>
            </a:xfrm>
            <a:custGeom>
              <a:avLst/>
              <a:gdLst>
                <a:gd name="connsiteX0" fmla="*/ 224631 w 330200"/>
                <a:gd name="connsiteY0" fmla="*/ 257175 h 330200"/>
                <a:gd name="connsiteX1" fmla="*/ 234950 w 330200"/>
                <a:gd name="connsiteY1" fmla="*/ 267494 h 330200"/>
                <a:gd name="connsiteX2" fmla="*/ 224631 w 330200"/>
                <a:gd name="connsiteY2" fmla="*/ 277813 h 330200"/>
                <a:gd name="connsiteX3" fmla="*/ 214312 w 330200"/>
                <a:gd name="connsiteY3" fmla="*/ 267494 h 330200"/>
                <a:gd name="connsiteX4" fmla="*/ 224631 w 330200"/>
                <a:gd name="connsiteY4" fmla="*/ 257175 h 330200"/>
                <a:gd name="connsiteX5" fmla="*/ 105569 w 330200"/>
                <a:gd name="connsiteY5" fmla="*/ 257175 h 330200"/>
                <a:gd name="connsiteX6" fmla="*/ 115888 w 330200"/>
                <a:gd name="connsiteY6" fmla="*/ 267494 h 330200"/>
                <a:gd name="connsiteX7" fmla="*/ 105569 w 330200"/>
                <a:gd name="connsiteY7" fmla="*/ 277813 h 330200"/>
                <a:gd name="connsiteX8" fmla="*/ 95250 w 330200"/>
                <a:gd name="connsiteY8" fmla="*/ 267494 h 330200"/>
                <a:gd name="connsiteX9" fmla="*/ 105569 w 330200"/>
                <a:gd name="connsiteY9" fmla="*/ 257175 h 330200"/>
                <a:gd name="connsiteX10" fmla="*/ 268288 w 330200"/>
                <a:gd name="connsiteY10" fmla="*/ 212725 h 330200"/>
                <a:gd name="connsiteX11" fmla="*/ 279401 w 330200"/>
                <a:gd name="connsiteY11" fmla="*/ 223838 h 330200"/>
                <a:gd name="connsiteX12" fmla="*/ 268288 w 330200"/>
                <a:gd name="connsiteY12" fmla="*/ 234951 h 330200"/>
                <a:gd name="connsiteX13" fmla="*/ 257175 w 330200"/>
                <a:gd name="connsiteY13" fmla="*/ 223838 h 330200"/>
                <a:gd name="connsiteX14" fmla="*/ 268288 w 330200"/>
                <a:gd name="connsiteY14" fmla="*/ 212725 h 330200"/>
                <a:gd name="connsiteX15" fmla="*/ 61913 w 330200"/>
                <a:gd name="connsiteY15" fmla="*/ 212725 h 330200"/>
                <a:gd name="connsiteX16" fmla="*/ 73026 w 330200"/>
                <a:gd name="connsiteY16" fmla="*/ 223838 h 330200"/>
                <a:gd name="connsiteX17" fmla="*/ 61913 w 330200"/>
                <a:gd name="connsiteY17" fmla="*/ 234951 h 330200"/>
                <a:gd name="connsiteX18" fmla="*/ 50800 w 330200"/>
                <a:gd name="connsiteY18" fmla="*/ 223838 h 330200"/>
                <a:gd name="connsiteX19" fmla="*/ 61913 w 330200"/>
                <a:gd name="connsiteY19" fmla="*/ 212725 h 330200"/>
                <a:gd name="connsiteX20" fmla="*/ 192087 w 330200"/>
                <a:gd name="connsiteY20" fmla="*/ 150813 h 330200"/>
                <a:gd name="connsiteX21" fmla="*/ 234950 w 330200"/>
                <a:gd name="connsiteY21" fmla="*/ 164783 h 330200"/>
                <a:gd name="connsiteX22" fmla="*/ 192087 w 330200"/>
                <a:gd name="connsiteY22" fmla="*/ 176213 h 330200"/>
                <a:gd name="connsiteX23" fmla="*/ 195984 w 330200"/>
                <a:gd name="connsiteY23" fmla="*/ 163513 h 330200"/>
                <a:gd name="connsiteX24" fmla="*/ 192087 w 330200"/>
                <a:gd name="connsiteY24" fmla="*/ 150813 h 330200"/>
                <a:gd name="connsiteX25" fmla="*/ 165100 w 330200"/>
                <a:gd name="connsiteY25" fmla="*/ 147638 h 330200"/>
                <a:gd name="connsiteX26" fmla="*/ 182563 w 330200"/>
                <a:gd name="connsiteY26" fmla="*/ 164307 h 330200"/>
                <a:gd name="connsiteX27" fmla="*/ 165100 w 330200"/>
                <a:gd name="connsiteY27" fmla="*/ 180976 h 330200"/>
                <a:gd name="connsiteX28" fmla="*/ 147637 w 330200"/>
                <a:gd name="connsiteY28" fmla="*/ 164307 h 330200"/>
                <a:gd name="connsiteX29" fmla="*/ 165100 w 330200"/>
                <a:gd name="connsiteY29" fmla="*/ 147638 h 330200"/>
                <a:gd name="connsiteX30" fmla="*/ 268288 w 330200"/>
                <a:gd name="connsiteY30" fmla="*/ 93663 h 330200"/>
                <a:gd name="connsiteX31" fmla="*/ 279401 w 330200"/>
                <a:gd name="connsiteY31" fmla="*/ 104776 h 330200"/>
                <a:gd name="connsiteX32" fmla="*/ 268288 w 330200"/>
                <a:gd name="connsiteY32" fmla="*/ 115889 h 330200"/>
                <a:gd name="connsiteX33" fmla="*/ 257175 w 330200"/>
                <a:gd name="connsiteY33" fmla="*/ 104776 h 330200"/>
                <a:gd name="connsiteX34" fmla="*/ 268288 w 330200"/>
                <a:gd name="connsiteY34" fmla="*/ 93663 h 330200"/>
                <a:gd name="connsiteX35" fmla="*/ 61913 w 330200"/>
                <a:gd name="connsiteY35" fmla="*/ 93663 h 330200"/>
                <a:gd name="connsiteX36" fmla="*/ 73026 w 330200"/>
                <a:gd name="connsiteY36" fmla="*/ 104776 h 330200"/>
                <a:gd name="connsiteX37" fmla="*/ 61913 w 330200"/>
                <a:gd name="connsiteY37" fmla="*/ 115889 h 330200"/>
                <a:gd name="connsiteX38" fmla="*/ 50800 w 330200"/>
                <a:gd name="connsiteY38" fmla="*/ 104776 h 330200"/>
                <a:gd name="connsiteX39" fmla="*/ 61913 w 330200"/>
                <a:gd name="connsiteY39" fmla="*/ 93663 h 330200"/>
                <a:gd name="connsiteX40" fmla="*/ 165100 w 330200"/>
                <a:gd name="connsiteY40" fmla="*/ 90488 h 330200"/>
                <a:gd name="connsiteX41" fmla="*/ 177800 w 330200"/>
                <a:gd name="connsiteY41" fmla="*/ 138113 h 330200"/>
                <a:gd name="connsiteX42" fmla="*/ 165100 w 330200"/>
                <a:gd name="connsiteY42" fmla="*/ 135539 h 330200"/>
                <a:gd name="connsiteX43" fmla="*/ 152400 w 330200"/>
                <a:gd name="connsiteY43" fmla="*/ 138113 h 330200"/>
                <a:gd name="connsiteX44" fmla="*/ 165100 w 330200"/>
                <a:gd name="connsiteY44" fmla="*/ 90488 h 330200"/>
                <a:gd name="connsiteX45" fmla="*/ 224631 w 330200"/>
                <a:gd name="connsiteY45" fmla="*/ 50800 h 330200"/>
                <a:gd name="connsiteX46" fmla="*/ 234950 w 330200"/>
                <a:gd name="connsiteY46" fmla="*/ 61119 h 330200"/>
                <a:gd name="connsiteX47" fmla="*/ 224631 w 330200"/>
                <a:gd name="connsiteY47" fmla="*/ 71438 h 330200"/>
                <a:gd name="connsiteX48" fmla="*/ 214312 w 330200"/>
                <a:gd name="connsiteY48" fmla="*/ 61119 h 330200"/>
                <a:gd name="connsiteX49" fmla="*/ 224631 w 330200"/>
                <a:gd name="connsiteY49" fmla="*/ 50800 h 330200"/>
                <a:gd name="connsiteX50" fmla="*/ 105569 w 330200"/>
                <a:gd name="connsiteY50" fmla="*/ 50800 h 330200"/>
                <a:gd name="connsiteX51" fmla="*/ 115888 w 330200"/>
                <a:gd name="connsiteY51" fmla="*/ 61119 h 330200"/>
                <a:gd name="connsiteX52" fmla="*/ 105569 w 330200"/>
                <a:gd name="connsiteY52" fmla="*/ 71438 h 330200"/>
                <a:gd name="connsiteX53" fmla="*/ 95250 w 330200"/>
                <a:gd name="connsiteY53" fmla="*/ 61119 h 330200"/>
                <a:gd name="connsiteX54" fmla="*/ 105569 w 330200"/>
                <a:gd name="connsiteY54" fmla="*/ 50800 h 330200"/>
                <a:gd name="connsiteX55" fmla="*/ 147480 w 330200"/>
                <a:gd name="connsiteY55" fmla="*/ 22225 h 330200"/>
                <a:gd name="connsiteX56" fmla="*/ 20637 w 330200"/>
                <a:gd name="connsiteY56" fmla="*/ 147774 h 330200"/>
                <a:gd name="connsiteX57" fmla="*/ 50406 w 330200"/>
                <a:gd name="connsiteY57" fmla="*/ 147774 h 330200"/>
                <a:gd name="connsiteX58" fmla="*/ 50406 w 330200"/>
                <a:gd name="connsiteY58" fmla="*/ 181426 h 330200"/>
                <a:gd name="connsiteX59" fmla="*/ 20637 w 330200"/>
                <a:gd name="connsiteY59" fmla="*/ 181426 h 330200"/>
                <a:gd name="connsiteX60" fmla="*/ 147480 w 330200"/>
                <a:gd name="connsiteY60" fmla="*/ 309563 h 330200"/>
                <a:gd name="connsiteX61" fmla="*/ 147480 w 330200"/>
                <a:gd name="connsiteY61" fmla="*/ 279794 h 330200"/>
                <a:gd name="connsiteX62" fmla="*/ 181132 w 330200"/>
                <a:gd name="connsiteY62" fmla="*/ 279794 h 330200"/>
                <a:gd name="connsiteX63" fmla="*/ 181132 w 330200"/>
                <a:gd name="connsiteY63" fmla="*/ 309563 h 330200"/>
                <a:gd name="connsiteX64" fmla="*/ 307975 w 330200"/>
                <a:gd name="connsiteY64" fmla="*/ 181426 h 330200"/>
                <a:gd name="connsiteX65" fmla="*/ 279500 w 330200"/>
                <a:gd name="connsiteY65" fmla="*/ 181426 h 330200"/>
                <a:gd name="connsiteX66" fmla="*/ 279500 w 330200"/>
                <a:gd name="connsiteY66" fmla="*/ 147774 h 330200"/>
                <a:gd name="connsiteX67" fmla="*/ 307975 w 330200"/>
                <a:gd name="connsiteY67" fmla="*/ 147774 h 330200"/>
                <a:gd name="connsiteX68" fmla="*/ 181132 w 330200"/>
                <a:gd name="connsiteY68" fmla="*/ 22225 h 330200"/>
                <a:gd name="connsiteX69" fmla="*/ 181132 w 330200"/>
                <a:gd name="connsiteY69" fmla="*/ 51995 h 330200"/>
                <a:gd name="connsiteX70" fmla="*/ 147480 w 330200"/>
                <a:gd name="connsiteY70" fmla="*/ 51995 h 330200"/>
                <a:gd name="connsiteX71" fmla="*/ 147480 w 330200"/>
                <a:gd name="connsiteY71" fmla="*/ 22225 h 330200"/>
                <a:gd name="connsiteX72" fmla="*/ 165100 w 330200"/>
                <a:gd name="connsiteY72" fmla="*/ 0 h 330200"/>
                <a:gd name="connsiteX73" fmla="*/ 330200 w 330200"/>
                <a:gd name="connsiteY73" fmla="*/ 165100 h 330200"/>
                <a:gd name="connsiteX74" fmla="*/ 165100 w 330200"/>
                <a:gd name="connsiteY74" fmla="*/ 330200 h 330200"/>
                <a:gd name="connsiteX75" fmla="*/ 0 w 330200"/>
                <a:gd name="connsiteY75" fmla="*/ 165100 h 330200"/>
                <a:gd name="connsiteX76" fmla="*/ 165100 w 330200"/>
                <a:gd name="connsiteY76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30200" h="330200">
                  <a:moveTo>
                    <a:pt x="224631" y="257175"/>
                  </a:moveTo>
                  <a:cubicBezTo>
                    <a:pt x="230330" y="257175"/>
                    <a:pt x="234950" y="261795"/>
                    <a:pt x="234950" y="267494"/>
                  </a:cubicBezTo>
                  <a:cubicBezTo>
                    <a:pt x="234950" y="273193"/>
                    <a:pt x="230330" y="277813"/>
                    <a:pt x="224631" y="277813"/>
                  </a:cubicBezTo>
                  <a:cubicBezTo>
                    <a:pt x="218932" y="277813"/>
                    <a:pt x="214312" y="273193"/>
                    <a:pt x="214312" y="267494"/>
                  </a:cubicBezTo>
                  <a:cubicBezTo>
                    <a:pt x="214312" y="261795"/>
                    <a:pt x="218932" y="257175"/>
                    <a:pt x="224631" y="257175"/>
                  </a:cubicBezTo>
                  <a:close/>
                  <a:moveTo>
                    <a:pt x="105569" y="257175"/>
                  </a:moveTo>
                  <a:cubicBezTo>
                    <a:pt x="111268" y="257175"/>
                    <a:pt x="115888" y="261795"/>
                    <a:pt x="115888" y="267494"/>
                  </a:cubicBezTo>
                  <a:cubicBezTo>
                    <a:pt x="115888" y="273193"/>
                    <a:pt x="111268" y="277813"/>
                    <a:pt x="105569" y="277813"/>
                  </a:cubicBezTo>
                  <a:cubicBezTo>
                    <a:pt x="99870" y="277813"/>
                    <a:pt x="95250" y="273193"/>
                    <a:pt x="95250" y="267494"/>
                  </a:cubicBezTo>
                  <a:cubicBezTo>
                    <a:pt x="95250" y="261795"/>
                    <a:pt x="99870" y="257175"/>
                    <a:pt x="105569" y="257175"/>
                  </a:cubicBezTo>
                  <a:close/>
                  <a:moveTo>
                    <a:pt x="268288" y="212725"/>
                  </a:moveTo>
                  <a:cubicBezTo>
                    <a:pt x="274426" y="212725"/>
                    <a:pt x="279401" y="217700"/>
                    <a:pt x="279401" y="223838"/>
                  </a:cubicBezTo>
                  <a:cubicBezTo>
                    <a:pt x="279401" y="229976"/>
                    <a:pt x="274426" y="234951"/>
                    <a:pt x="268288" y="234951"/>
                  </a:cubicBezTo>
                  <a:cubicBezTo>
                    <a:pt x="262150" y="234951"/>
                    <a:pt x="257175" y="229976"/>
                    <a:pt x="257175" y="223838"/>
                  </a:cubicBezTo>
                  <a:cubicBezTo>
                    <a:pt x="257175" y="217700"/>
                    <a:pt x="262150" y="212725"/>
                    <a:pt x="268288" y="212725"/>
                  </a:cubicBezTo>
                  <a:close/>
                  <a:moveTo>
                    <a:pt x="61913" y="212725"/>
                  </a:moveTo>
                  <a:cubicBezTo>
                    <a:pt x="68051" y="212725"/>
                    <a:pt x="73026" y="217700"/>
                    <a:pt x="73026" y="223838"/>
                  </a:cubicBezTo>
                  <a:cubicBezTo>
                    <a:pt x="73026" y="229976"/>
                    <a:pt x="68051" y="234951"/>
                    <a:pt x="61913" y="234951"/>
                  </a:cubicBezTo>
                  <a:cubicBezTo>
                    <a:pt x="55775" y="234951"/>
                    <a:pt x="50800" y="229976"/>
                    <a:pt x="50800" y="223838"/>
                  </a:cubicBezTo>
                  <a:cubicBezTo>
                    <a:pt x="50800" y="217700"/>
                    <a:pt x="55775" y="212725"/>
                    <a:pt x="61913" y="212725"/>
                  </a:cubicBezTo>
                  <a:close/>
                  <a:moveTo>
                    <a:pt x="192087" y="150813"/>
                  </a:moveTo>
                  <a:cubicBezTo>
                    <a:pt x="192087" y="150813"/>
                    <a:pt x="192087" y="150813"/>
                    <a:pt x="234950" y="164783"/>
                  </a:cubicBezTo>
                  <a:cubicBezTo>
                    <a:pt x="234950" y="164783"/>
                    <a:pt x="234950" y="164783"/>
                    <a:pt x="192087" y="176213"/>
                  </a:cubicBezTo>
                  <a:cubicBezTo>
                    <a:pt x="194685" y="172403"/>
                    <a:pt x="195984" y="168593"/>
                    <a:pt x="195984" y="163513"/>
                  </a:cubicBezTo>
                  <a:cubicBezTo>
                    <a:pt x="195984" y="159703"/>
                    <a:pt x="194685" y="154623"/>
                    <a:pt x="192087" y="150813"/>
                  </a:cubicBezTo>
                  <a:close/>
                  <a:moveTo>
                    <a:pt x="165100" y="147638"/>
                  </a:moveTo>
                  <a:cubicBezTo>
                    <a:pt x="174745" y="147638"/>
                    <a:pt x="182563" y="155101"/>
                    <a:pt x="182563" y="164307"/>
                  </a:cubicBezTo>
                  <a:cubicBezTo>
                    <a:pt x="182563" y="173513"/>
                    <a:pt x="174745" y="180976"/>
                    <a:pt x="165100" y="180976"/>
                  </a:cubicBezTo>
                  <a:cubicBezTo>
                    <a:pt x="155455" y="180976"/>
                    <a:pt x="147637" y="173513"/>
                    <a:pt x="147637" y="164307"/>
                  </a:cubicBezTo>
                  <a:cubicBezTo>
                    <a:pt x="147637" y="155101"/>
                    <a:pt x="155455" y="147638"/>
                    <a:pt x="165100" y="147638"/>
                  </a:cubicBezTo>
                  <a:close/>
                  <a:moveTo>
                    <a:pt x="268288" y="93663"/>
                  </a:moveTo>
                  <a:cubicBezTo>
                    <a:pt x="274426" y="93663"/>
                    <a:pt x="279401" y="98638"/>
                    <a:pt x="279401" y="104776"/>
                  </a:cubicBezTo>
                  <a:cubicBezTo>
                    <a:pt x="279401" y="110914"/>
                    <a:pt x="274426" y="115889"/>
                    <a:pt x="268288" y="115889"/>
                  </a:cubicBezTo>
                  <a:cubicBezTo>
                    <a:pt x="262150" y="115889"/>
                    <a:pt x="257175" y="110914"/>
                    <a:pt x="257175" y="104776"/>
                  </a:cubicBezTo>
                  <a:cubicBezTo>
                    <a:pt x="257175" y="98638"/>
                    <a:pt x="262150" y="93663"/>
                    <a:pt x="268288" y="93663"/>
                  </a:cubicBezTo>
                  <a:close/>
                  <a:moveTo>
                    <a:pt x="61913" y="93663"/>
                  </a:moveTo>
                  <a:cubicBezTo>
                    <a:pt x="68051" y="93663"/>
                    <a:pt x="73026" y="98638"/>
                    <a:pt x="73026" y="104776"/>
                  </a:cubicBezTo>
                  <a:cubicBezTo>
                    <a:pt x="73026" y="110914"/>
                    <a:pt x="68051" y="115889"/>
                    <a:pt x="61913" y="115889"/>
                  </a:cubicBezTo>
                  <a:cubicBezTo>
                    <a:pt x="55775" y="115889"/>
                    <a:pt x="50800" y="110914"/>
                    <a:pt x="50800" y="104776"/>
                  </a:cubicBezTo>
                  <a:cubicBezTo>
                    <a:pt x="50800" y="98638"/>
                    <a:pt x="55775" y="93663"/>
                    <a:pt x="61913" y="93663"/>
                  </a:cubicBezTo>
                  <a:close/>
                  <a:moveTo>
                    <a:pt x="165100" y="90488"/>
                  </a:moveTo>
                  <a:cubicBezTo>
                    <a:pt x="165100" y="90488"/>
                    <a:pt x="165100" y="90488"/>
                    <a:pt x="177800" y="138113"/>
                  </a:cubicBezTo>
                  <a:cubicBezTo>
                    <a:pt x="173990" y="135539"/>
                    <a:pt x="168910" y="135539"/>
                    <a:pt x="165100" y="135539"/>
                  </a:cubicBezTo>
                  <a:cubicBezTo>
                    <a:pt x="160020" y="135539"/>
                    <a:pt x="156210" y="135539"/>
                    <a:pt x="152400" y="138113"/>
                  </a:cubicBezTo>
                  <a:cubicBezTo>
                    <a:pt x="152400" y="138113"/>
                    <a:pt x="152400" y="138113"/>
                    <a:pt x="165100" y="90488"/>
                  </a:cubicBezTo>
                  <a:close/>
                  <a:moveTo>
                    <a:pt x="224631" y="50800"/>
                  </a:moveTo>
                  <a:cubicBezTo>
                    <a:pt x="230330" y="50800"/>
                    <a:pt x="234950" y="55420"/>
                    <a:pt x="234950" y="61119"/>
                  </a:cubicBezTo>
                  <a:cubicBezTo>
                    <a:pt x="234950" y="66818"/>
                    <a:pt x="230330" y="71438"/>
                    <a:pt x="224631" y="71438"/>
                  </a:cubicBezTo>
                  <a:cubicBezTo>
                    <a:pt x="218932" y="71438"/>
                    <a:pt x="214312" y="66818"/>
                    <a:pt x="214312" y="61119"/>
                  </a:cubicBezTo>
                  <a:cubicBezTo>
                    <a:pt x="214312" y="55420"/>
                    <a:pt x="218932" y="50800"/>
                    <a:pt x="224631" y="50800"/>
                  </a:cubicBezTo>
                  <a:close/>
                  <a:moveTo>
                    <a:pt x="105569" y="50800"/>
                  </a:moveTo>
                  <a:cubicBezTo>
                    <a:pt x="111268" y="50800"/>
                    <a:pt x="115888" y="55420"/>
                    <a:pt x="115888" y="61119"/>
                  </a:cubicBezTo>
                  <a:cubicBezTo>
                    <a:pt x="115888" y="66818"/>
                    <a:pt x="111268" y="71438"/>
                    <a:pt x="105569" y="71438"/>
                  </a:cubicBezTo>
                  <a:cubicBezTo>
                    <a:pt x="99870" y="71438"/>
                    <a:pt x="95250" y="66818"/>
                    <a:pt x="95250" y="61119"/>
                  </a:cubicBezTo>
                  <a:cubicBezTo>
                    <a:pt x="95250" y="55420"/>
                    <a:pt x="99870" y="50800"/>
                    <a:pt x="105569" y="50800"/>
                  </a:cubicBezTo>
                  <a:close/>
                  <a:moveTo>
                    <a:pt x="147480" y="22225"/>
                  </a:moveTo>
                  <a:cubicBezTo>
                    <a:pt x="81470" y="29991"/>
                    <a:pt x="28403" y="81764"/>
                    <a:pt x="20637" y="147774"/>
                  </a:cubicBezTo>
                  <a:cubicBezTo>
                    <a:pt x="20637" y="147774"/>
                    <a:pt x="20637" y="147774"/>
                    <a:pt x="50406" y="147774"/>
                  </a:cubicBezTo>
                  <a:cubicBezTo>
                    <a:pt x="50406" y="147774"/>
                    <a:pt x="50406" y="147774"/>
                    <a:pt x="50406" y="181426"/>
                  </a:cubicBezTo>
                  <a:cubicBezTo>
                    <a:pt x="50406" y="181426"/>
                    <a:pt x="50406" y="181426"/>
                    <a:pt x="20637" y="181426"/>
                  </a:cubicBezTo>
                  <a:cubicBezTo>
                    <a:pt x="28403" y="248730"/>
                    <a:pt x="80176" y="301797"/>
                    <a:pt x="147480" y="309563"/>
                  </a:cubicBezTo>
                  <a:cubicBezTo>
                    <a:pt x="147480" y="309563"/>
                    <a:pt x="147480" y="309563"/>
                    <a:pt x="147480" y="279794"/>
                  </a:cubicBezTo>
                  <a:cubicBezTo>
                    <a:pt x="147480" y="279794"/>
                    <a:pt x="147480" y="279794"/>
                    <a:pt x="181132" y="279794"/>
                  </a:cubicBezTo>
                  <a:cubicBezTo>
                    <a:pt x="181132" y="279794"/>
                    <a:pt x="181132" y="279794"/>
                    <a:pt x="181132" y="309563"/>
                  </a:cubicBezTo>
                  <a:cubicBezTo>
                    <a:pt x="247142" y="301797"/>
                    <a:pt x="300209" y="248730"/>
                    <a:pt x="307975" y="181426"/>
                  </a:cubicBezTo>
                  <a:cubicBezTo>
                    <a:pt x="307975" y="181426"/>
                    <a:pt x="307975" y="181426"/>
                    <a:pt x="279500" y="181426"/>
                  </a:cubicBezTo>
                  <a:cubicBezTo>
                    <a:pt x="279500" y="181426"/>
                    <a:pt x="279500" y="181426"/>
                    <a:pt x="279500" y="147774"/>
                  </a:cubicBezTo>
                  <a:cubicBezTo>
                    <a:pt x="279500" y="147774"/>
                    <a:pt x="279500" y="147774"/>
                    <a:pt x="307975" y="147774"/>
                  </a:cubicBezTo>
                  <a:cubicBezTo>
                    <a:pt x="300209" y="81764"/>
                    <a:pt x="247142" y="29991"/>
                    <a:pt x="181132" y="22225"/>
                  </a:cubicBezTo>
                  <a:cubicBezTo>
                    <a:pt x="181132" y="22225"/>
                    <a:pt x="181132" y="22225"/>
                    <a:pt x="181132" y="51995"/>
                  </a:cubicBezTo>
                  <a:cubicBezTo>
                    <a:pt x="181132" y="51995"/>
                    <a:pt x="181132" y="51995"/>
                    <a:pt x="147480" y="51995"/>
                  </a:cubicBezTo>
                  <a:cubicBezTo>
                    <a:pt x="147480" y="51995"/>
                    <a:pt x="147480" y="51995"/>
                    <a:pt x="147480" y="22225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16" name="ïṧľïḋé"/>
            <p:cNvGrpSpPr/>
            <p:nvPr/>
          </p:nvGrpSpPr>
          <p:grpSpPr>
            <a:xfrm>
              <a:off x="4648622" y="3783651"/>
              <a:ext cx="2894756" cy="2201628"/>
              <a:chOff x="4867416" y="3783651"/>
              <a:chExt cx="2894756" cy="2201628"/>
            </a:xfrm>
          </p:grpSpPr>
          <p:sp>
            <p:nvSpPr>
              <p:cNvPr id="28" name="ïsľidè"/>
              <p:cNvSpPr/>
              <p:nvPr/>
            </p:nvSpPr>
            <p:spPr bwMode="auto">
              <a:xfrm>
                <a:off x="4867416" y="4101360"/>
                <a:ext cx="2894756" cy="1883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1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点击这里输入您的标题</a:t>
                </a:r>
                <a:endPara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Theme color makes PPT more convenient to change.</a:t>
                </a:r>
                <a:endPara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Adjust the spacing to adapt to Chinese typesetting, use the reference line in PPT.</a:t>
                </a:r>
                <a:endPara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9" name="ïŝľiḍê"/>
              <p:cNvSpPr txBox="1"/>
              <p:nvPr/>
            </p:nvSpPr>
            <p:spPr bwMode="auto">
              <a:xfrm>
                <a:off x="4867416" y="3783651"/>
                <a:ext cx="289475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1">
                <a:no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zh-CN" altLang="en-US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7" name="islíḑê"/>
            <p:cNvSpPr/>
            <p:nvPr/>
          </p:nvSpPr>
          <p:spPr bwMode="auto">
            <a:xfrm>
              <a:off x="9534490" y="3358662"/>
              <a:ext cx="140676" cy="1406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8" name="ïs1îḑê"/>
            <p:cNvSpPr/>
            <p:nvPr/>
          </p:nvSpPr>
          <p:spPr bwMode="auto">
            <a:xfrm>
              <a:off x="9388804" y="2733342"/>
              <a:ext cx="432048" cy="421711"/>
            </a:xfrm>
            <a:custGeom>
              <a:avLst/>
              <a:gdLst>
                <a:gd name="connsiteX0" fmla="*/ 166688 w 331788"/>
                <a:gd name="connsiteY0" fmla="*/ 168275 h 323850"/>
                <a:gd name="connsiteX1" fmla="*/ 166688 w 331788"/>
                <a:gd name="connsiteY1" fmla="*/ 198438 h 323850"/>
                <a:gd name="connsiteX2" fmla="*/ 175578 w 331788"/>
                <a:gd name="connsiteY2" fmla="*/ 193192 h 323850"/>
                <a:gd name="connsiteX3" fmla="*/ 179388 w 331788"/>
                <a:gd name="connsiteY3" fmla="*/ 184012 h 323850"/>
                <a:gd name="connsiteX4" fmla="*/ 176848 w 331788"/>
                <a:gd name="connsiteY4" fmla="*/ 174832 h 323850"/>
                <a:gd name="connsiteX5" fmla="*/ 166688 w 331788"/>
                <a:gd name="connsiteY5" fmla="*/ 168275 h 323850"/>
                <a:gd name="connsiteX6" fmla="*/ 155575 w 331788"/>
                <a:gd name="connsiteY6" fmla="*/ 119062 h 323850"/>
                <a:gd name="connsiteX7" fmla="*/ 148771 w 331788"/>
                <a:gd name="connsiteY7" fmla="*/ 124142 h 323850"/>
                <a:gd name="connsiteX8" fmla="*/ 146050 w 331788"/>
                <a:gd name="connsiteY8" fmla="*/ 131762 h 323850"/>
                <a:gd name="connsiteX9" fmla="*/ 147411 w 331788"/>
                <a:gd name="connsiteY9" fmla="*/ 139382 h 323850"/>
                <a:gd name="connsiteX10" fmla="*/ 155575 w 331788"/>
                <a:gd name="connsiteY10" fmla="*/ 144462 h 323850"/>
                <a:gd name="connsiteX11" fmla="*/ 155575 w 331788"/>
                <a:gd name="connsiteY11" fmla="*/ 119062 h 323850"/>
                <a:gd name="connsiteX12" fmla="*/ 155121 w 331788"/>
                <a:gd name="connsiteY12" fmla="*/ 93662 h 323850"/>
                <a:gd name="connsiteX13" fmla="*/ 165554 w 331788"/>
                <a:gd name="connsiteY13" fmla="*/ 93662 h 323850"/>
                <a:gd name="connsiteX14" fmla="*/ 165554 w 331788"/>
                <a:gd name="connsiteY14" fmla="*/ 101463 h 323850"/>
                <a:gd name="connsiteX15" fmla="*/ 185114 w 331788"/>
                <a:gd name="connsiteY15" fmla="*/ 109265 h 323850"/>
                <a:gd name="connsiteX16" fmla="*/ 192938 w 331788"/>
                <a:gd name="connsiteY16" fmla="*/ 127468 h 323850"/>
                <a:gd name="connsiteX17" fmla="*/ 174682 w 331788"/>
                <a:gd name="connsiteY17" fmla="*/ 130069 h 323850"/>
                <a:gd name="connsiteX18" fmla="*/ 165554 w 331788"/>
                <a:gd name="connsiteY18" fmla="*/ 118367 h 323850"/>
                <a:gd name="connsiteX19" fmla="*/ 165554 w 331788"/>
                <a:gd name="connsiteY19" fmla="*/ 148272 h 323850"/>
                <a:gd name="connsiteX20" fmla="*/ 190330 w 331788"/>
                <a:gd name="connsiteY20" fmla="*/ 161274 h 323850"/>
                <a:gd name="connsiteX21" fmla="*/ 196850 w 331788"/>
                <a:gd name="connsiteY21" fmla="*/ 180778 h 323850"/>
                <a:gd name="connsiteX22" fmla="*/ 189026 w 331788"/>
                <a:gd name="connsiteY22" fmla="*/ 204182 h 323850"/>
                <a:gd name="connsiteX23" fmla="*/ 165554 w 331788"/>
                <a:gd name="connsiteY23" fmla="*/ 215884 h 323850"/>
                <a:gd name="connsiteX24" fmla="*/ 165554 w 331788"/>
                <a:gd name="connsiteY24" fmla="*/ 230187 h 323850"/>
                <a:gd name="connsiteX25" fmla="*/ 155121 w 331788"/>
                <a:gd name="connsiteY25" fmla="*/ 230187 h 323850"/>
                <a:gd name="connsiteX26" fmla="*/ 155121 w 331788"/>
                <a:gd name="connsiteY26" fmla="*/ 217185 h 323850"/>
                <a:gd name="connsiteX27" fmla="*/ 134257 w 331788"/>
                <a:gd name="connsiteY27" fmla="*/ 206783 h 323850"/>
                <a:gd name="connsiteX28" fmla="*/ 123825 w 331788"/>
                <a:gd name="connsiteY28" fmla="*/ 183378 h 323850"/>
                <a:gd name="connsiteX29" fmla="*/ 143385 w 331788"/>
                <a:gd name="connsiteY29" fmla="*/ 180778 h 323850"/>
                <a:gd name="connsiteX30" fmla="*/ 147297 w 331788"/>
                <a:gd name="connsiteY30" fmla="*/ 192480 h 323850"/>
                <a:gd name="connsiteX31" fmla="*/ 155121 w 331788"/>
                <a:gd name="connsiteY31" fmla="*/ 197681 h 323850"/>
                <a:gd name="connsiteX32" fmla="*/ 155121 w 331788"/>
                <a:gd name="connsiteY32" fmla="*/ 166475 h 323850"/>
                <a:gd name="connsiteX33" fmla="*/ 134257 w 331788"/>
                <a:gd name="connsiteY33" fmla="*/ 153473 h 323850"/>
                <a:gd name="connsiteX34" fmla="*/ 126433 w 331788"/>
                <a:gd name="connsiteY34" fmla="*/ 132669 h 323850"/>
                <a:gd name="connsiteX35" fmla="*/ 134257 w 331788"/>
                <a:gd name="connsiteY35" fmla="*/ 110565 h 323850"/>
                <a:gd name="connsiteX36" fmla="*/ 155121 w 331788"/>
                <a:gd name="connsiteY36" fmla="*/ 101463 h 323850"/>
                <a:gd name="connsiteX37" fmla="*/ 155121 w 331788"/>
                <a:gd name="connsiteY37" fmla="*/ 93662 h 323850"/>
                <a:gd name="connsiteX38" fmla="*/ 151628 w 331788"/>
                <a:gd name="connsiteY38" fmla="*/ 20637 h 323850"/>
                <a:gd name="connsiteX39" fmla="*/ 146441 w 331788"/>
                <a:gd name="connsiteY39" fmla="*/ 68597 h 323850"/>
                <a:gd name="connsiteX40" fmla="*/ 139956 w 331788"/>
                <a:gd name="connsiteY40" fmla="*/ 69893 h 323850"/>
                <a:gd name="connsiteX41" fmla="*/ 116611 w 331788"/>
                <a:gd name="connsiteY41" fmla="*/ 78967 h 323850"/>
                <a:gd name="connsiteX42" fmla="*/ 110126 w 331788"/>
                <a:gd name="connsiteY42" fmla="*/ 81559 h 323850"/>
                <a:gd name="connsiteX43" fmla="*/ 72515 w 331788"/>
                <a:gd name="connsiteY43" fmla="*/ 51746 h 323850"/>
                <a:gd name="connsiteX44" fmla="*/ 53061 w 331788"/>
                <a:gd name="connsiteY44" fmla="*/ 71189 h 323850"/>
                <a:gd name="connsiteX45" fmla="*/ 82891 w 331788"/>
                <a:gd name="connsiteY45" fmla="*/ 106187 h 323850"/>
                <a:gd name="connsiteX46" fmla="*/ 79000 w 331788"/>
                <a:gd name="connsiteY46" fmla="*/ 112668 h 323850"/>
                <a:gd name="connsiteX47" fmla="*/ 67328 w 331788"/>
                <a:gd name="connsiteY47" fmla="*/ 137296 h 323850"/>
                <a:gd name="connsiteX48" fmla="*/ 66031 w 331788"/>
                <a:gd name="connsiteY48" fmla="*/ 143778 h 323850"/>
                <a:gd name="connsiteX49" fmla="*/ 20638 w 331788"/>
                <a:gd name="connsiteY49" fmla="*/ 148962 h 323850"/>
                <a:gd name="connsiteX50" fmla="*/ 20638 w 331788"/>
                <a:gd name="connsiteY50" fmla="*/ 174887 h 323850"/>
                <a:gd name="connsiteX51" fmla="*/ 66031 w 331788"/>
                <a:gd name="connsiteY51" fmla="*/ 180072 h 323850"/>
                <a:gd name="connsiteX52" fmla="*/ 67328 w 331788"/>
                <a:gd name="connsiteY52" fmla="*/ 186553 h 323850"/>
                <a:gd name="connsiteX53" fmla="*/ 79000 w 331788"/>
                <a:gd name="connsiteY53" fmla="*/ 211181 h 323850"/>
                <a:gd name="connsiteX54" fmla="*/ 82891 w 331788"/>
                <a:gd name="connsiteY54" fmla="*/ 217662 h 323850"/>
                <a:gd name="connsiteX55" fmla="*/ 53061 w 331788"/>
                <a:gd name="connsiteY55" fmla="*/ 252660 h 323850"/>
                <a:gd name="connsiteX56" fmla="*/ 72515 w 331788"/>
                <a:gd name="connsiteY56" fmla="*/ 272103 h 323850"/>
                <a:gd name="connsiteX57" fmla="*/ 110126 w 331788"/>
                <a:gd name="connsiteY57" fmla="*/ 242290 h 323850"/>
                <a:gd name="connsiteX58" fmla="*/ 116611 w 331788"/>
                <a:gd name="connsiteY58" fmla="*/ 244882 h 323850"/>
                <a:gd name="connsiteX59" fmla="*/ 139956 w 331788"/>
                <a:gd name="connsiteY59" fmla="*/ 253956 h 323850"/>
                <a:gd name="connsiteX60" fmla="*/ 146441 w 331788"/>
                <a:gd name="connsiteY60" fmla="*/ 255252 h 323850"/>
                <a:gd name="connsiteX61" fmla="*/ 151628 w 331788"/>
                <a:gd name="connsiteY61" fmla="*/ 303212 h 323850"/>
                <a:gd name="connsiteX62" fmla="*/ 180161 w 331788"/>
                <a:gd name="connsiteY62" fmla="*/ 303212 h 323850"/>
                <a:gd name="connsiteX63" fmla="*/ 185349 w 331788"/>
                <a:gd name="connsiteY63" fmla="*/ 253956 h 323850"/>
                <a:gd name="connsiteX64" fmla="*/ 191833 w 331788"/>
                <a:gd name="connsiteY64" fmla="*/ 251363 h 323850"/>
                <a:gd name="connsiteX65" fmla="*/ 211287 w 331788"/>
                <a:gd name="connsiteY65" fmla="*/ 242290 h 323850"/>
                <a:gd name="connsiteX66" fmla="*/ 217772 w 331788"/>
                <a:gd name="connsiteY66" fmla="*/ 238401 h 323850"/>
                <a:gd name="connsiteX67" fmla="*/ 259274 w 331788"/>
                <a:gd name="connsiteY67" fmla="*/ 272103 h 323850"/>
                <a:gd name="connsiteX68" fmla="*/ 278728 w 331788"/>
                <a:gd name="connsiteY68" fmla="*/ 252660 h 323850"/>
                <a:gd name="connsiteX69" fmla="*/ 243710 w 331788"/>
                <a:gd name="connsiteY69" fmla="*/ 211181 h 323850"/>
                <a:gd name="connsiteX70" fmla="*/ 246304 w 331788"/>
                <a:gd name="connsiteY70" fmla="*/ 204700 h 323850"/>
                <a:gd name="connsiteX71" fmla="*/ 254086 w 331788"/>
                <a:gd name="connsiteY71" fmla="*/ 187849 h 323850"/>
                <a:gd name="connsiteX72" fmla="*/ 255383 w 331788"/>
                <a:gd name="connsiteY72" fmla="*/ 180072 h 323850"/>
                <a:gd name="connsiteX73" fmla="*/ 311151 w 331788"/>
                <a:gd name="connsiteY73" fmla="*/ 174887 h 323850"/>
                <a:gd name="connsiteX74" fmla="*/ 311151 w 331788"/>
                <a:gd name="connsiteY74" fmla="*/ 148962 h 323850"/>
                <a:gd name="connsiteX75" fmla="*/ 255383 w 331788"/>
                <a:gd name="connsiteY75" fmla="*/ 142481 h 323850"/>
                <a:gd name="connsiteX76" fmla="*/ 254086 w 331788"/>
                <a:gd name="connsiteY76" fmla="*/ 136000 h 323850"/>
                <a:gd name="connsiteX77" fmla="*/ 246304 w 331788"/>
                <a:gd name="connsiteY77" fmla="*/ 119149 h 323850"/>
                <a:gd name="connsiteX78" fmla="*/ 243710 w 331788"/>
                <a:gd name="connsiteY78" fmla="*/ 112668 h 323850"/>
                <a:gd name="connsiteX79" fmla="*/ 278728 w 331788"/>
                <a:gd name="connsiteY79" fmla="*/ 71189 h 323850"/>
                <a:gd name="connsiteX80" fmla="*/ 259274 w 331788"/>
                <a:gd name="connsiteY80" fmla="*/ 51746 h 323850"/>
                <a:gd name="connsiteX81" fmla="*/ 217772 w 331788"/>
                <a:gd name="connsiteY81" fmla="*/ 85448 h 323850"/>
                <a:gd name="connsiteX82" fmla="*/ 211287 w 331788"/>
                <a:gd name="connsiteY82" fmla="*/ 81559 h 323850"/>
                <a:gd name="connsiteX83" fmla="*/ 191833 w 331788"/>
                <a:gd name="connsiteY83" fmla="*/ 72486 h 323850"/>
                <a:gd name="connsiteX84" fmla="*/ 185349 w 331788"/>
                <a:gd name="connsiteY84" fmla="*/ 69893 h 323850"/>
                <a:gd name="connsiteX85" fmla="*/ 180161 w 331788"/>
                <a:gd name="connsiteY85" fmla="*/ 20637 h 323850"/>
                <a:gd name="connsiteX86" fmla="*/ 151628 w 331788"/>
                <a:gd name="connsiteY86" fmla="*/ 20637 h 323850"/>
                <a:gd name="connsiteX87" fmla="*/ 133493 w 331788"/>
                <a:gd name="connsiteY87" fmla="*/ 0 h 323850"/>
                <a:gd name="connsiteX88" fmla="*/ 198295 w 331788"/>
                <a:gd name="connsiteY88" fmla="*/ 0 h 323850"/>
                <a:gd name="connsiteX89" fmla="*/ 204775 w 331788"/>
                <a:gd name="connsiteY89" fmla="*/ 55702 h 323850"/>
                <a:gd name="connsiteX90" fmla="*/ 215144 w 331788"/>
                <a:gd name="connsiteY90" fmla="*/ 59588 h 323850"/>
                <a:gd name="connsiteX91" fmla="*/ 260505 w 331788"/>
                <a:gd name="connsiteY91" fmla="*/ 24613 h 323850"/>
                <a:gd name="connsiteX92" fmla="*/ 305867 w 331788"/>
                <a:gd name="connsiteY92" fmla="*/ 69952 h 323850"/>
                <a:gd name="connsiteX93" fmla="*/ 268282 w 331788"/>
                <a:gd name="connsiteY93" fmla="*/ 115291 h 323850"/>
                <a:gd name="connsiteX94" fmla="*/ 272170 w 331788"/>
                <a:gd name="connsiteY94" fmla="*/ 124358 h 323850"/>
                <a:gd name="connsiteX95" fmla="*/ 331788 w 331788"/>
                <a:gd name="connsiteY95" fmla="*/ 129540 h 323850"/>
                <a:gd name="connsiteX96" fmla="*/ 331788 w 331788"/>
                <a:gd name="connsiteY96" fmla="*/ 194310 h 323850"/>
                <a:gd name="connsiteX97" fmla="*/ 272170 w 331788"/>
                <a:gd name="connsiteY97" fmla="*/ 199492 h 323850"/>
                <a:gd name="connsiteX98" fmla="*/ 268282 w 331788"/>
                <a:gd name="connsiteY98" fmla="*/ 208559 h 323850"/>
                <a:gd name="connsiteX99" fmla="*/ 305867 w 331788"/>
                <a:gd name="connsiteY99" fmla="*/ 253898 h 323850"/>
                <a:gd name="connsiteX100" fmla="*/ 260505 w 331788"/>
                <a:gd name="connsiteY100" fmla="*/ 299237 h 323850"/>
                <a:gd name="connsiteX101" fmla="*/ 215144 w 331788"/>
                <a:gd name="connsiteY101" fmla="*/ 264262 h 323850"/>
                <a:gd name="connsiteX102" fmla="*/ 204775 w 331788"/>
                <a:gd name="connsiteY102" fmla="*/ 268148 h 323850"/>
                <a:gd name="connsiteX103" fmla="*/ 198295 w 331788"/>
                <a:gd name="connsiteY103" fmla="*/ 323850 h 323850"/>
                <a:gd name="connsiteX104" fmla="*/ 133493 w 331788"/>
                <a:gd name="connsiteY104" fmla="*/ 323850 h 323850"/>
                <a:gd name="connsiteX105" fmla="*/ 128309 w 331788"/>
                <a:gd name="connsiteY105" fmla="*/ 272034 h 323850"/>
                <a:gd name="connsiteX106" fmla="*/ 112756 w 331788"/>
                <a:gd name="connsiteY106" fmla="*/ 266852 h 323850"/>
                <a:gd name="connsiteX107" fmla="*/ 71283 w 331788"/>
                <a:gd name="connsiteY107" fmla="*/ 299237 h 323850"/>
                <a:gd name="connsiteX108" fmla="*/ 25921 w 331788"/>
                <a:gd name="connsiteY108" fmla="*/ 253898 h 323850"/>
                <a:gd name="connsiteX109" fmla="*/ 57026 w 331788"/>
                <a:gd name="connsiteY109" fmla="*/ 215036 h 323850"/>
                <a:gd name="connsiteX110" fmla="*/ 50546 w 331788"/>
                <a:gd name="connsiteY110" fmla="*/ 199492 h 323850"/>
                <a:gd name="connsiteX111" fmla="*/ 0 w 331788"/>
                <a:gd name="connsiteY111" fmla="*/ 194310 h 323850"/>
                <a:gd name="connsiteX112" fmla="*/ 0 w 331788"/>
                <a:gd name="connsiteY112" fmla="*/ 129540 h 323850"/>
                <a:gd name="connsiteX113" fmla="*/ 50546 w 331788"/>
                <a:gd name="connsiteY113" fmla="*/ 124358 h 323850"/>
                <a:gd name="connsiteX114" fmla="*/ 57026 w 331788"/>
                <a:gd name="connsiteY114" fmla="*/ 108814 h 323850"/>
                <a:gd name="connsiteX115" fmla="*/ 25921 w 331788"/>
                <a:gd name="connsiteY115" fmla="*/ 69952 h 323850"/>
                <a:gd name="connsiteX116" fmla="*/ 71283 w 331788"/>
                <a:gd name="connsiteY116" fmla="*/ 24613 h 323850"/>
                <a:gd name="connsiteX117" fmla="*/ 112756 w 331788"/>
                <a:gd name="connsiteY117" fmla="*/ 56998 h 323850"/>
                <a:gd name="connsiteX118" fmla="*/ 128309 w 331788"/>
                <a:gd name="connsiteY118" fmla="*/ 51816 h 323850"/>
                <a:gd name="connsiteX119" fmla="*/ 133493 w 331788"/>
                <a:gd name="connsiteY119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31788" h="323850">
                  <a:moveTo>
                    <a:pt x="166688" y="168275"/>
                  </a:moveTo>
                  <a:lnTo>
                    <a:pt x="166688" y="198438"/>
                  </a:lnTo>
                  <a:cubicBezTo>
                    <a:pt x="170498" y="198438"/>
                    <a:pt x="173038" y="195815"/>
                    <a:pt x="175578" y="193192"/>
                  </a:cubicBezTo>
                  <a:cubicBezTo>
                    <a:pt x="178118" y="190569"/>
                    <a:pt x="179388" y="186635"/>
                    <a:pt x="179388" y="184012"/>
                  </a:cubicBezTo>
                  <a:cubicBezTo>
                    <a:pt x="179388" y="180078"/>
                    <a:pt x="178118" y="177455"/>
                    <a:pt x="176848" y="174832"/>
                  </a:cubicBezTo>
                  <a:cubicBezTo>
                    <a:pt x="174308" y="172209"/>
                    <a:pt x="171768" y="169586"/>
                    <a:pt x="166688" y="168275"/>
                  </a:cubicBezTo>
                  <a:close/>
                  <a:moveTo>
                    <a:pt x="155575" y="119062"/>
                  </a:moveTo>
                  <a:cubicBezTo>
                    <a:pt x="152854" y="120332"/>
                    <a:pt x="150132" y="121602"/>
                    <a:pt x="148771" y="124142"/>
                  </a:cubicBezTo>
                  <a:cubicBezTo>
                    <a:pt x="146050" y="126682"/>
                    <a:pt x="146050" y="129222"/>
                    <a:pt x="146050" y="131762"/>
                  </a:cubicBezTo>
                  <a:cubicBezTo>
                    <a:pt x="146050" y="134302"/>
                    <a:pt x="146050" y="136842"/>
                    <a:pt x="147411" y="139382"/>
                  </a:cubicBezTo>
                  <a:cubicBezTo>
                    <a:pt x="150132" y="141922"/>
                    <a:pt x="151493" y="143192"/>
                    <a:pt x="155575" y="144462"/>
                  </a:cubicBezTo>
                  <a:cubicBezTo>
                    <a:pt x="155575" y="144462"/>
                    <a:pt x="155575" y="144462"/>
                    <a:pt x="155575" y="119062"/>
                  </a:cubicBezTo>
                  <a:close/>
                  <a:moveTo>
                    <a:pt x="155121" y="93662"/>
                  </a:moveTo>
                  <a:cubicBezTo>
                    <a:pt x="155121" y="93662"/>
                    <a:pt x="155121" y="93662"/>
                    <a:pt x="165554" y="93662"/>
                  </a:cubicBezTo>
                  <a:cubicBezTo>
                    <a:pt x="165554" y="93662"/>
                    <a:pt x="165554" y="93662"/>
                    <a:pt x="165554" y="101463"/>
                  </a:cubicBezTo>
                  <a:cubicBezTo>
                    <a:pt x="173378" y="102764"/>
                    <a:pt x="179898" y="105364"/>
                    <a:pt x="185114" y="109265"/>
                  </a:cubicBezTo>
                  <a:cubicBezTo>
                    <a:pt x="189026" y="114466"/>
                    <a:pt x="191634" y="120967"/>
                    <a:pt x="192938" y="127468"/>
                  </a:cubicBezTo>
                  <a:cubicBezTo>
                    <a:pt x="192938" y="127468"/>
                    <a:pt x="192938" y="127468"/>
                    <a:pt x="174682" y="130069"/>
                  </a:cubicBezTo>
                  <a:cubicBezTo>
                    <a:pt x="173378" y="124868"/>
                    <a:pt x="170770" y="120967"/>
                    <a:pt x="165554" y="118367"/>
                  </a:cubicBezTo>
                  <a:cubicBezTo>
                    <a:pt x="165554" y="118367"/>
                    <a:pt x="165554" y="118367"/>
                    <a:pt x="165554" y="148272"/>
                  </a:cubicBezTo>
                  <a:cubicBezTo>
                    <a:pt x="177290" y="150873"/>
                    <a:pt x="186418" y="156073"/>
                    <a:pt x="190330" y="161274"/>
                  </a:cubicBezTo>
                  <a:cubicBezTo>
                    <a:pt x="194242" y="166475"/>
                    <a:pt x="196850" y="172977"/>
                    <a:pt x="196850" y="180778"/>
                  </a:cubicBezTo>
                  <a:cubicBezTo>
                    <a:pt x="196850" y="191180"/>
                    <a:pt x="194242" y="198981"/>
                    <a:pt x="189026" y="204182"/>
                  </a:cubicBezTo>
                  <a:cubicBezTo>
                    <a:pt x="182506" y="210683"/>
                    <a:pt x="175986" y="214584"/>
                    <a:pt x="165554" y="215884"/>
                  </a:cubicBezTo>
                  <a:cubicBezTo>
                    <a:pt x="165554" y="215884"/>
                    <a:pt x="165554" y="215884"/>
                    <a:pt x="165554" y="230187"/>
                  </a:cubicBezTo>
                  <a:cubicBezTo>
                    <a:pt x="165554" y="230187"/>
                    <a:pt x="165554" y="230187"/>
                    <a:pt x="155121" y="230187"/>
                  </a:cubicBezTo>
                  <a:cubicBezTo>
                    <a:pt x="155121" y="230187"/>
                    <a:pt x="155121" y="230187"/>
                    <a:pt x="155121" y="217185"/>
                  </a:cubicBezTo>
                  <a:cubicBezTo>
                    <a:pt x="145993" y="215884"/>
                    <a:pt x="139473" y="211984"/>
                    <a:pt x="134257" y="206783"/>
                  </a:cubicBezTo>
                  <a:cubicBezTo>
                    <a:pt x="129041" y="201582"/>
                    <a:pt x="125129" y="193780"/>
                    <a:pt x="123825" y="183378"/>
                  </a:cubicBezTo>
                  <a:cubicBezTo>
                    <a:pt x="123825" y="183378"/>
                    <a:pt x="123825" y="183378"/>
                    <a:pt x="143385" y="180778"/>
                  </a:cubicBezTo>
                  <a:cubicBezTo>
                    <a:pt x="144689" y="185979"/>
                    <a:pt x="145993" y="188579"/>
                    <a:pt x="147297" y="192480"/>
                  </a:cubicBezTo>
                  <a:cubicBezTo>
                    <a:pt x="149905" y="195081"/>
                    <a:pt x="152513" y="196381"/>
                    <a:pt x="155121" y="197681"/>
                  </a:cubicBezTo>
                  <a:cubicBezTo>
                    <a:pt x="155121" y="197681"/>
                    <a:pt x="155121" y="197681"/>
                    <a:pt x="155121" y="166475"/>
                  </a:cubicBezTo>
                  <a:cubicBezTo>
                    <a:pt x="144689" y="163875"/>
                    <a:pt x="138169" y="158674"/>
                    <a:pt x="134257" y="153473"/>
                  </a:cubicBezTo>
                  <a:cubicBezTo>
                    <a:pt x="129041" y="146972"/>
                    <a:pt x="126433" y="140471"/>
                    <a:pt x="126433" y="132669"/>
                  </a:cubicBezTo>
                  <a:cubicBezTo>
                    <a:pt x="126433" y="123568"/>
                    <a:pt x="129041" y="117066"/>
                    <a:pt x="134257" y="110565"/>
                  </a:cubicBezTo>
                  <a:cubicBezTo>
                    <a:pt x="139473" y="105364"/>
                    <a:pt x="145993" y="102764"/>
                    <a:pt x="155121" y="101463"/>
                  </a:cubicBezTo>
                  <a:cubicBezTo>
                    <a:pt x="155121" y="101463"/>
                    <a:pt x="155121" y="101463"/>
                    <a:pt x="155121" y="93662"/>
                  </a:cubicBezTo>
                  <a:close/>
                  <a:moveTo>
                    <a:pt x="151628" y="20637"/>
                  </a:moveTo>
                  <a:cubicBezTo>
                    <a:pt x="151628" y="20637"/>
                    <a:pt x="151628" y="20637"/>
                    <a:pt x="146441" y="68597"/>
                  </a:cubicBezTo>
                  <a:cubicBezTo>
                    <a:pt x="146441" y="68597"/>
                    <a:pt x="146441" y="68597"/>
                    <a:pt x="139956" y="69893"/>
                  </a:cubicBezTo>
                  <a:cubicBezTo>
                    <a:pt x="130877" y="72486"/>
                    <a:pt x="123096" y="75078"/>
                    <a:pt x="116611" y="78967"/>
                  </a:cubicBezTo>
                  <a:cubicBezTo>
                    <a:pt x="116611" y="78967"/>
                    <a:pt x="116611" y="78967"/>
                    <a:pt x="110126" y="81559"/>
                  </a:cubicBezTo>
                  <a:cubicBezTo>
                    <a:pt x="110126" y="81559"/>
                    <a:pt x="110126" y="81559"/>
                    <a:pt x="72515" y="51746"/>
                  </a:cubicBezTo>
                  <a:cubicBezTo>
                    <a:pt x="72515" y="51746"/>
                    <a:pt x="72515" y="51746"/>
                    <a:pt x="53061" y="71189"/>
                  </a:cubicBezTo>
                  <a:cubicBezTo>
                    <a:pt x="53061" y="71189"/>
                    <a:pt x="53061" y="71189"/>
                    <a:pt x="82891" y="106187"/>
                  </a:cubicBezTo>
                  <a:cubicBezTo>
                    <a:pt x="82891" y="106187"/>
                    <a:pt x="82891" y="106187"/>
                    <a:pt x="79000" y="112668"/>
                  </a:cubicBezTo>
                  <a:cubicBezTo>
                    <a:pt x="73812" y="120446"/>
                    <a:pt x="69921" y="128223"/>
                    <a:pt x="67328" y="137296"/>
                  </a:cubicBezTo>
                  <a:cubicBezTo>
                    <a:pt x="67328" y="137296"/>
                    <a:pt x="67328" y="137296"/>
                    <a:pt x="66031" y="143778"/>
                  </a:cubicBezTo>
                  <a:cubicBezTo>
                    <a:pt x="66031" y="143778"/>
                    <a:pt x="66031" y="143778"/>
                    <a:pt x="20638" y="148962"/>
                  </a:cubicBezTo>
                  <a:cubicBezTo>
                    <a:pt x="20638" y="148962"/>
                    <a:pt x="20638" y="148962"/>
                    <a:pt x="20638" y="174887"/>
                  </a:cubicBezTo>
                  <a:cubicBezTo>
                    <a:pt x="20638" y="174887"/>
                    <a:pt x="20638" y="174887"/>
                    <a:pt x="66031" y="180072"/>
                  </a:cubicBezTo>
                  <a:cubicBezTo>
                    <a:pt x="66031" y="180072"/>
                    <a:pt x="66031" y="180072"/>
                    <a:pt x="67328" y="186553"/>
                  </a:cubicBezTo>
                  <a:cubicBezTo>
                    <a:pt x="69921" y="195626"/>
                    <a:pt x="73812" y="203403"/>
                    <a:pt x="79000" y="211181"/>
                  </a:cubicBezTo>
                  <a:cubicBezTo>
                    <a:pt x="79000" y="211181"/>
                    <a:pt x="79000" y="211181"/>
                    <a:pt x="82891" y="217662"/>
                  </a:cubicBezTo>
                  <a:cubicBezTo>
                    <a:pt x="82891" y="217662"/>
                    <a:pt x="82891" y="217662"/>
                    <a:pt x="53061" y="252660"/>
                  </a:cubicBezTo>
                  <a:cubicBezTo>
                    <a:pt x="53061" y="252660"/>
                    <a:pt x="53061" y="252660"/>
                    <a:pt x="72515" y="272103"/>
                  </a:cubicBezTo>
                  <a:cubicBezTo>
                    <a:pt x="72515" y="272103"/>
                    <a:pt x="72515" y="272103"/>
                    <a:pt x="110126" y="242290"/>
                  </a:cubicBezTo>
                  <a:cubicBezTo>
                    <a:pt x="110126" y="242290"/>
                    <a:pt x="110126" y="242290"/>
                    <a:pt x="116611" y="244882"/>
                  </a:cubicBezTo>
                  <a:cubicBezTo>
                    <a:pt x="123096" y="248771"/>
                    <a:pt x="130877" y="251363"/>
                    <a:pt x="139956" y="253956"/>
                  </a:cubicBezTo>
                  <a:cubicBezTo>
                    <a:pt x="139956" y="253956"/>
                    <a:pt x="139956" y="253956"/>
                    <a:pt x="146441" y="255252"/>
                  </a:cubicBezTo>
                  <a:cubicBezTo>
                    <a:pt x="146441" y="255252"/>
                    <a:pt x="146441" y="255252"/>
                    <a:pt x="151628" y="303212"/>
                  </a:cubicBezTo>
                  <a:cubicBezTo>
                    <a:pt x="151628" y="303212"/>
                    <a:pt x="151628" y="303212"/>
                    <a:pt x="180161" y="303212"/>
                  </a:cubicBezTo>
                  <a:cubicBezTo>
                    <a:pt x="180161" y="303212"/>
                    <a:pt x="180161" y="303212"/>
                    <a:pt x="185349" y="253956"/>
                  </a:cubicBezTo>
                  <a:cubicBezTo>
                    <a:pt x="185349" y="253956"/>
                    <a:pt x="185349" y="253956"/>
                    <a:pt x="191833" y="251363"/>
                  </a:cubicBezTo>
                  <a:cubicBezTo>
                    <a:pt x="198318" y="248771"/>
                    <a:pt x="204802" y="246179"/>
                    <a:pt x="211287" y="242290"/>
                  </a:cubicBezTo>
                  <a:cubicBezTo>
                    <a:pt x="211287" y="242290"/>
                    <a:pt x="211287" y="242290"/>
                    <a:pt x="217772" y="238401"/>
                  </a:cubicBezTo>
                  <a:cubicBezTo>
                    <a:pt x="217772" y="238401"/>
                    <a:pt x="217772" y="238401"/>
                    <a:pt x="259274" y="272103"/>
                  </a:cubicBezTo>
                  <a:cubicBezTo>
                    <a:pt x="259274" y="272103"/>
                    <a:pt x="259274" y="272103"/>
                    <a:pt x="278728" y="252660"/>
                  </a:cubicBezTo>
                  <a:cubicBezTo>
                    <a:pt x="278728" y="252660"/>
                    <a:pt x="278728" y="252660"/>
                    <a:pt x="243710" y="211181"/>
                  </a:cubicBezTo>
                  <a:cubicBezTo>
                    <a:pt x="243710" y="211181"/>
                    <a:pt x="243710" y="211181"/>
                    <a:pt x="246304" y="204700"/>
                  </a:cubicBezTo>
                  <a:cubicBezTo>
                    <a:pt x="250195" y="199515"/>
                    <a:pt x="252789" y="193034"/>
                    <a:pt x="254086" y="187849"/>
                  </a:cubicBezTo>
                  <a:cubicBezTo>
                    <a:pt x="254086" y="187849"/>
                    <a:pt x="254086" y="187849"/>
                    <a:pt x="255383" y="180072"/>
                  </a:cubicBezTo>
                  <a:cubicBezTo>
                    <a:pt x="255383" y="180072"/>
                    <a:pt x="255383" y="180072"/>
                    <a:pt x="311151" y="174887"/>
                  </a:cubicBezTo>
                  <a:cubicBezTo>
                    <a:pt x="311151" y="174887"/>
                    <a:pt x="311151" y="174887"/>
                    <a:pt x="311151" y="148962"/>
                  </a:cubicBezTo>
                  <a:cubicBezTo>
                    <a:pt x="311151" y="148962"/>
                    <a:pt x="311151" y="148962"/>
                    <a:pt x="255383" y="142481"/>
                  </a:cubicBezTo>
                  <a:cubicBezTo>
                    <a:pt x="255383" y="142481"/>
                    <a:pt x="255383" y="142481"/>
                    <a:pt x="254086" y="136000"/>
                  </a:cubicBezTo>
                  <a:cubicBezTo>
                    <a:pt x="252789" y="130815"/>
                    <a:pt x="250195" y="124334"/>
                    <a:pt x="246304" y="119149"/>
                  </a:cubicBezTo>
                  <a:cubicBezTo>
                    <a:pt x="246304" y="119149"/>
                    <a:pt x="246304" y="119149"/>
                    <a:pt x="243710" y="112668"/>
                  </a:cubicBezTo>
                  <a:cubicBezTo>
                    <a:pt x="243710" y="112668"/>
                    <a:pt x="243710" y="112668"/>
                    <a:pt x="278728" y="71189"/>
                  </a:cubicBezTo>
                  <a:cubicBezTo>
                    <a:pt x="278728" y="71189"/>
                    <a:pt x="278728" y="71189"/>
                    <a:pt x="259274" y="51746"/>
                  </a:cubicBezTo>
                  <a:cubicBezTo>
                    <a:pt x="259274" y="51746"/>
                    <a:pt x="259274" y="51746"/>
                    <a:pt x="217772" y="85448"/>
                  </a:cubicBezTo>
                  <a:cubicBezTo>
                    <a:pt x="217772" y="85448"/>
                    <a:pt x="217772" y="85448"/>
                    <a:pt x="211287" y="81559"/>
                  </a:cubicBezTo>
                  <a:cubicBezTo>
                    <a:pt x="204802" y="77671"/>
                    <a:pt x="198318" y="75078"/>
                    <a:pt x="191833" y="72486"/>
                  </a:cubicBezTo>
                  <a:cubicBezTo>
                    <a:pt x="191833" y="72486"/>
                    <a:pt x="191833" y="72486"/>
                    <a:pt x="185349" y="69893"/>
                  </a:cubicBezTo>
                  <a:cubicBezTo>
                    <a:pt x="185349" y="69893"/>
                    <a:pt x="185349" y="69893"/>
                    <a:pt x="180161" y="20637"/>
                  </a:cubicBezTo>
                  <a:cubicBezTo>
                    <a:pt x="180161" y="20637"/>
                    <a:pt x="180161" y="20637"/>
                    <a:pt x="151628" y="20637"/>
                  </a:cubicBezTo>
                  <a:close/>
                  <a:moveTo>
                    <a:pt x="133493" y="0"/>
                  </a:moveTo>
                  <a:cubicBezTo>
                    <a:pt x="133493" y="0"/>
                    <a:pt x="133493" y="0"/>
                    <a:pt x="198295" y="0"/>
                  </a:cubicBezTo>
                  <a:cubicBezTo>
                    <a:pt x="198295" y="0"/>
                    <a:pt x="198295" y="0"/>
                    <a:pt x="204775" y="55702"/>
                  </a:cubicBezTo>
                  <a:cubicBezTo>
                    <a:pt x="208664" y="56998"/>
                    <a:pt x="211256" y="58293"/>
                    <a:pt x="215144" y="59588"/>
                  </a:cubicBezTo>
                  <a:cubicBezTo>
                    <a:pt x="215144" y="59588"/>
                    <a:pt x="215144" y="59588"/>
                    <a:pt x="260505" y="24613"/>
                  </a:cubicBezTo>
                  <a:cubicBezTo>
                    <a:pt x="260505" y="24613"/>
                    <a:pt x="260505" y="24613"/>
                    <a:pt x="305867" y="69952"/>
                  </a:cubicBezTo>
                  <a:cubicBezTo>
                    <a:pt x="305867" y="69952"/>
                    <a:pt x="305867" y="69952"/>
                    <a:pt x="268282" y="115291"/>
                  </a:cubicBezTo>
                  <a:cubicBezTo>
                    <a:pt x="269578" y="117881"/>
                    <a:pt x="270874" y="120472"/>
                    <a:pt x="272170" y="124358"/>
                  </a:cubicBezTo>
                  <a:cubicBezTo>
                    <a:pt x="272170" y="124358"/>
                    <a:pt x="272170" y="124358"/>
                    <a:pt x="331788" y="129540"/>
                  </a:cubicBezTo>
                  <a:cubicBezTo>
                    <a:pt x="331788" y="129540"/>
                    <a:pt x="331788" y="129540"/>
                    <a:pt x="331788" y="194310"/>
                  </a:cubicBezTo>
                  <a:cubicBezTo>
                    <a:pt x="331788" y="194310"/>
                    <a:pt x="331788" y="194310"/>
                    <a:pt x="272170" y="199492"/>
                  </a:cubicBezTo>
                  <a:cubicBezTo>
                    <a:pt x="270874" y="203378"/>
                    <a:pt x="269578" y="205969"/>
                    <a:pt x="268282" y="208559"/>
                  </a:cubicBezTo>
                  <a:cubicBezTo>
                    <a:pt x="268282" y="208559"/>
                    <a:pt x="268282" y="208559"/>
                    <a:pt x="305867" y="253898"/>
                  </a:cubicBezTo>
                  <a:cubicBezTo>
                    <a:pt x="305867" y="253898"/>
                    <a:pt x="305867" y="253898"/>
                    <a:pt x="260505" y="299237"/>
                  </a:cubicBezTo>
                  <a:cubicBezTo>
                    <a:pt x="260505" y="299237"/>
                    <a:pt x="260505" y="299237"/>
                    <a:pt x="215144" y="264262"/>
                  </a:cubicBezTo>
                  <a:cubicBezTo>
                    <a:pt x="211256" y="265557"/>
                    <a:pt x="208664" y="266852"/>
                    <a:pt x="204775" y="268148"/>
                  </a:cubicBezTo>
                  <a:cubicBezTo>
                    <a:pt x="204775" y="268148"/>
                    <a:pt x="204775" y="268148"/>
                    <a:pt x="198295" y="323850"/>
                  </a:cubicBezTo>
                  <a:cubicBezTo>
                    <a:pt x="198295" y="323850"/>
                    <a:pt x="198295" y="323850"/>
                    <a:pt x="133493" y="323850"/>
                  </a:cubicBezTo>
                  <a:cubicBezTo>
                    <a:pt x="133493" y="323850"/>
                    <a:pt x="133493" y="323850"/>
                    <a:pt x="128309" y="272034"/>
                  </a:cubicBezTo>
                  <a:cubicBezTo>
                    <a:pt x="123124" y="270739"/>
                    <a:pt x="117940" y="268148"/>
                    <a:pt x="112756" y="266852"/>
                  </a:cubicBezTo>
                  <a:cubicBezTo>
                    <a:pt x="112756" y="266852"/>
                    <a:pt x="112756" y="266852"/>
                    <a:pt x="71283" y="299237"/>
                  </a:cubicBezTo>
                  <a:cubicBezTo>
                    <a:pt x="71283" y="299237"/>
                    <a:pt x="71283" y="299237"/>
                    <a:pt x="25921" y="253898"/>
                  </a:cubicBezTo>
                  <a:cubicBezTo>
                    <a:pt x="25921" y="253898"/>
                    <a:pt x="25921" y="253898"/>
                    <a:pt x="57026" y="215036"/>
                  </a:cubicBezTo>
                  <a:cubicBezTo>
                    <a:pt x="54434" y="209855"/>
                    <a:pt x="51842" y="204673"/>
                    <a:pt x="50546" y="199492"/>
                  </a:cubicBezTo>
                  <a:cubicBezTo>
                    <a:pt x="50546" y="199492"/>
                    <a:pt x="50546" y="199492"/>
                    <a:pt x="0" y="194310"/>
                  </a:cubicBezTo>
                  <a:cubicBezTo>
                    <a:pt x="0" y="194310"/>
                    <a:pt x="0" y="194310"/>
                    <a:pt x="0" y="129540"/>
                  </a:cubicBezTo>
                  <a:cubicBezTo>
                    <a:pt x="0" y="129540"/>
                    <a:pt x="0" y="129540"/>
                    <a:pt x="50546" y="124358"/>
                  </a:cubicBezTo>
                  <a:cubicBezTo>
                    <a:pt x="51842" y="119177"/>
                    <a:pt x="54434" y="113995"/>
                    <a:pt x="57026" y="108814"/>
                  </a:cubicBezTo>
                  <a:cubicBezTo>
                    <a:pt x="57026" y="108814"/>
                    <a:pt x="57026" y="108814"/>
                    <a:pt x="25921" y="69952"/>
                  </a:cubicBezTo>
                  <a:cubicBezTo>
                    <a:pt x="25921" y="69952"/>
                    <a:pt x="25921" y="69952"/>
                    <a:pt x="71283" y="24613"/>
                  </a:cubicBezTo>
                  <a:cubicBezTo>
                    <a:pt x="71283" y="24613"/>
                    <a:pt x="71283" y="24613"/>
                    <a:pt x="112756" y="56998"/>
                  </a:cubicBezTo>
                  <a:cubicBezTo>
                    <a:pt x="117940" y="55702"/>
                    <a:pt x="123124" y="53111"/>
                    <a:pt x="128309" y="51816"/>
                  </a:cubicBezTo>
                  <a:cubicBezTo>
                    <a:pt x="128309" y="51816"/>
                    <a:pt x="128309" y="51816"/>
                    <a:pt x="133493" y="0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19" name="íşliḋè"/>
            <p:cNvGrpSpPr/>
            <p:nvPr/>
          </p:nvGrpSpPr>
          <p:grpSpPr>
            <a:xfrm>
              <a:off x="8157450" y="3783651"/>
              <a:ext cx="2894756" cy="2201628"/>
              <a:chOff x="8376244" y="3783651"/>
              <a:chExt cx="2894756" cy="2201628"/>
            </a:xfrm>
          </p:grpSpPr>
          <p:sp>
            <p:nvSpPr>
              <p:cNvPr id="26" name="išľîḍè"/>
              <p:cNvSpPr/>
              <p:nvPr/>
            </p:nvSpPr>
            <p:spPr bwMode="auto">
              <a:xfrm>
                <a:off x="8376244" y="4101360"/>
                <a:ext cx="2894756" cy="1883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1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点击这里输入您的标题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Theme color makes PPT more convenient to change.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Adjust the spacing to adapt to Chinese typesetting, use the reference line in PPT.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7" name="îṣ1íḓè"/>
              <p:cNvSpPr txBox="1"/>
              <p:nvPr/>
            </p:nvSpPr>
            <p:spPr bwMode="auto">
              <a:xfrm>
                <a:off x="8376244" y="3783651"/>
                <a:ext cx="289475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1">
                <a:no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zh-CN" altLang="en-US" sz="20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20" name="işlïďê"/>
            <p:cNvSpPr/>
            <p:nvPr/>
          </p:nvSpPr>
          <p:spPr bwMode="auto">
            <a:xfrm>
              <a:off x="2523919" y="3358662"/>
              <a:ext cx="140676" cy="1406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1" name="ísļíḑe"/>
            <p:cNvSpPr/>
            <p:nvPr/>
          </p:nvSpPr>
          <p:spPr bwMode="auto">
            <a:xfrm>
              <a:off x="2378233" y="2728174"/>
              <a:ext cx="432048" cy="432048"/>
            </a:xfrm>
            <a:custGeom>
              <a:avLst/>
              <a:gdLst>
                <a:gd name="connsiteX0" fmla="*/ 224631 w 330200"/>
                <a:gd name="connsiteY0" fmla="*/ 257175 h 330200"/>
                <a:gd name="connsiteX1" fmla="*/ 234950 w 330200"/>
                <a:gd name="connsiteY1" fmla="*/ 267494 h 330200"/>
                <a:gd name="connsiteX2" fmla="*/ 224631 w 330200"/>
                <a:gd name="connsiteY2" fmla="*/ 277813 h 330200"/>
                <a:gd name="connsiteX3" fmla="*/ 214312 w 330200"/>
                <a:gd name="connsiteY3" fmla="*/ 267494 h 330200"/>
                <a:gd name="connsiteX4" fmla="*/ 224631 w 330200"/>
                <a:gd name="connsiteY4" fmla="*/ 257175 h 330200"/>
                <a:gd name="connsiteX5" fmla="*/ 105569 w 330200"/>
                <a:gd name="connsiteY5" fmla="*/ 257175 h 330200"/>
                <a:gd name="connsiteX6" fmla="*/ 115888 w 330200"/>
                <a:gd name="connsiteY6" fmla="*/ 267494 h 330200"/>
                <a:gd name="connsiteX7" fmla="*/ 105569 w 330200"/>
                <a:gd name="connsiteY7" fmla="*/ 277813 h 330200"/>
                <a:gd name="connsiteX8" fmla="*/ 95250 w 330200"/>
                <a:gd name="connsiteY8" fmla="*/ 267494 h 330200"/>
                <a:gd name="connsiteX9" fmla="*/ 105569 w 330200"/>
                <a:gd name="connsiteY9" fmla="*/ 257175 h 330200"/>
                <a:gd name="connsiteX10" fmla="*/ 268288 w 330200"/>
                <a:gd name="connsiteY10" fmla="*/ 212725 h 330200"/>
                <a:gd name="connsiteX11" fmla="*/ 279401 w 330200"/>
                <a:gd name="connsiteY11" fmla="*/ 223838 h 330200"/>
                <a:gd name="connsiteX12" fmla="*/ 268288 w 330200"/>
                <a:gd name="connsiteY12" fmla="*/ 234951 h 330200"/>
                <a:gd name="connsiteX13" fmla="*/ 257175 w 330200"/>
                <a:gd name="connsiteY13" fmla="*/ 223838 h 330200"/>
                <a:gd name="connsiteX14" fmla="*/ 268288 w 330200"/>
                <a:gd name="connsiteY14" fmla="*/ 212725 h 330200"/>
                <a:gd name="connsiteX15" fmla="*/ 61913 w 330200"/>
                <a:gd name="connsiteY15" fmla="*/ 212725 h 330200"/>
                <a:gd name="connsiteX16" fmla="*/ 73026 w 330200"/>
                <a:gd name="connsiteY16" fmla="*/ 223838 h 330200"/>
                <a:gd name="connsiteX17" fmla="*/ 61913 w 330200"/>
                <a:gd name="connsiteY17" fmla="*/ 234951 h 330200"/>
                <a:gd name="connsiteX18" fmla="*/ 50800 w 330200"/>
                <a:gd name="connsiteY18" fmla="*/ 223838 h 330200"/>
                <a:gd name="connsiteX19" fmla="*/ 61913 w 330200"/>
                <a:gd name="connsiteY19" fmla="*/ 212725 h 330200"/>
                <a:gd name="connsiteX20" fmla="*/ 192087 w 330200"/>
                <a:gd name="connsiteY20" fmla="*/ 150813 h 330200"/>
                <a:gd name="connsiteX21" fmla="*/ 234950 w 330200"/>
                <a:gd name="connsiteY21" fmla="*/ 164783 h 330200"/>
                <a:gd name="connsiteX22" fmla="*/ 192087 w 330200"/>
                <a:gd name="connsiteY22" fmla="*/ 176213 h 330200"/>
                <a:gd name="connsiteX23" fmla="*/ 195984 w 330200"/>
                <a:gd name="connsiteY23" fmla="*/ 163513 h 330200"/>
                <a:gd name="connsiteX24" fmla="*/ 192087 w 330200"/>
                <a:gd name="connsiteY24" fmla="*/ 150813 h 330200"/>
                <a:gd name="connsiteX25" fmla="*/ 165100 w 330200"/>
                <a:gd name="connsiteY25" fmla="*/ 147638 h 330200"/>
                <a:gd name="connsiteX26" fmla="*/ 182563 w 330200"/>
                <a:gd name="connsiteY26" fmla="*/ 164307 h 330200"/>
                <a:gd name="connsiteX27" fmla="*/ 165100 w 330200"/>
                <a:gd name="connsiteY27" fmla="*/ 180976 h 330200"/>
                <a:gd name="connsiteX28" fmla="*/ 147637 w 330200"/>
                <a:gd name="connsiteY28" fmla="*/ 164307 h 330200"/>
                <a:gd name="connsiteX29" fmla="*/ 165100 w 330200"/>
                <a:gd name="connsiteY29" fmla="*/ 147638 h 330200"/>
                <a:gd name="connsiteX30" fmla="*/ 268288 w 330200"/>
                <a:gd name="connsiteY30" fmla="*/ 93663 h 330200"/>
                <a:gd name="connsiteX31" fmla="*/ 279401 w 330200"/>
                <a:gd name="connsiteY31" fmla="*/ 104776 h 330200"/>
                <a:gd name="connsiteX32" fmla="*/ 268288 w 330200"/>
                <a:gd name="connsiteY32" fmla="*/ 115889 h 330200"/>
                <a:gd name="connsiteX33" fmla="*/ 257175 w 330200"/>
                <a:gd name="connsiteY33" fmla="*/ 104776 h 330200"/>
                <a:gd name="connsiteX34" fmla="*/ 268288 w 330200"/>
                <a:gd name="connsiteY34" fmla="*/ 93663 h 330200"/>
                <a:gd name="connsiteX35" fmla="*/ 61913 w 330200"/>
                <a:gd name="connsiteY35" fmla="*/ 93663 h 330200"/>
                <a:gd name="connsiteX36" fmla="*/ 73026 w 330200"/>
                <a:gd name="connsiteY36" fmla="*/ 104776 h 330200"/>
                <a:gd name="connsiteX37" fmla="*/ 61913 w 330200"/>
                <a:gd name="connsiteY37" fmla="*/ 115889 h 330200"/>
                <a:gd name="connsiteX38" fmla="*/ 50800 w 330200"/>
                <a:gd name="connsiteY38" fmla="*/ 104776 h 330200"/>
                <a:gd name="connsiteX39" fmla="*/ 61913 w 330200"/>
                <a:gd name="connsiteY39" fmla="*/ 93663 h 330200"/>
                <a:gd name="connsiteX40" fmla="*/ 165100 w 330200"/>
                <a:gd name="connsiteY40" fmla="*/ 90488 h 330200"/>
                <a:gd name="connsiteX41" fmla="*/ 177800 w 330200"/>
                <a:gd name="connsiteY41" fmla="*/ 138113 h 330200"/>
                <a:gd name="connsiteX42" fmla="*/ 165100 w 330200"/>
                <a:gd name="connsiteY42" fmla="*/ 135539 h 330200"/>
                <a:gd name="connsiteX43" fmla="*/ 152400 w 330200"/>
                <a:gd name="connsiteY43" fmla="*/ 138113 h 330200"/>
                <a:gd name="connsiteX44" fmla="*/ 165100 w 330200"/>
                <a:gd name="connsiteY44" fmla="*/ 90488 h 330200"/>
                <a:gd name="connsiteX45" fmla="*/ 224631 w 330200"/>
                <a:gd name="connsiteY45" fmla="*/ 50800 h 330200"/>
                <a:gd name="connsiteX46" fmla="*/ 234950 w 330200"/>
                <a:gd name="connsiteY46" fmla="*/ 61119 h 330200"/>
                <a:gd name="connsiteX47" fmla="*/ 224631 w 330200"/>
                <a:gd name="connsiteY47" fmla="*/ 71438 h 330200"/>
                <a:gd name="connsiteX48" fmla="*/ 214312 w 330200"/>
                <a:gd name="connsiteY48" fmla="*/ 61119 h 330200"/>
                <a:gd name="connsiteX49" fmla="*/ 224631 w 330200"/>
                <a:gd name="connsiteY49" fmla="*/ 50800 h 330200"/>
                <a:gd name="connsiteX50" fmla="*/ 105569 w 330200"/>
                <a:gd name="connsiteY50" fmla="*/ 50800 h 330200"/>
                <a:gd name="connsiteX51" fmla="*/ 115888 w 330200"/>
                <a:gd name="connsiteY51" fmla="*/ 61119 h 330200"/>
                <a:gd name="connsiteX52" fmla="*/ 105569 w 330200"/>
                <a:gd name="connsiteY52" fmla="*/ 71438 h 330200"/>
                <a:gd name="connsiteX53" fmla="*/ 95250 w 330200"/>
                <a:gd name="connsiteY53" fmla="*/ 61119 h 330200"/>
                <a:gd name="connsiteX54" fmla="*/ 105569 w 330200"/>
                <a:gd name="connsiteY54" fmla="*/ 50800 h 330200"/>
                <a:gd name="connsiteX55" fmla="*/ 147480 w 330200"/>
                <a:gd name="connsiteY55" fmla="*/ 22225 h 330200"/>
                <a:gd name="connsiteX56" fmla="*/ 20637 w 330200"/>
                <a:gd name="connsiteY56" fmla="*/ 147774 h 330200"/>
                <a:gd name="connsiteX57" fmla="*/ 50406 w 330200"/>
                <a:gd name="connsiteY57" fmla="*/ 147774 h 330200"/>
                <a:gd name="connsiteX58" fmla="*/ 50406 w 330200"/>
                <a:gd name="connsiteY58" fmla="*/ 181426 h 330200"/>
                <a:gd name="connsiteX59" fmla="*/ 20637 w 330200"/>
                <a:gd name="connsiteY59" fmla="*/ 181426 h 330200"/>
                <a:gd name="connsiteX60" fmla="*/ 147480 w 330200"/>
                <a:gd name="connsiteY60" fmla="*/ 309563 h 330200"/>
                <a:gd name="connsiteX61" fmla="*/ 147480 w 330200"/>
                <a:gd name="connsiteY61" fmla="*/ 279794 h 330200"/>
                <a:gd name="connsiteX62" fmla="*/ 181132 w 330200"/>
                <a:gd name="connsiteY62" fmla="*/ 279794 h 330200"/>
                <a:gd name="connsiteX63" fmla="*/ 181132 w 330200"/>
                <a:gd name="connsiteY63" fmla="*/ 309563 h 330200"/>
                <a:gd name="connsiteX64" fmla="*/ 307975 w 330200"/>
                <a:gd name="connsiteY64" fmla="*/ 181426 h 330200"/>
                <a:gd name="connsiteX65" fmla="*/ 279500 w 330200"/>
                <a:gd name="connsiteY65" fmla="*/ 181426 h 330200"/>
                <a:gd name="connsiteX66" fmla="*/ 279500 w 330200"/>
                <a:gd name="connsiteY66" fmla="*/ 147774 h 330200"/>
                <a:gd name="connsiteX67" fmla="*/ 307975 w 330200"/>
                <a:gd name="connsiteY67" fmla="*/ 147774 h 330200"/>
                <a:gd name="connsiteX68" fmla="*/ 181132 w 330200"/>
                <a:gd name="connsiteY68" fmla="*/ 22225 h 330200"/>
                <a:gd name="connsiteX69" fmla="*/ 181132 w 330200"/>
                <a:gd name="connsiteY69" fmla="*/ 51995 h 330200"/>
                <a:gd name="connsiteX70" fmla="*/ 147480 w 330200"/>
                <a:gd name="connsiteY70" fmla="*/ 51995 h 330200"/>
                <a:gd name="connsiteX71" fmla="*/ 147480 w 330200"/>
                <a:gd name="connsiteY71" fmla="*/ 22225 h 330200"/>
                <a:gd name="connsiteX72" fmla="*/ 165100 w 330200"/>
                <a:gd name="connsiteY72" fmla="*/ 0 h 330200"/>
                <a:gd name="connsiteX73" fmla="*/ 330200 w 330200"/>
                <a:gd name="connsiteY73" fmla="*/ 165100 h 330200"/>
                <a:gd name="connsiteX74" fmla="*/ 165100 w 330200"/>
                <a:gd name="connsiteY74" fmla="*/ 330200 h 330200"/>
                <a:gd name="connsiteX75" fmla="*/ 0 w 330200"/>
                <a:gd name="connsiteY75" fmla="*/ 165100 h 330200"/>
                <a:gd name="connsiteX76" fmla="*/ 165100 w 330200"/>
                <a:gd name="connsiteY76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30200" h="330200">
                  <a:moveTo>
                    <a:pt x="224631" y="257175"/>
                  </a:moveTo>
                  <a:cubicBezTo>
                    <a:pt x="230330" y="257175"/>
                    <a:pt x="234950" y="261795"/>
                    <a:pt x="234950" y="267494"/>
                  </a:cubicBezTo>
                  <a:cubicBezTo>
                    <a:pt x="234950" y="273193"/>
                    <a:pt x="230330" y="277813"/>
                    <a:pt x="224631" y="277813"/>
                  </a:cubicBezTo>
                  <a:cubicBezTo>
                    <a:pt x="218932" y="277813"/>
                    <a:pt x="214312" y="273193"/>
                    <a:pt x="214312" y="267494"/>
                  </a:cubicBezTo>
                  <a:cubicBezTo>
                    <a:pt x="214312" y="261795"/>
                    <a:pt x="218932" y="257175"/>
                    <a:pt x="224631" y="257175"/>
                  </a:cubicBezTo>
                  <a:close/>
                  <a:moveTo>
                    <a:pt x="105569" y="257175"/>
                  </a:moveTo>
                  <a:cubicBezTo>
                    <a:pt x="111268" y="257175"/>
                    <a:pt x="115888" y="261795"/>
                    <a:pt x="115888" y="267494"/>
                  </a:cubicBezTo>
                  <a:cubicBezTo>
                    <a:pt x="115888" y="273193"/>
                    <a:pt x="111268" y="277813"/>
                    <a:pt x="105569" y="277813"/>
                  </a:cubicBezTo>
                  <a:cubicBezTo>
                    <a:pt x="99870" y="277813"/>
                    <a:pt x="95250" y="273193"/>
                    <a:pt x="95250" y="267494"/>
                  </a:cubicBezTo>
                  <a:cubicBezTo>
                    <a:pt x="95250" y="261795"/>
                    <a:pt x="99870" y="257175"/>
                    <a:pt x="105569" y="257175"/>
                  </a:cubicBezTo>
                  <a:close/>
                  <a:moveTo>
                    <a:pt x="268288" y="212725"/>
                  </a:moveTo>
                  <a:cubicBezTo>
                    <a:pt x="274426" y="212725"/>
                    <a:pt x="279401" y="217700"/>
                    <a:pt x="279401" y="223838"/>
                  </a:cubicBezTo>
                  <a:cubicBezTo>
                    <a:pt x="279401" y="229976"/>
                    <a:pt x="274426" y="234951"/>
                    <a:pt x="268288" y="234951"/>
                  </a:cubicBezTo>
                  <a:cubicBezTo>
                    <a:pt x="262150" y="234951"/>
                    <a:pt x="257175" y="229976"/>
                    <a:pt x="257175" y="223838"/>
                  </a:cubicBezTo>
                  <a:cubicBezTo>
                    <a:pt x="257175" y="217700"/>
                    <a:pt x="262150" y="212725"/>
                    <a:pt x="268288" y="212725"/>
                  </a:cubicBezTo>
                  <a:close/>
                  <a:moveTo>
                    <a:pt x="61913" y="212725"/>
                  </a:moveTo>
                  <a:cubicBezTo>
                    <a:pt x="68051" y="212725"/>
                    <a:pt x="73026" y="217700"/>
                    <a:pt x="73026" y="223838"/>
                  </a:cubicBezTo>
                  <a:cubicBezTo>
                    <a:pt x="73026" y="229976"/>
                    <a:pt x="68051" y="234951"/>
                    <a:pt x="61913" y="234951"/>
                  </a:cubicBezTo>
                  <a:cubicBezTo>
                    <a:pt x="55775" y="234951"/>
                    <a:pt x="50800" y="229976"/>
                    <a:pt x="50800" y="223838"/>
                  </a:cubicBezTo>
                  <a:cubicBezTo>
                    <a:pt x="50800" y="217700"/>
                    <a:pt x="55775" y="212725"/>
                    <a:pt x="61913" y="212725"/>
                  </a:cubicBezTo>
                  <a:close/>
                  <a:moveTo>
                    <a:pt x="192087" y="150813"/>
                  </a:moveTo>
                  <a:cubicBezTo>
                    <a:pt x="192087" y="150813"/>
                    <a:pt x="192087" y="150813"/>
                    <a:pt x="234950" y="164783"/>
                  </a:cubicBezTo>
                  <a:cubicBezTo>
                    <a:pt x="234950" y="164783"/>
                    <a:pt x="234950" y="164783"/>
                    <a:pt x="192087" y="176213"/>
                  </a:cubicBezTo>
                  <a:cubicBezTo>
                    <a:pt x="194685" y="172403"/>
                    <a:pt x="195984" y="168593"/>
                    <a:pt x="195984" y="163513"/>
                  </a:cubicBezTo>
                  <a:cubicBezTo>
                    <a:pt x="195984" y="159703"/>
                    <a:pt x="194685" y="154623"/>
                    <a:pt x="192087" y="150813"/>
                  </a:cubicBezTo>
                  <a:close/>
                  <a:moveTo>
                    <a:pt x="165100" y="147638"/>
                  </a:moveTo>
                  <a:cubicBezTo>
                    <a:pt x="174745" y="147638"/>
                    <a:pt x="182563" y="155101"/>
                    <a:pt x="182563" y="164307"/>
                  </a:cubicBezTo>
                  <a:cubicBezTo>
                    <a:pt x="182563" y="173513"/>
                    <a:pt x="174745" y="180976"/>
                    <a:pt x="165100" y="180976"/>
                  </a:cubicBezTo>
                  <a:cubicBezTo>
                    <a:pt x="155455" y="180976"/>
                    <a:pt x="147637" y="173513"/>
                    <a:pt x="147637" y="164307"/>
                  </a:cubicBezTo>
                  <a:cubicBezTo>
                    <a:pt x="147637" y="155101"/>
                    <a:pt x="155455" y="147638"/>
                    <a:pt x="165100" y="147638"/>
                  </a:cubicBezTo>
                  <a:close/>
                  <a:moveTo>
                    <a:pt x="268288" y="93663"/>
                  </a:moveTo>
                  <a:cubicBezTo>
                    <a:pt x="274426" y="93663"/>
                    <a:pt x="279401" y="98638"/>
                    <a:pt x="279401" y="104776"/>
                  </a:cubicBezTo>
                  <a:cubicBezTo>
                    <a:pt x="279401" y="110914"/>
                    <a:pt x="274426" y="115889"/>
                    <a:pt x="268288" y="115889"/>
                  </a:cubicBezTo>
                  <a:cubicBezTo>
                    <a:pt x="262150" y="115889"/>
                    <a:pt x="257175" y="110914"/>
                    <a:pt x="257175" y="104776"/>
                  </a:cubicBezTo>
                  <a:cubicBezTo>
                    <a:pt x="257175" y="98638"/>
                    <a:pt x="262150" y="93663"/>
                    <a:pt x="268288" y="93663"/>
                  </a:cubicBezTo>
                  <a:close/>
                  <a:moveTo>
                    <a:pt x="61913" y="93663"/>
                  </a:moveTo>
                  <a:cubicBezTo>
                    <a:pt x="68051" y="93663"/>
                    <a:pt x="73026" y="98638"/>
                    <a:pt x="73026" y="104776"/>
                  </a:cubicBezTo>
                  <a:cubicBezTo>
                    <a:pt x="73026" y="110914"/>
                    <a:pt x="68051" y="115889"/>
                    <a:pt x="61913" y="115889"/>
                  </a:cubicBezTo>
                  <a:cubicBezTo>
                    <a:pt x="55775" y="115889"/>
                    <a:pt x="50800" y="110914"/>
                    <a:pt x="50800" y="104776"/>
                  </a:cubicBezTo>
                  <a:cubicBezTo>
                    <a:pt x="50800" y="98638"/>
                    <a:pt x="55775" y="93663"/>
                    <a:pt x="61913" y="93663"/>
                  </a:cubicBezTo>
                  <a:close/>
                  <a:moveTo>
                    <a:pt x="165100" y="90488"/>
                  </a:moveTo>
                  <a:cubicBezTo>
                    <a:pt x="165100" y="90488"/>
                    <a:pt x="165100" y="90488"/>
                    <a:pt x="177800" y="138113"/>
                  </a:cubicBezTo>
                  <a:cubicBezTo>
                    <a:pt x="173990" y="135539"/>
                    <a:pt x="168910" y="135539"/>
                    <a:pt x="165100" y="135539"/>
                  </a:cubicBezTo>
                  <a:cubicBezTo>
                    <a:pt x="160020" y="135539"/>
                    <a:pt x="156210" y="135539"/>
                    <a:pt x="152400" y="138113"/>
                  </a:cubicBezTo>
                  <a:cubicBezTo>
                    <a:pt x="152400" y="138113"/>
                    <a:pt x="152400" y="138113"/>
                    <a:pt x="165100" y="90488"/>
                  </a:cubicBezTo>
                  <a:close/>
                  <a:moveTo>
                    <a:pt x="224631" y="50800"/>
                  </a:moveTo>
                  <a:cubicBezTo>
                    <a:pt x="230330" y="50800"/>
                    <a:pt x="234950" y="55420"/>
                    <a:pt x="234950" y="61119"/>
                  </a:cubicBezTo>
                  <a:cubicBezTo>
                    <a:pt x="234950" y="66818"/>
                    <a:pt x="230330" y="71438"/>
                    <a:pt x="224631" y="71438"/>
                  </a:cubicBezTo>
                  <a:cubicBezTo>
                    <a:pt x="218932" y="71438"/>
                    <a:pt x="214312" y="66818"/>
                    <a:pt x="214312" y="61119"/>
                  </a:cubicBezTo>
                  <a:cubicBezTo>
                    <a:pt x="214312" y="55420"/>
                    <a:pt x="218932" y="50800"/>
                    <a:pt x="224631" y="50800"/>
                  </a:cubicBezTo>
                  <a:close/>
                  <a:moveTo>
                    <a:pt x="105569" y="50800"/>
                  </a:moveTo>
                  <a:cubicBezTo>
                    <a:pt x="111268" y="50800"/>
                    <a:pt x="115888" y="55420"/>
                    <a:pt x="115888" y="61119"/>
                  </a:cubicBezTo>
                  <a:cubicBezTo>
                    <a:pt x="115888" y="66818"/>
                    <a:pt x="111268" y="71438"/>
                    <a:pt x="105569" y="71438"/>
                  </a:cubicBezTo>
                  <a:cubicBezTo>
                    <a:pt x="99870" y="71438"/>
                    <a:pt x="95250" y="66818"/>
                    <a:pt x="95250" y="61119"/>
                  </a:cubicBezTo>
                  <a:cubicBezTo>
                    <a:pt x="95250" y="55420"/>
                    <a:pt x="99870" y="50800"/>
                    <a:pt x="105569" y="50800"/>
                  </a:cubicBezTo>
                  <a:close/>
                  <a:moveTo>
                    <a:pt x="147480" y="22225"/>
                  </a:moveTo>
                  <a:cubicBezTo>
                    <a:pt x="81470" y="29991"/>
                    <a:pt x="28403" y="81764"/>
                    <a:pt x="20637" y="147774"/>
                  </a:cubicBezTo>
                  <a:cubicBezTo>
                    <a:pt x="20637" y="147774"/>
                    <a:pt x="20637" y="147774"/>
                    <a:pt x="50406" y="147774"/>
                  </a:cubicBezTo>
                  <a:cubicBezTo>
                    <a:pt x="50406" y="147774"/>
                    <a:pt x="50406" y="147774"/>
                    <a:pt x="50406" y="181426"/>
                  </a:cubicBezTo>
                  <a:cubicBezTo>
                    <a:pt x="50406" y="181426"/>
                    <a:pt x="50406" y="181426"/>
                    <a:pt x="20637" y="181426"/>
                  </a:cubicBezTo>
                  <a:cubicBezTo>
                    <a:pt x="28403" y="248730"/>
                    <a:pt x="80176" y="301797"/>
                    <a:pt x="147480" y="309563"/>
                  </a:cubicBezTo>
                  <a:cubicBezTo>
                    <a:pt x="147480" y="309563"/>
                    <a:pt x="147480" y="309563"/>
                    <a:pt x="147480" y="279794"/>
                  </a:cubicBezTo>
                  <a:cubicBezTo>
                    <a:pt x="147480" y="279794"/>
                    <a:pt x="147480" y="279794"/>
                    <a:pt x="181132" y="279794"/>
                  </a:cubicBezTo>
                  <a:cubicBezTo>
                    <a:pt x="181132" y="279794"/>
                    <a:pt x="181132" y="279794"/>
                    <a:pt x="181132" y="309563"/>
                  </a:cubicBezTo>
                  <a:cubicBezTo>
                    <a:pt x="247142" y="301797"/>
                    <a:pt x="300209" y="248730"/>
                    <a:pt x="307975" y="181426"/>
                  </a:cubicBezTo>
                  <a:cubicBezTo>
                    <a:pt x="307975" y="181426"/>
                    <a:pt x="307975" y="181426"/>
                    <a:pt x="279500" y="181426"/>
                  </a:cubicBezTo>
                  <a:cubicBezTo>
                    <a:pt x="279500" y="181426"/>
                    <a:pt x="279500" y="181426"/>
                    <a:pt x="279500" y="147774"/>
                  </a:cubicBezTo>
                  <a:cubicBezTo>
                    <a:pt x="279500" y="147774"/>
                    <a:pt x="279500" y="147774"/>
                    <a:pt x="307975" y="147774"/>
                  </a:cubicBezTo>
                  <a:cubicBezTo>
                    <a:pt x="300209" y="81764"/>
                    <a:pt x="247142" y="29991"/>
                    <a:pt x="181132" y="22225"/>
                  </a:cubicBezTo>
                  <a:cubicBezTo>
                    <a:pt x="181132" y="22225"/>
                    <a:pt x="181132" y="22225"/>
                    <a:pt x="181132" y="51995"/>
                  </a:cubicBezTo>
                  <a:cubicBezTo>
                    <a:pt x="181132" y="51995"/>
                    <a:pt x="181132" y="51995"/>
                    <a:pt x="147480" y="51995"/>
                  </a:cubicBezTo>
                  <a:cubicBezTo>
                    <a:pt x="147480" y="51995"/>
                    <a:pt x="147480" y="51995"/>
                    <a:pt x="147480" y="22225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22" name="íšlíḋe"/>
            <p:cNvGrpSpPr/>
            <p:nvPr/>
          </p:nvGrpSpPr>
          <p:grpSpPr>
            <a:xfrm>
              <a:off x="1146879" y="3783651"/>
              <a:ext cx="2894756" cy="2201628"/>
              <a:chOff x="1365673" y="3783651"/>
              <a:chExt cx="2894756" cy="2201628"/>
            </a:xfrm>
          </p:grpSpPr>
          <p:sp>
            <p:nvSpPr>
              <p:cNvPr id="24" name="íśliḑe"/>
              <p:cNvSpPr/>
              <p:nvPr/>
            </p:nvSpPr>
            <p:spPr bwMode="auto">
              <a:xfrm>
                <a:off x="1365673" y="4101360"/>
                <a:ext cx="2894756" cy="1883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1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点击这里输入您的标题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Theme color makes PPT more convenient to change.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Adjust the spacing to adapt to Chinese typesetting, use the reference line in PPT.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5" name="ïśļîďe"/>
              <p:cNvSpPr txBox="1"/>
              <p:nvPr/>
            </p:nvSpPr>
            <p:spPr bwMode="auto">
              <a:xfrm>
                <a:off x="1365673" y="3783651"/>
                <a:ext cx="289475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1">
                <a:no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zh-CN" altLang="en-US" sz="20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23" name="ïśliḍê"/>
            <p:cNvSpPr/>
            <p:nvPr/>
          </p:nvSpPr>
          <p:spPr bwMode="auto">
            <a:xfrm>
              <a:off x="4337476" y="3411000"/>
              <a:ext cx="3517048" cy="36000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产品运营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a1528caa-7853-4537-9eac-65bfc07689b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2411" y="1324338"/>
            <a:ext cx="11807179" cy="4209324"/>
            <a:chOff x="192411" y="1324338"/>
            <a:chExt cx="11807179" cy="4209324"/>
          </a:xfrm>
        </p:grpSpPr>
        <p:grpSp>
          <p:nvGrpSpPr>
            <p:cNvPr id="11" name="îṡľíḑè"/>
            <p:cNvGrpSpPr/>
            <p:nvPr/>
          </p:nvGrpSpPr>
          <p:grpSpPr>
            <a:xfrm>
              <a:off x="192411" y="1324338"/>
              <a:ext cx="2806042" cy="4209324"/>
              <a:chOff x="265485" y="1131242"/>
              <a:chExt cx="3063486" cy="4595516"/>
            </a:xfrm>
          </p:grpSpPr>
          <p:sp>
            <p:nvSpPr>
              <p:cNvPr id="27" name="iSľîdê"/>
              <p:cNvSpPr/>
              <p:nvPr/>
            </p:nvSpPr>
            <p:spPr bwMode="auto">
              <a:xfrm>
                <a:off x="265485" y="1131242"/>
                <a:ext cx="3063486" cy="3024336"/>
              </a:xfrm>
              <a:custGeom>
                <a:avLst/>
                <a:gdLst>
                  <a:gd name="T0" fmla="*/ 93 w 299"/>
                  <a:gd name="T1" fmla="*/ 65 h 295"/>
                  <a:gd name="T2" fmla="*/ 90 w 299"/>
                  <a:gd name="T3" fmla="*/ 159 h 295"/>
                  <a:gd name="T4" fmla="*/ 132 w 299"/>
                  <a:gd name="T5" fmla="*/ 69 h 295"/>
                  <a:gd name="T6" fmla="*/ 292 w 299"/>
                  <a:gd name="T7" fmla="*/ 107 h 295"/>
                  <a:gd name="T8" fmla="*/ 279 w 299"/>
                  <a:gd name="T9" fmla="*/ 170 h 295"/>
                  <a:gd name="T10" fmla="*/ 271 w 299"/>
                  <a:gd name="T11" fmla="*/ 51 h 295"/>
                  <a:gd name="T12" fmla="*/ 244 w 299"/>
                  <a:gd name="T13" fmla="*/ 213 h 295"/>
                  <a:gd name="T14" fmla="*/ 236 w 299"/>
                  <a:gd name="T15" fmla="*/ 219 h 295"/>
                  <a:gd name="T16" fmla="*/ 224 w 299"/>
                  <a:gd name="T17" fmla="*/ 244 h 295"/>
                  <a:gd name="T18" fmla="*/ 200 w 299"/>
                  <a:gd name="T19" fmla="*/ 59 h 295"/>
                  <a:gd name="T20" fmla="*/ 182 w 299"/>
                  <a:gd name="T21" fmla="*/ 36 h 295"/>
                  <a:gd name="T22" fmla="*/ 160 w 299"/>
                  <a:gd name="T23" fmla="*/ 240 h 295"/>
                  <a:gd name="T24" fmla="*/ 177 w 299"/>
                  <a:gd name="T25" fmla="*/ 42 h 295"/>
                  <a:gd name="T26" fmla="*/ 144 w 299"/>
                  <a:gd name="T27" fmla="*/ 245 h 295"/>
                  <a:gd name="T28" fmla="*/ 127 w 299"/>
                  <a:gd name="T29" fmla="*/ 295 h 295"/>
                  <a:gd name="T30" fmla="*/ 109 w 299"/>
                  <a:gd name="T31" fmla="*/ 50 h 295"/>
                  <a:gd name="T32" fmla="*/ 94 w 299"/>
                  <a:gd name="T33" fmla="*/ 40 h 295"/>
                  <a:gd name="T34" fmla="*/ 81 w 299"/>
                  <a:gd name="T35" fmla="*/ 31 h 295"/>
                  <a:gd name="T36" fmla="*/ 78 w 299"/>
                  <a:gd name="T37" fmla="*/ 155 h 295"/>
                  <a:gd name="T38" fmla="*/ 70 w 299"/>
                  <a:gd name="T39" fmla="*/ 43 h 295"/>
                  <a:gd name="T40" fmla="*/ 64 w 299"/>
                  <a:gd name="T41" fmla="*/ 33 h 295"/>
                  <a:gd name="T42" fmla="*/ 54 w 299"/>
                  <a:gd name="T43" fmla="*/ 90 h 295"/>
                  <a:gd name="T44" fmla="*/ 51 w 299"/>
                  <a:gd name="T45" fmla="*/ 154 h 295"/>
                  <a:gd name="T46" fmla="*/ 51 w 299"/>
                  <a:gd name="T47" fmla="*/ 66 h 295"/>
                  <a:gd name="T48" fmla="*/ 39 w 299"/>
                  <a:gd name="T49" fmla="*/ 166 h 295"/>
                  <a:gd name="T50" fmla="*/ 25 w 299"/>
                  <a:gd name="T51" fmla="*/ 104 h 295"/>
                  <a:gd name="T52" fmla="*/ 263 w 299"/>
                  <a:gd name="T53" fmla="*/ 159 h 295"/>
                  <a:gd name="T54" fmla="*/ 251 w 299"/>
                  <a:gd name="T55" fmla="*/ 78 h 295"/>
                  <a:gd name="T56" fmla="*/ 247 w 299"/>
                  <a:gd name="T57" fmla="*/ 75 h 295"/>
                  <a:gd name="T58" fmla="*/ 230 w 299"/>
                  <a:gd name="T59" fmla="*/ 84 h 295"/>
                  <a:gd name="T60" fmla="*/ 233 w 299"/>
                  <a:gd name="T61" fmla="*/ 209 h 295"/>
                  <a:gd name="T62" fmla="*/ 207 w 299"/>
                  <a:gd name="T63" fmla="*/ 85 h 295"/>
                  <a:gd name="T64" fmla="*/ 136 w 299"/>
                  <a:gd name="T65" fmla="*/ 232 h 295"/>
                  <a:gd name="T66" fmla="*/ 133 w 299"/>
                  <a:gd name="T67" fmla="*/ 67 h 295"/>
                  <a:gd name="T68" fmla="*/ 109 w 299"/>
                  <a:gd name="T69" fmla="*/ 62 h 295"/>
                  <a:gd name="T70" fmla="*/ 89 w 299"/>
                  <a:gd name="T71" fmla="*/ 170 h 295"/>
                  <a:gd name="T72" fmla="*/ 77 w 299"/>
                  <a:gd name="T73" fmla="*/ 59 h 295"/>
                  <a:gd name="T74" fmla="*/ 98 w 299"/>
                  <a:gd name="T75" fmla="*/ 192 h 295"/>
                  <a:gd name="T76" fmla="*/ 74 w 299"/>
                  <a:gd name="T77" fmla="*/ 69 h 295"/>
                  <a:gd name="T78" fmla="*/ 61 w 299"/>
                  <a:gd name="T79" fmla="*/ 205 h 295"/>
                  <a:gd name="T80" fmla="*/ 59 w 299"/>
                  <a:gd name="T81" fmla="*/ 206 h 295"/>
                  <a:gd name="T82" fmla="*/ 104 w 299"/>
                  <a:gd name="T83" fmla="*/ 217 h 295"/>
                  <a:gd name="T84" fmla="*/ 136 w 299"/>
                  <a:gd name="T85" fmla="*/ 255 h 295"/>
                  <a:gd name="T86" fmla="*/ 165 w 299"/>
                  <a:gd name="T87" fmla="*/ 214 h 295"/>
                  <a:gd name="T88" fmla="*/ 222 w 299"/>
                  <a:gd name="T89" fmla="*/ 247 h 295"/>
                  <a:gd name="T90" fmla="*/ 262 w 299"/>
                  <a:gd name="T91" fmla="*/ 182 h 295"/>
                  <a:gd name="T92" fmla="*/ 281 w 299"/>
                  <a:gd name="T93" fmla="*/ 151 h 295"/>
                  <a:gd name="T94" fmla="*/ 249 w 299"/>
                  <a:gd name="T95" fmla="*/ 123 h 295"/>
                  <a:gd name="T96" fmla="*/ 261 w 299"/>
                  <a:gd name="T97" fmla="*/ 64 h 295"/>
                  <a:gd name="T98" fmla="*/ 218 w 299"/>
                  <a:gd name="T99" fmla="*/ 86 h 295"/>
                  <a:gd name="T100" fmla="*/ 205 w 299"/>
                  <a:gd name="T101" fmla="*/ 54 h 295"/>
                  <a:gd name="T102" fmla="*/ 182 w 299"/>
                  <a:gd name="T103" fmla="*/ 65 h 295"/>
                  <a:gd name="T104" fmla="*/ 99 w 299"/>
                  <a:gd name="T105" fmla="*/ 53 h 295"/>
                  <a:gd name="T106" fmla="*/ 56 w 299"/>
                  <a:gd name="T107" fmla="*/ 33 h 295"/>
                  <a:gd name="T108" fmla="*/ 46 w 299"/>
                  <a:gd name="T109" fmla="*/ 48 h 295"/>
                  <a:gd name="T110" fmla="*/ 60 w 299"/>
                  <a:gd name="T111" fmla="*/ 80 h 295"/>
                  <a:gd name="T112" fmla="*/ 71 w 299"/>
                  <a:gd name="T113" fmla="*/ 105 h 295"/>
                  <a:gd name="T114" fmla="*/ 66 w 299"/>
                  <a:gd name="T115" fmla="*/ 166 h 295"/>
                  <a:gd name="T116" fmla="*/ 190 w 299"/>
                  <a:gd name="T117" fmla="*/ 210 h 295"/>
                  <a:gd name="T118" fmla="*/ 18 w 299"/>
                  <a:gd name="T119" fmla="*/ 206 h 295"/>
                  <a:gd name="T120" fmla="*/ 7 w 299"/>
                  <a:gd name="T121" fmla="*/ 228 h 295"/>
                  <a:gd name="T122" fmla="*/ 68 w 299"/>
                  <a:gd name="T123" fmla="*/ 57 h 295"/>
                  <a:gd name="T124" fmla="*/ 112 w 299"/>
                  <a:gd name="T125" fmla="*/ 162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" h="295">
                    <a:moveTo>
                      <a:pt x="75" y="62"/>
                    </a:moveTo>
                    <a:cubicBezTo>
                      <a:pt x="72" y="65"/>
                      <a:pt x="68" y="61"/>
                      <a:pt x="66" y="58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60"/>
                      <a:pt x="70" y="61"/>
                      <a:pt x="73" y="61"/>
                    </a:cubicBezTo>
                    <a:cubicBezTo>
                      <a:pt x="74" y="62"/>
                      <a:pt x="74" y="62"/>
                      <a:pt x="75" y="62"/>
                    </a:cubicBezTo>
                    <a:close/>
                    <a:moveTo>
                      <a:pt x="82" y="59"/>
                    </a:moveTo>
                    <a:cubicBezTo>
                      <a:pt x="81" y="57"/>
                      <a:pt x="82" y="55"/>
                      <a:pt x="81" y="54"/>
                    </a:cubicBezTo>
                    <a:cubicBezTo>
                      <a:pt x="81" y="56"/>
                      <a:pt x="79" y="54"/>
                      <a:pt x="79" y="56"/>
                    </a:cubicBezTo>
                    <a:cubicBezTo>
                      <a:pt x="80" y="57"/>
                      <a:pt x="80" y="59"/>
                      <a:pt x="82" y="59"/>
                    </a:cubicBezTo>
                    <a:close/>
                    <a:moveTo>
                      <a:pt x="79" y="63"/>
                    </a:moveTo>
                    <a:cubicBezTo>
                      <a:pt x="78" y="63"/>
                      <a:pt x="78" y="64"/>
                      <a:pt x="79" y="64"/>
                    </a:cubicBezTo>
                    <a:cubicBezTo>
                      <a:pt x="78" y="62"/>
                      <a:pt x="79" y="61"/>
                      <a:pt x="81" y="61"/>
                    </a:cubicBezTo>
                    <a:cubicBezTo>
                      <a:pt x="81" y="59"/>
                      <a:pt x="80" y="58"/>
                      <a:pt x="79" y="58"/>
                    </a:cubicBezTo>
                    <a:cubicBezTo>
                      <a:pt x="78" y="59"/>
                      <a:pt x="81" y="59"/>
                      <a:pt x="79" y="60"/>
                    </a:cubicBezTo>
                    <a:cubicBezTo>
                      <a:pt x="77" y="60"/>
                      <a:pt x="78" y="58"/>
                      <a:pt x="77" y="59"/>
                    </a:cubicBezTo>
                    <a:cubicBezTo>
                      <a:pt x="76" y="60"/>
                      <a:pt x="80" y="62"/>
                      <a:pt x="77" y="63"/>
                    </a:cubicBezTo>
                    <a:cubicBezTo>
                      <a:pt x="78" y="63"/>
                      <a:pt x="79" y="63"/>
                      <a:pt x="79" y="63"/>
                    </a:cubicBezTo>
                    <a:close/>
                    <a:moveTo>
                      <a:pt x="86" y="65"/>
                    </a:moveTo>
                    <a:cubicBezTo>
                      <a:pt x="86" y="65"/>
                      <a:pt x="86" y="66"/>
                      <a:pt x="86" y="65"/>
                    </a:cubicBezTo>
                    <a:cubicBezTo>
                      <a:pt x="85" y="64"/>
                      <a:pt x="83" y="63"/>
                      <a:pt x="81" y="62"/>
                    </a:cubicBezTo>
                    <a:cubicBezTo>
                      <a:pt x="82" y="63"/>
                      <a:pt x="79" y="62"/>
                      <a:pt x="80" y="64"/>
                    </a:cubicBezTo>
                    <a:cubicBezTo>
                      <a:pt x="82" y="64"/>
                      <a:pt x="82" y="65"/>
                      <a:pt x="85" y="66"/>
                    </a:cubicBezTo>
                    <a:cubicBezTo>
                      <a:pt x="85" y="65"/>
                      <a:pt x="85" y="65"/>
                      <a:pt x="86" y="65"/>
                    </a:cubicBezTo>
                    <a:close/>
                    <a:moveTo>
                      <a:pt x="96" y="62"/>
                    </a:moveTo>
                    <a:cubicBezTo>
                      <a:pt x="97" y="61"/>
                      <a:pt x="97" y="62"/>
                      <a:pt x="97" y="61"/>
                    </a:cubicBezTo>
                    <a:cubicBezTo>
                      <a:pt x="96" y="61"/>
                      <a:pt x="96" y="62"/>
                      <a:pt x="95" y="62"/>
                    </a:cubicBezTo>
                    <a:cubicBezTo>
                      <a:pt x="95" y="63"/>
                      <a:pt x="97" y="64"/>
                      <a:pt x="98" y="63"/>
                    </a:cubicBezTo>
                    <a:cubicBezTo>
                      <a:pt x="97" y="63"/>
                      <a:pt x="96" y="62"/>
                      <a:pt x="96" y="62"/>
                    </a:cubicBezTo>
                    <a:close/>
                    <a:moveTo>
                      <a:pt x="94" y="64"/>
                    </a:moveTo>
                    <a:cubicBezTo>
                      <a:pt x="95" y="65"/>
                      <a:pt x="94" y="66"/>
                      <a:pt x="93" y="65"/>
                    </a:cubicBezTo>
                    <a:cubicBezTo>
                      <a:pt x="94" y="60"/>
                      <a:pt x="88" y="62"/>
                      <a:pt x="88" y="60"/>
                    </a:cubicBezTo>
                    <a:cubicBezTo>
                      <a:pt x="88" y="61"/>
                      <a:pt x="87" y="61"/>
                      <a:pt x="86" y="62"/>
                    </a:cubicBezTo>
                    <a:cubicBezTo>
                      <a:pt x="88" y="65"/>
                      <a:pt x="93" y="67"/>
                      <a:pt x="97" y="67"/>
                    </a:cubicBezTo>
                    <a:cubicBezTo>
                      <a:pt x="94" y="66"/>
                      <a:pt x="96" y="64"/>
                      <a:pt x="94" y="64"/>
                    </a:cubicBezTo>
                    <a:close/>
                    <a:moveTo>
                      <a:pt x="103" y="65"/>
                    </a:moveTo>
                    <a:cubicBezTo>
                      <a:pt x="102" y="65"/>
                      <a:pt x="101" y="65"/>
                      <a:pt x="100" y="66"/>
                    </a:cubicBezTo>
                    <a:cubicBezTo>
                      <a:pt x="102" y="67"/>
                      <a:pt x="103" y="67"/>
                      <a:pt x="103" y="65"/>
                    </a:cubicBezTo>
                    <a:close/>
                    <a:moveTo>
                      <a:pt x="92" y="72"/>
                    </a:moveTo>
                    <a:cubicBezTo>
                      <a:pt x="91" y="71"/>
                      <a:pt x="89" y="69"/>
                      <a:pt x="88" y="71"/>
                    </a:cubicBezTo>
                    <a:cubicBezTo>
                      <a:pt x="89" y="71"/>
                      <a:pt x="90" y="74"/>
                      <a:pt x="92" y="72"/>
                    </a:cubicBezTo>
                    <a:close/>
                    <a:moveTo>
                      <a:pt x="100" y="71"/>
                    </a:moveTo>
                    <a:cubicBezTo>
                      <a:pt x="98" y="71"/>
                      <a:pt x="96" y="69"/>
                      <a:pt x="95" y="70"/>
                    </a:cubicBezTo>
                    <a:cubicBezTo>
                      <a:pt x="97" y="70"/>
                      <a:pt x="99" y="73"/>
                      <a:pt x="100" y="71"/>
                    </a:cubicBezTo>
                    <a:close/>
                    <a:moveTo>
                      <a:pt x="79" y="98"/>
                    </a:moveTo>
                    <a:cubicBezTo>
                      <a:pt x="78" y="96"/>
                      <a:pt x="80" y="96"/>
                      <a:pt x="81" y="95"/>
                    </a:cubicBezTo>
                    <a:cubicBezTo>
                      <a:pt x="79" y="96"/>
                      <a:pt x="79" y="94"/>
                      <a:pt x="79" y="95"/>
                    </a:cubicBezTo>
                    <a:cubicBezTo>
                      <a:pt x="80" y="96"/>
                      <a:pt x="76" y="97"/>
                      <a:pt x="76" y="95"/>
                    </a:cubicBezTo>
                    <a:cubicBezTo>
                      <a:pt x="76" y="96"/>
                      <a:pt x="73" y="96"/>
                      <a:pt x="76" y="97"/>
                    </a:cubicBezTo>
                    <a:cubicBezTo>
                      <a:pt x="76" y="95"/>
                      <a:pt x="78" y="98"/>
                      <a:pt x="79" y="98"/>
                    </a:cubicBezTo>
                    <a:close/>
                    <a:moveTo>
                      <a:pt x="89" y="170"/>
                    </a:moveTo>
                    <a:cubicBezTo>
                      <a:pt x="89" y="170"/>
                      <a:pt x="87" y="173"/>
                      <a:pt x="89" y="174"/>
                    </a:cubicBezTo>
                    <a:cubicBezTo>
                      <a:pt x="90" y="172"/>
                      <a:pt x="91" y="171"/>
                      <a:pt x="93" y="169"/>
                    </a:cubicBezTo>
                    <a:cubicBezTo>
                      <a:pt x="92" y="169"/>
                      <a:pt x="90" y="170"/>
                      <a:pt x="89" y="170"/>
                    </a:cubicBezTo>
                    <a:close/>
                    <a:moveTo>
                      <a:pt x="82" y="162"/>
                    </a:moveTo>
                    <a:cubicBezTo>
                      <a:pt x="85" y="162"/>
                      <a:pt x="85" y="162"/>
                      <a:pt x="85" y="162"/>
                    </a:cubicBezTo>
                    <a:cubicBezTo>
                      <a:pt x="84" y="161"/>
                      <a:pt x="87" y="160"/>
                      <a:pt x="85" y="160"/>
                    </a:cubicBezTo>
                    <a:cubicBezTo>
                      <a:pt x="85" y="161"/>
                      <a:pt x="83" y="160"/>
                      <a:pt x="82" y="162"/>
                    </a:cubicBezTo>
                    <a:close/>
                    <a:moveTo>
                      <a:pt x="93" y="160"/>
                    </a:moveTo>
                    <a:cubicBezTo>
                      <a:pt x="91" y="160"/>
                      <a:pt x="91" y="162"/>
                      <a:pt x="91" y="163"/>
                    </a:cubicBezTo>
                    <a:cubicBezTo>
                      <a:pt x="92" y="163"/>
                      <a:pt x="92" y="162"/>
                      <a:pt x="93" y="160"/>
                    </a:cubicBezTo>
                    <a:close/>
                    <a:moveTo>
                      <a:pt x="90" y="159"/>
                    </a:moveTo>
                    <a:cubicBezTo>
                      <a:pt x="91" y="157"/>
                      <a:pt x="95" y="156"/>
                      <a:pt x="92" y="154"/>
                    </a:cubicBezTo>
                    <a:cubicBezTo>
                      <a:pt x="92" y="156"/>
                      <a:pt x="88" y="156"/>
                      <a:pt x="90" y="159"/>
                    </a:cubicBezTo>
                    <a:close/>
                    <a:moveTo>
                      <a:pt x="111" y="162"/>
                    </a:moveTo>
                    <a:cubicBezTo>
                      <a:pt x="111" y="161"/>
                      <a:pt x="112" y="159"/>
                      <a:pt x="110" y="159"/>
                    </a:cubicBezTo>
                    <a:cubicBezTo>
                      <a:pt x="110" y="161"/>
                      <a:pt x="109" y="162"/>
                      <a:pt x="111" y="162"/>
                    </a:cubicBezTo>
                    <a:close/>
                    <a:moveTo>
                      <a:pt x="122" y="171"/>
                    </a:moveTo>
                    <a:cubicBezTo>
                      <a:pt x="122" y="172"/>
                      <a:pt x="122" y="174"/>
                      <a:pt x="123" y="173"/>
                    </a:cubicBezTo>
                    <a:cubicBezTo>
                      <a:pt x="123" y="172"/>
                      <a:pt x="123" y="171"/>
                      <a:pt x="122" y="171"/>
                    </a:cubicBezTo>
                    <a:close/>
                    <a:moveTo>
                      <a:pt x="118" y="170"/>
                    </a:moveTo>
                    <a:cubicBezTo>
                      <a:pt x="117" y="171"/>
                      <a:pt x="117" y="172"/>
                      <a:pt x="119" y="172"/>
                    </a:cubicBezTo>
                    <a:cubicBezTo>
                      <a:pt x="118" y="171"/>
                      <a:pt x="120" y="172"/>
                      <a:pt x="120" y="171"/>
                    </a:cubicBezTo>
                    <a:cubicBezTo>
                      <a:pt x="119" y="171"/>
                      <a:pt x="120" y="169"/>
                      <a:pt x="119" y="169"/>
                    </a:cubicBezTo>
                    <a:cubicBezTo>
                      <a:pt x="117" y="170"/>
                      <a:pt x="116" y="168"/>
                      <a:pt x="114" y="170"/>
                    </a:cubicBezTo>
                    <a:cubicBezTo>
                      <a:pt x="113" y="169"/>
                      <a:pt x="114" y="166"/>
                      <a:pt x="111" y="166"/>
                    </a:cubicBezTo>
                    <a:cubicBezTo>
                      <a:pt x="112" y="170"/>
                      <a:pt x="111" y="170"/>
                      <a:pt x="114" y="172"/>
                    </a:cubicBezTo>
                    <a:cubicBezTo>
                      <a:pt x="116" y="172"/>
                      <a:pt x="116" y="170"/>
                      <a:pt x="118" y="170"/>
                    </a:cubicBezTo>
                    <a:close/>
                    <a:moveTo>
                      <a:pt x="207" y="221"/>
                    </a:moveTo>
                    <a:cubicBezTo>
                      <a:pt x="206" y="222"/>
                      <a:pt x="205" y="223"/>
                      <a:pt x="206" y="225"/>
                    </a:cubicBezTo>
                    <a:cubicBezTo>
                      <a:pt x="207" y="224"/>
                      <a:pt x="208" y="227"/>
                      <a:pt x="208" y="225"/>
                    </a:cubicBezTo>
                    <a:cubicBezTo>
                      <a:pt x="207" y="225"/>
                      <a:pt x="209" y="222"/>
                      <a:pt x="207" y="220"/>
                    </a:cubicBezTo>
                    <a:lnTo>
                      <a:pt x="207" y="221"/>
                    </a:lnTo>
                    <a:close/>
                    <a:moveTo>
                      <a:pt x="213" y="204"/>
                    </a:moveTo>
                    <a:cubicBezTo>
                      <a:pt x="208" y="204"/>
                      <a:pt x="209" y="210"/>
                      <a:pt x="209" y="214"/>
                    </a:cubicBezTo>
                    <a:cubicBezTo>
                      <a:pt x="214" y="213"/>
                      <a:pt x="213" y="208"/>
                      <a:pt x="213" y="204"/>
                    </a:cubicBezTo>
                    <a:close/>
                    <a:moveTo>
                      <a:pt x="190" y="210"/>
                    </a:moveTo>
                    <a:cubicBezTo>
                      <a:pt x="192" y="209"/>
                      <a:pt x="194" y="208"/>
                      <a:pt x="195" y="206"/>
                    </a:cubicBezTo>
                    <a:cubicBezTo>
                      <a:pt x="193" y="208"/>
                      <a:pt x="193" y="203"/>
                      <a:pt x="192" y="204"/>
                    </a:cubicBezTo>
                    <a:cubicBezTo>
                      <a:pt x="192" y="205"/>
                      <a:pt x="191" y="208"/>
                      <a:pt x="190" y="210"/>
                    </a:cubicBezTo>
                    <a:close/>
                    <a:moveTo>
                      <a:pt x="131" y="68"/>
                    </a:moveTo>
                    <a:cubicBezTo>
                      <a:pt x="131" y="69"/>
                      <a:pt x="132" y="71"/>
                      <a:pt x="132" y="69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2" y="68"/>
                      <a:pt x="133" y="68"/>
                      <a:pt x="133" y="67"/>
                    </a:cubicBezTo>
                    <a:cubicBezTo>
                      <a:pt x="129" y="66"/>
                      <a:pt x="129" y="62"/>
                      <a:pt x="128" y="59"/>
                    </a:cubicBezTo>
                    <a:cubicBezTo>
                      <a:pt x="128" y="62"/>
                      <a:pt x="126" y="63"/>
                      <a:pt x="126" y="66"/>
                    </a:cubicBezTo>
                    <a:cubicBezTo>
                      <a:pt x="129" y="66"/>
                      <a:pt x="128" y="70"/>
                      <a:pt x="130" y="71"/>
                    </a:cubicBezTo>
                    <a:cubicBezTo>
                      <a:pt x="130" y="70"/>
                      <a:pt x="130" y="69"/>
                      <a:pt x="131" y="68"/>
                    </a:cubicBezTo>
                    <a:close/>
                    <a:moveTo>
                      <a:pt x="137" y="73"/>
                    </a:moveTo>
                    <a:cubicBezTo>
                      <a:pt x="136" y="72"/>
                      <a:pt x="135" y="72"/>
                      <a:pt x="136" y="70"/>
                    </a:cubicBezTo>
                    <a:cubicBezTo>
                      <a:pt x="137" y="70"/>
                      <a:pt x="136" y="73"/>
                      <a:pt x="138" y="72"/>
                    </a:cubicBezTo>
                    <a:cubicBezTo>
                      <a:pt x="138" y="69"/>
                      <a:pt x="136" y="69"/>
                      <a:pt x="134" y="67"/>
                    </a:cubicBezTo>
                    <a:cubicBezTo>
                      <a:pt x="136" y="70"/>
                      <a:pt x="131" y="68"/>
                      <a:pt x="133" y="73"/>
                    </a:cubicBezTo>
                    <a:cubicBezTo>
                      <a:pt x="134" y="72"/>
                      <a:pt x="136" y="74"/>
                      <a:pt x="137" y="73"/>
                    </a:cubicBezTo>
                    <a:close/>
                    <a:moveTo>
                      <a:pt x="196" y="90"/>
                    </a:moveTo>
                    <a:cubicBezTo>
                      <a:pt x="196" y="88"/>
                      <a:pt x="195" y="83"/>
                      <a:pt x="193" y="84"/>
                    </a:cubicBezTo>
                    <a:cubicBezTo>
                      <a:pt x="195" y="85"/>
                      <a:pt x="192" y="86"/>
                      <a:pt x="192" y="87"/>
                    </a:cubicBezTo>
                    <a:cubicBezTo>
                      <a:pt x="191" y="86"/>
                      <a:pt x="190" y="87"/>
                      <a:pt x="189" y="87"/>
                    </a:cubicBezTo>
                    <a:cubicBezTo>
                      <a:pt x="189" y="88"/>
                      <a:pt x="191" y="88"/>
                      <a:pt x="190" y="90"/>
                    </a:cubicBezTo>
                    <a:cubicBezTo>
                      <a:pt x="191" y="90"/>
                      <a:pt x="193" y="91"/>
                      <a:pt x="193" y="90"/>
                    </a:cubicBezTo>
                    <a:cubicBezTo>
                      <a:pt x="192" y="90"/>
                      <a:pt x="191" y="90"/>
                      <a:pt x="191" y="88"/>
                    </a:cubicBezTo>
                    <a:cubicBezTo>
                      <a:pt x="194" y="89"/>
                      <a:pt x="194" y="91"/>
                      <a:pt x="196" y="90"/>
                    </a:cubicBezTo>
                    <a:close/>
                    <a:moveTo>
                      <a:pt x="180" y="98"/>
                    </a:moveTo>
                    <a:cubicBezTo>
                      <a:pt x="179" y="98"/>
                      <a:pt x="179" y="97"/>
                      <a:pt x="179" y="98"/>
                    </a:cubicBezTo>
                    <a:cubicBezTo>
                      <a:pt x="180" y="99"/>
                      <a:pt x="181" y="97"/>
                      <a:pt x="183" y="98"/>
                    </a:cubicBezTo>
                    <a:cubicBezTo>
                      <a:pt x="181" y="95"/>
                      <a:pt x="175" y="93"/>
                      <a:pt x="175" y="90"/>
                    </a:cubicBezTo>
                    <a:cubicBezTo>
                      <a:pt x="178" y="92"/>
                      <a:pt x="181" y="95"/>
                      <a:pt x="184" y="97"/>
                    </a:cubicBezTo>
                    <a:cubicBezTo>
                      <a:pt x="184" y="96"/>
                      <a:pt x="185" y="96"/>
                      <a:pt x="185" y="94"/>
                    </a:cubicBezTo>
                    <a:cubicBezTo>
                      <a:pt x="184" y="92"/>
                      <a:pt x="182" y="91"/>
                      <a:pt x="180" y="90"/>
                    </a:cubicBezTo>
                    <a:cubicBezTo>
                      <a:pt x="176" y="89"/>
                      <a:pt x="168" y="87"/>
                      <a:pt x="166" y="91"/>
                    </a:cubicBezTo>
                    <a:cubicBezTo>
                      <a:pt x="171" y="92"/>
                      <a:pt x="175" y="99"/>
                      <a:pt x="179" y="96"/>
                    </a:cubicBezTo>
                    <a:cubicBezTo>
                      <a:pt x="179" y="97"/>
                      <a:pt x="182" y="97"/>
                      <a:pt x="180" y="98"/>
                    </a:cubicBezTo>
                    <a:close/>
                    <a:moveTo>
                      <a:pt x="299" y="104"/>
                    </a:moveTo>
                    <a:cubicBezTo>
                      <a:pt x="297" y="103"/>
                      <a:pt x="293" y="105"/>
                      <a:pt x="292" y="107"/>
                    </a:cubicBezTo>
                    <a:cubicBezTo>
                      <a:pt x="295" y="107"/>
                      <a:pt x="297" y="105"/>
                      <a:pt x="299" y="104"/>
                    </a:cubicBezTo>
                    <a:close/>
                    <a:moveTo>
                      <a:pt x="279" y="96"/>
                    </a:moveTo>
                    <a:cubicBezTo>
                      <a:pt x="279" y="97"/>
                      <a:pt x="279" y="98"/>
                      <a:pt x="279" y="98"/>
                    </a:cubicBezTo>
                    <a:cubicBezTo>
                      <a:pt x="282" y="100"/>
                      <a:pt x="284" y="100"/>
                      <a:pt x="284" y="96"/>
                    </a:cubicBezTo>
                    <a:cubicBezTo>
                      <a:pt x="281" y="94"/>
                      <a:pt x="282" y="95"/>
                      <a:pt x="279" y="96"/>
                    </a:cubicBezTo>
                    <a:close/>
                    <a:moveTo>
                      <a:pt x="281" y="154"/>
                    </a:moveTo>
                    <a:cubicBezTo>
                      <a:pt x="283" y="154"/>
                      <a:pt x="284" y="155"/>
                      <a:pt x="284" y="154"/>
                    </a:cubicBezTo>
                    <a:cubicBezTo>
                      <a:pt x="283" y="154"/>
                      <a:pt x="284" y="154"/>
                      <a:pt x="284" y="153"/>
                    </a:cubicBezTo>
                    <a:cubicBezTo>
                      <a:pt x="282" y="152"/>
                      <a:pt x="282" y="153"/>
                      <a:pt x="281" y="154"/>
                    </a:cubicBezTo>
                    <a:close/>
                    <a:moveTo>
                      <a:pt x="281" y="107"/>
                    </a:moveTo>
                    <a:cubicBezTo>
                      <a:pt x="281" y="107"/>
                      <a:pt x="281" y="108"/>
                      <a:pt x="281" y="108"/>
                    </a:cubicBezTo>
                    <a:cubicBezTo>
                      <a:pt x="282" y="108"/>
                      <a:pt x="283" y="108"/>
                      <a:pt x="283" y="107"/>
                    </a:cubicBezTo>
                    <a:cubicBezTo>
                      <a:pt x="282" y="107"/>
                      <a:pt x="282" y="107"/>
                      <a:pt x="281" y="107"/>
                    </a:cubicBezTo>
                    <a:close/>
                    <a:moveTo>
                      <a:pt x="284" y="124"/>
                    </a:moveTo>
                    <a:cubicBezTo>
                      <a:pt x="280" y="125"/>
                      <a:pt x="279" y="120"/>
                      <a:pt x="275" y="124"/>
                    </a:cubicBezTo>
                    <a:cubicBezTo>
                      <a:pt x="276" y="128"/>
                      <a:pt x="277" y="131"/>
                      <a:pt x="281" y="131"/>
                    </a:cubicBezTo>
                    <a:cubicBezTo>
                      <a:pt x="282" y="128"/>
                      <a:pt x="281" y="128"/>
                      <a:pt x="281" y="126"/>
                    </a:cubicBezTo>
                    <a:cubicBezTo>
                      <a:pt x="282" y="125"/>
                      <a:pt x="284" y="127"/>
                      <a:pt x="284" y="124"/>
                    </a:cubicBezTo>
                    <a:close/>
                    <a:moveTo>
                      <a:pt x="280" y="137"/>
                    </a:moveTo>
                    <a:cubicBezTo>
                      <a:pt x="281" y="135"/>
                      <a:pt x="278" y="135"/>
                      <a:pt x="278" y="136"/>
                    </a:cubicBezTo>
                    <a:cubicBezTo>
                      <a:pt x="277" y="138"/>
                      <a:pt x="280" y="138"/>
                      <a:pt x="280" y="137"/>
                    </a:cubicBezTo>
                    <a:close/>
                    <a:moveTo>
                      <a:pt x="278" y="133"/>
                    </a:moveTo>
                    <a:cubicBezTo>
                      <a:pt x="278" y="134"/>
                      <a:pt x="275" y="133"/>
                      <a:pt x="276" y="135"/>
                    </a:cubicBezTo>
                    <a:cubicBezTo>
                      <a:pt x="278" y="137"/>
                      <a:pt x="280" y="134"/>
                      <a:pt x="278" y="133"/>
                    </a:cubicBezTo>
                    <a:close/>
                    <a:moveTo>
                      <a:pt x="279" y="104"/>
                    </a:moveTo>
                    <a:cubicBezTo>
                      <a:pt x="279" y="102"/>
                      <a:pt x="280" y="100"/>
                      <a:pt x="278" y="100"/>
                    </a:cubicBezTo>
                    <a:cubicBezTo>
                      <a:pt x="278" y="101"/>
                      <a:pt x="275" y="100"/>
                      <a:pt x="276" y="102"/>
                    </a:cubicBezTo>
                    <a:cubicBezTo>
                      <a:pt x="277" y="103"/>
                      <a:pt x="278" y="104"/>
                      <a:pt x="279" y="104"/>
                    </a:cubicBezTo>
                    <a:close/>
                    <a:moveTo>
                      <a:pt x="280" y="171"/>
                    </a:moveTo>
                    <a:cubicBezTo>
                      <a:pt x="279" y="170"/>
                      <a:pt x="282" y="169"/>
                      <a:pt x="280" y="169"/>
                    </a:cubicBezTo>
                    <a:cubicBezTo>
                      <a:pt x="278" y="168"/>
                      <a:pt x="280" y="170"/>
                      <a:pt x="279" y="170"/>
                    </a:cubicBezTo>
                    <a:cubicBezTo>
                      <a:pt x="278" y="169"/>
                      <a:pt x="275" y="168"/>
                      <a:pt x="274" y="169"/>
                    </a:cubicBezTo>
                    <a:cubicBezTo>
                      <a:pt x="276" y="169"/>
                      <a:pt x="277" y="171"/>
                      <a:pt x="279" y="171"/>
                    </a:cubicBezTo>
                    <a:cubicBezTo>
                      <a:pt x="279" y="170"/>
                      <a:pt x="280" y="172"/>
                      <a:pt x="280" y="171"/>
                    </a:cubicBezTo>
                    <a:close/>
                    <a:moveTo>
                      <a:pt x="273" y="120"/>
                    </a:moveTo>
                    <a:cubicBezTo>
                      <a:pt x="275" y="120"/>
                      <a:pt x="275" y="119"/>
                      <a:pt x="276" y="119"/>
                    </a:cubicBezTo>
                    <a:cubicBezTo>
                      <a:pt x="277" y="118"/>
                      <a:pt x="276" y="117"/>
                      <a:pt x="275" y="117"/>
                    </a:cubicBezTo>
                    <a:cubicBezTo>
                      <a:pt x="276" y="119"/>
                      <a:pt x="273" y="119"/>
                      <a:pt x="273" y="120"/>
                    </a:cubicBezTo>
                    <a:close/>
                    <a:moveTo>
                      <a:pt x="273" y="99"/>
                    </a:moveTo>
                    <a:cubicBezTo>
                      <a:pt x="274" y="101"/>
                      <a:pt x="273" y="102"/>
                      <a:pt x="274" y="103"/>
                    </a:cubicBezTo>
                    <a:cubicBezTo>
                      <a:pt x="274" y="101"/>
                      <a:pt x="276" y="100"/>
                      <a:pt x="277" y="98"/>
                    </a:cubicBezTo>
                    <a:cubicBezTo>
                      <a:pt x="275" y="98"/>
                      <a:pt x="276" y="96"/>
                      <a:pt x="274" y="96"/>
                    </a:cubicBezTo>
                    <a:cubicBezTo>
                      <a:pt x="274" y="97"/>
                      <a:pt x="274" y="98"/>
                      <a:pt x="274" y="99"/>
                    </a:cubicBezTo>
                    <a:cubicBezTo>
                      <a:pt x="275" y="99"/>
                      <a:pt x="275" y="98"/>
                      <a:pt x="276" y="98"/>
                    </a:cubicBezTo>
                    <a:cubicBezTo>
                      <a:pt x="276" y="101"/>
                      <a:pt x="274" y="100"/>
                      <a:pt x="273" y="99"/>
                    </a:cubicBezTo>
                    <a:close/>
                    <a:moveTo>
                      <a:pt x="273" y="151"/>
                    </a:move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lose/>
                    <a:moveTo>
                      <a:pt x="273" y="45"/>
                    </a:moveTo>
                    <a:cubicBezTo>
                      <a:pt x="270" y="47"/>
                      <a:pt x="272" y="44"/>
                      <a:pt x="270" y="42"/>
                    </a:cubicBezTo>
                    <a:cubicBezTo>
                      <a:pt x="272" y="43"/>
                      <a:pt x="272" y="42"/>
                      <a:pt x="274" y="42"/>
                    </a:cubicBezTo>
                    <a:cubicBezTo>
                      <a:pt x="274" y="41"/>
                      <a:pt x="273" y="41"/>
                      <a:pt x="273" y="40"/>
                    </a:cubicBezTo>
                    <a:cubicBezTo>
                      <a:pt x="274" y="41"/>
                      <a:pt x="274" y="41"/>
                      <a:pt x="275" y="40"/>
                    </a:cubicBezTo>
                    <a:cubicBezTo>
                      <a:pt x="275" y="38"/>
                      <a:pt x="276" y="38"/>
                      <a:pt x="276" y="36"/>
                    </a:cubicBezTo>
                    <a:cubicBezTo>
                      <a:pt x="273" y="36"/>
                      <a:pt x="272" y="38"/>
                      <a:pt x="270" y="39"/>
                    </a:cubicBezTo>
                    <a:cubicBezTo>
                      <a:pt x="270" y="40"/>
                      <a:pt x="271" y="40"/>
                      <a:pt x="271" y="42"/>
                    </a:cubicBezTo>
                    <a:cubicBezTo>
                      <a:pt x="268" y="42"/>
                      <a:pt x="267" y="46"/>
                      <a:pt x="265" y="49"/>
                    </a:cubicBezTo>
                    <a:cubicBezTo>
                      <a:pt x="266" y="49"/>
                      <a:pt x="266" y="49"/>
                      <a:pt x="266" y="49"/>
                    </a:cubicBezTo>
                    <a:cubicBezTo>
                      <a:pt x="266" y="49"/>
                      <a:pt x="266" y="48"/>
                      <a:pt x="267" y="48"/>
                    </a:cubicBezTo>
                    <a:cubicBezTo>
                      <a:pt x="267" y="50"/>
                      <a:pt x="269" y="49"/>
                      <a:pt x="270" y="50"/>
                    </a:cubicBezTo>
                    <a:cubicBezTo>
                      <a:pt x="269" y="51"/>
                      <a:pt x="268" y="51"/>
                      <a:pt x="268" y="52"/>
                    </a:cubicBezTo>
                    <a:cubicBezTo>
                      <a:pt x="270" y="52"/>
                      <a:pt x="270" y="49"/>
                      <a:pt x="271" y="51"/>
                    </a:cubicBezTo>
                    <a:cubicBezTo>
                      <a:pt x="272" y="49"/>
                      <a:pt x="273" y="46"/>
                      <a:pt x="273" y="45"/>
                    </a:cubicBezTo>
                    <a:close/>
                    <a:moveTo>
                      <a:pt x="267" y="20"/>
                    </a:moveTo>
                    <a:cubicBezTo>
                      <a:pt x="268" y="20"/>
                      <a:pt x="268" y="20"/>
                      <a:pt x="268" y="19"/>
                    </a:cubicBezTo>
                    <a:cubicBezTo>
                      <a:pt x="268" y="19"/>
                      <a:pt x="267" y="19"/>
                      <a:pt x="266" y="19"/>
                    </a:cubicBezTo>
                    <a:cubicBezTo>
                      <a:pt x="268" y="23"/>
                      <a:pt x="272" y="28"/>
                      <a:pt x="271" y="32"/>
                    </a:cubicBezTo>
                    <a:cubicBezTo>
                      <a:pt x="273" y="32"/>
                      <a:pt x="274" y="33"/>
                      <a:pt x="276" y="33"/>
                    </a:cubicBezTo>
                    <a:cubicBezTo>
                      <a:pt x="276" y="29"/>
                      <a:pt x="276" y="25"/>
                      <a:pt x="276" y="20"/>
                    </a:cubicBezTo>
                    <a:cubicBezTo>
                      <a:pt x="273" y="20"/>
                      <a:pt x="272" y="23"/>
                      <a:pt x="269" y="24"/>
                    </a:cubicBezTo>
                    <a:cubicBezTo>
                      <a:pt x="269" y="22"/>
                      <a:pt x="267" y="22"/>
                      <a:pt x="267" y="20"/>
                    </a:cubicBezTo>
                    <a:close/>
                    <a:moveTo>
                      <a:pt x="267" y="58"/>
                    </a:moveTo>
                    <a:cubicBezTo>
                      <a:pt x="268" y="56"/>
                      <a:pt x="271" y="56"/>
                      <a:pt x="272" y="54"/>
                    </a:cubicBezTo>
                    <a:cubicBezTo>
                      <a:pt x="270" y="54"/>
                      <a:pt x="268" y="56"/>
                      <a:pt x="267" y="54"/>
                    </a:cubicBezTo>
                    <a:cubicBezTo>
                      <a:pt x="268" y="56"/>
                      <a:pt x="266" y="57"/>
                      <a:pt x="267" y="58"/>
                    </a:cubicBezTo>
                    <a:close/>
                    <a:moveTo>
                      <a:pt x="267" y="54"/>
                    </a:moveTo>
                    <a:cubicBezTo>
                      <a:pt x="267" y="54"/>
                      <a:pt x="267" y="54"/>
                      <a:pt x="267" y="54"/>
                    </a:cubicBezTo>
                    <a:cubicBezTo>
                      <a:pt x="267" y="54"/>
                      <a:pt x="267" y="54"/>
                      <a:pt x="267" y="54"/>
                    </a:cubicBezTo>
                    <a:close/>
                    <a:moveTo>
                      <a:pt x="266" y="102"/>
                    </a:moveTo>
                    <a:cubicBezTo>
                      <a:pt x="266" y="100"/>
                      <a:pt x="266" y="99"/>
                      <a:pt x="264" y="99"/>
                    </a:cubicBezTo>
                    <a:cubicBezTo>
                      <a:pt x="264" y="101"/>
                      <a:pt x="265" y="102"/>
                      <a:pt x="266" y="102"/>
                    </a:cubicBezTo>
                    <a:close/>
                    <a:moveTo>
                      <a:pt x="257" y="109"/>
                    </a:moveTo>
                    <a:cubicBezTo>
                      <a:pt x="257" y="111"/>
                      <a:pt x="262" y="110"/>
                      <a:pt x="262" y="109"/>
                    </a:cubicBezTo>
                    <a:cubicBezTo>
                      <a:pt x="260" y="107"/>
                      <a:pt x="259" y="109"/>
                      <a:pt x="257" y="109"/>
                    </a:cubicBezTo>
                    <a:close/>
                    <a:moveTo>
                      <a:pt x="253" y="195"/>
                    </a:moveTo>
                    <a:cubicBezTo>
                      <a:pt x="254" y="194"/>
                      <a:pt x="254" y="192"/>
                      <a:pt x="252" y="193"/>
                    </a:cubicBezTo>
                    <a:cubicBezTo>
                      <a:pt x="252" y="194"/>
                      <a:pt x="252" y="195"/>
                      <a:pt x="253" y="195"/>
                    </a:cubicBezTo>
                    <a:close/>
                    <a:moveTo>
                      <a:pt x="246" y="58"/>
                    </a:moveTo>
                    <a:cubicBezTo>
                      <a:pt x="247" y="55"/>
                      <a:pt x="249" y="53"/>
                      <a:pt x="250" y="50"/>
                    </a:cubicBezTo>
                    <a:cubicBezTo>
                      <a:pt x="246" y="49"/>
                      <a:pt x="248" y="54"/>
                      <a:pt x="245" y="54"/>
                    </a:cubicBezTo>
                    <a:cubicBezTo>
                      <a:pt x="247" y="56"/>
                      <a:pt x="245" y="56"/>
                      <a:pt x="246" y="58"/>
                    </a:cubicBezTo>
                    <a:close/>
                    <a:moveTo>
                      <a:pt x="246" y="216"/>
                    </a:moveTo>
                    <a:cubicBezTo>
                      <a:pt x="246" y="214"/>
                      <a:pt x="244" y="213"/>
                      <a:pt x="244" y="213"/>
                    </a:cubicBezTo>
                    <a:cubicBezTo>
                      <a:pt x="245" y="214"/>
                      <a:pt x="244" y="217"/>
                      <a:pt x="246" y="216"/>
                    </a:cubicBezTo>
                    <a:close/>
                    <a:moveTo>
                      <a:pt x="243" y="231"/>
                    </a:moveTo>
                    <a:cubicBezTo>
                      <a:pt x="243" y="232"/>
                      <a:pt x="244" y="233"/>
                      <a:pt x="245" y="233"/>
                    </a:cubicBezTo>
                    <a:cubicBezTo>
                      <a:pt x="245" y="232"/>
                      <a:pt x="245" y="231"/>
                      <a:pt x="245" y="230"/>
                    </a:cubicBezTo>
                    <a:cubicBezTo>
                      <a:pt x="244" y="230"/>
                      <a:pt x="244" y="231"/>
                      <a:pt x="243" y="231"/>
                    </a:cubicBezTo>
                    <a:close/>
                    <a:moveTo>
                      <a:pt x="247" y="107"/>
                    </a:moveTo>
                    <a:cubicBezTo>
                      <a:pt x="247" y="106"/>
                      <a:pt x="247" y="105"/>
                      <a:pt x="247" y="105"/>
                    </a:cubicBezTo>
                    <a:cubicBezTo>
                      <a:pt x="245" y="104"/>
                      <a:pt x="242" y="103"/>
                      <a:pt x="242" y="105"/>
                    </a:cubicBezTo>
                    <a:cubicBezTo>
                      <a:pt x="243" y="106"/>
                      <a:pt x="245" y="107"/>
                      <a:pt x="247" y="107"/>
                    </a:cubicBezTo>
                    <a:close/>
                    <a:moveTo>
                      <a:pt x="244" y="206"/>
                    </a:moveTo>
                    <a:cubicBezTo>
                      <a:pt x="243" y="204"/>
                      <a:pt x="243" y="199"/>
                      <a:pt x="244" y="197"/>
                    </a:cubicBezTo>
                    <a:cubicBezTo>
                      <a:pt x="243" y="199"/>
                      <a:pt x="241" y="206"/>
                      <a:pt x="244" y="206"/>
                    </a:cubicBezTo>
                    <a:close/>
                    <a:moveTo>
                      <a:pt x="242" y="95"/>
                    </a:moveTo>
                    <a:cubicBezTo>
                      <a:pt x="241" y="94"/>
                      <a:pt x="239" y="95"/>
                      <a:pt x="239" y="97"/>
                    </a:cubicBezTo>
                    <a:cubicBezTo>
                      <a:pt x="240" y="96"/>
                      <a:pt x="241" y="97"/>
                      <a:pt x="242" y="95"/>
                    </a:cubicBezTo>
                    <a:close/>
                    <a:moveTo>
                      <a:pt x="239" y="39"/>
                    </a:moveTo>
                    <a:cubicBezTo>
                      <a:pt x="240" y="39"/>
                      <a:pt x="241" y="39"/>
                      <a:pt x="242" y="38"/>
                    </a:cubicBezTo>
                    <a:cubicBezTo>
                      <a:pt x="242" y="38"/>
                      <a:pt x="241" y="38"/>
                      <a:pt x="241" y="37"/>
                    </a:cubicBezTo>
                    <a:cubicBezTo>
                      <a:pt x="242" y="37"/>
                      <a:pt x="244" y="37"/>
                      <a:pt x="245" y="35"/>
                    </a:cubicBezTo>
                    <a:cubicBezTo>
                      <a:pt x="242" y="36"/>
                      <a:pt x="240" y="37"/>
                      <a:pt x="239" y="39"/>
                    </a:cubicBezTo>
                    <a:close/>
                    <a:moveTo>
                      <a:pt x="238" y="58"/>
                    </a:moveTo>
                    <a:cubicBezTo>
                      <a:pt x="238" y="59"/>
                      <a:pt x="239" y="60"/>
                      <a:pt x="239" y="61"/>
                    </a:cubicBezTo>
                    <a:cubicBezTo>
                      <a:pt x="240" y="59"/>
                      <a:pt x="241" y="58"/>
                      <a:pt x="239" y="57"/>
                    </a:cubicBezTo>
                    <a:cubicBezTo>
                      <a:pt x="239" y="58"/>
                      <a:pt x="238" y="58"/>
                      <a:pt x="238" y="58"/>
                    </a:cubicBezTo>
                    <a:close/>
                    <a:moveTo>
                      <a:pt x="239" y="108"/>
                    </a:moveTo>
                    <a:cubicBezTo>
                      <a:pt x="238" y="106"/>
                      <a:pt x="239" y="105"/>
                      <a:pt x="240" y="104"/>
                    </a:cubicBezTo>
                    <a:cubicBezTo>
                      <a:pt x="238" y="102"/>
                      <a:pt x="236" y="108"/>
                      <a:pt x="239" y="108"/>
                    </a:cubicBezTo>
                    <a:close/>
                    <a:moveTo>
                      <a:pt x="238" y="256"/>
                    </a:moveTo>
                    <a:cubicBezTo>
                      <a:pt x="239" y="256"/>
                      <a:pt x="242" y="254"/>
                      <a:pt x="243" y="252"/>
                    </a:cubicBezTo>
                    <a:cubicBezTo>
                      <a:pt x="241" y="253"/>
                      <a:pt x="239" y="254"/>
                      <a:pt x="238" y="256"/>
                    </a:cubicBezTo>
                    <a:close/>
                    <a:moveTo>
                      <a:pt x="236" y="219"/>
                    </a:moveTo>
                    <a:cubicBezTo>
                      <a:pt x="235" y="221"/>
                      <a:pt x="239" y="221"/>
                      <a:pt x="238" y="219"/>
                    </a:cubicBezTo>
                    <a:cubicBezTo>
                      <a:pt x="237" y="219"/>
                      <a:pt x="237" y="218"/>
                      <a:pt x="236" y="219"/>
                    </a:cubicBezTo>
                    <a:close/>
                    <a:moveTo>
                      <a:pt x="232" y="200"/>
                    </a:moveTo>
                    <a:cubicBezTo>
                      <a:pt x="231" y="202"/>
                      <a:pt x="234" y="202"/>
                      <a:pt x="235" y="201"/>
                    </a:cubicBezTo>
                    <a:cubicBezTo>
                      <a:pt x="235" y="200"/>
                      <a:pt x="234" y="200"/>
                      <a:pt x="232" y="200"/>
                    </a:cubicBezTo>
                    <a:close/>
                    <a:moveTo>
                      <a:pt x="231" y="235"/>
                    </a:moveTo>
                    <a:cubicBezTo>
                      <a:pt x="230" y="235"/>
                      <a:pt x="230" y="235"/>
                      <a:pt x="229" y="235"/>
                    </a:cubicBezTo>
                    <a:cubicBezTo>
                      <a:pt x="228" y="236"/>
                      <a:pt x="228" y="238"/>
                      <a:pt x="230" y="238"/>
                    </a:cubicBezTo>
                    <a:cubicBezTo>
                      <a:pt x="230" y="237"/>
                      <a:pt x="231" y="237"/>
                      <a:pt x="231" y="235"/>
                    </a:cubicBezTo>
                    <a:close/>
                    <a:moveTo>
                      <a:pt x="229" y="255"/>
                    </a:moveTo>
                    <a:cubicBezTo>
                      <a:pt x="229" y="254"/>
                      <a:pt x="229" y="252"/>
                      <a:pt x="228" y="252"/>
                    </a:cubicBezTo>
                    <a:cubicBezTo>
                      <a:pt x="228" y="253"/>
                      <a:pt x="227" y="255"/>
                      <a:pt x="229" y="255"/>
                    </a:cubicBezTo>
                    <a:close/>
                    <a:moveTo>
                      <a:pt x="228" y="244"/>
                    </a:moveTo>
                    <a:cubicBezTo>
                      <a:pt x="228" y="243"/>
                      <a:pt x="228" y="242"/>
                      <a:pt x="228" y="241"/>
                    </a:cubicBezTo>
                    <a:cubicBezTo>
                      <a:pt x="226" y="241"/>
                      <a:pt x="226" y="244"/>
                      <a:pt x="228" y="244"/>
                    </a:cubicBezTo>
                    <a:close/>
                    <a:moveTo>
                      <a:pt x="230" y="103"/>
                    </a:moveTo>
                    <a:cubicBezTo>
                      <a:pt x="230" y="103"/>
                      <a:pt x="230" y="103"/>
                      <a:pt x="230" y="103"/>
                    </a:cubicBezTo>
                    <a:cubicBezTo>
                      <a:pt x="232" y="102"/>
                      <a:pt x="231" y="102"/>
                      <a:pt x="230" y="101"/>
                    </a:cubicBezTo>
                    <a:cubicBezTo>
                      <a:pt x="236" y="101"/>
                      <a:pt x="238" y="101"/>
                      <a:pt x="244" y="101"/>
                    </a:cubicBezTo>
                    <a:cubicBezTo>
                      <a:pt x="242" y="99"/>
                      <a:pt x="237" y="98"/>
                      <a:pt x="235" y="98"/>
                    </a:cubicBezTo>
                    <a:cubicBezTo>
                      <a:pt x="234" y="96"/>
                      <a:pt x="232" y="94"/>
                      <a:pt x="230" y="95"/>
                    </a:cubicBezTo>
                    <a:cubicBezTo>
                      <a:pt x="231" y="95"/>
                      <a:pt x="231" y="95"/>
                      <a:pt x="232" y="96"/>
                    </a:cubicBezTo>
                    <a:cubicBezTo>
                      <a:pt x="230" y="96"/>
                      <a:pt x="230" y="97"/>
                      <a:pt x="229" y="97"/>
                    </a:cubicBezTo>
                    <a:cubicBezTo>
                      <a:pt x="228" y="99"/>
                      <a:pt x="231" y="100"/>
                      <a:pt x="230" y="101"/>
                    </a:cubicBezTo>
                    <a:cubicBezTo>
                      <a:pt x="227" y="101"/>
                      <a:pt x="231" y="95"/>
                      <a:pt x="227" y="96"/>
                    </a:cubicBezTo>
                    <a:cubicBezTo>
                      <a:pt x="226" y="98"/>
                      <a:pt x="230" y="99"/>
                      <a:pt x="228" y="102"/>
                    </a:cubicBezTo>
                    <a:cubicBezTo>
                      <a:pt x="230" y="100"/>
                      <a:pt x="229" y="102"/>
                      <a:pt x="230" y="103"/>
                    </a:cubicBezTo>
                    <a:close/>
                    <a:moveTo>
                      <a:pt x="224" y="49"/>
                    </a:moveTo>
                    <a:cubicBezTo>
                      <a:pt x="227" y="47"/>
                      <a:pt x="229" y="46"/>
                      <a:pt x="232" y="44"/>
                    </a:cubicBezTo>
                    <a:cubicBezTo>
                      <a:pt x="229" y="45"/>
                      <a:pt x="224" y="47"/>
                      <a:pt x="224" y="49"/>
                    </a:cubicBezTo>
                    <a:close/>
                    <a:moveTo>
                      <a:pt x="224" y="244"/>
                    </a:moveTo>
                    <a:cubicBezTo>
                      <a:pt x="224" y="242"/>
                      <a:pt x="224" y="237"/>
                      <a:pt x="223" y="239"/>
                    </a:cubicBezTo>
                    <a:cubicBezTo>
                      <a:pt x="224" y="241"/>
                      <a:pt x="222" y="243"/>
                      <a:pt x="224" y="244"/>
                    </a:cubicBezTo>
                    <a:close/>
                    <a:moveTo>
                      <a:pt x="218" y="210"/>
                    </a:moveTo>
                    <a:cubicBezTo>
                      <a:pt x="219" y="211"/>
                      <a:pt x="219" y="210"/>
                      <a:pt x="220" y="209"/>
                    </a:cubicBezTo>
                    <a:cubicBezTo>
                      <a:pt x="221" y="210"/>
                      <a:pt x="222" y="211"/>
                      <a:pt x="223" y="212"/>
                    </a:cubicBezTo>
                    <a:cubicBezTo>
                      <a:pt x="222" y="209"/>
                      <a:pt x="220" y="208"/>
                      <a:pt x="218" y="210"/>
                    </a:cubicBezTo>
                    <a:close/>
                    <a:moveTo>
                      <a:pt x="219" y="204"/>
                    </a:moveTo>
                    <a:cubicBezTo>
                      <a:pt x="222" y="205"/>
                      <a:pt x="223" y="210"/>
                      <a:pt x="225" y="208"/>
                    </a:cubicBezTo>
                    <a:cubicBezTo>
                      <a:pt x="223" y="207"/>
                      <a:pt x="222" y="203"/>
                      <a:pt x="219" y="204"/>
                    </a:cubicBezTo>
                    <a:close/>
                    <a:moveTo>
                      <a:pt x="218" y="225"/>
                    </a:moveTo>
                    <a:cubicBezTo>
                      <a:pt x="220" y="225"/>
                      <a:pt x="222" y="225"/>
                      <a:pt x="222" y="223"/>
                    </a:cubicBezTo>
                    <a:cubicBezTo>
                      <a:pt x="221" y="218"/>
                      <a:pt x="214" y="222"/>
                      <a:pt x="218" y="225"/>
                    </a:cubicBezTo>
                    <a:close/>
                    <a:moveTo>
                      <a:pt x="220" y="207"/>
                    </a:moveTo>
                    <a:cubicBezTo>
                      <a:pt x="220" y="205"/>
                      <a:pt x="220" y="204"/>
                      <a:pt x="218" y="205"/>
                    </a:cubicBezTo>
                    <a:cubicBezTo>
                      <a:pt x="217" y="207"/>
                      <a:pt x="219" y="207"/>
                      <a:pt x="220" y="207"/>
                    </a:cubicBezTo>
                    <a:close/>
                    <a:moveTo>
                      <a:pt x="215" y="68"/>
                    </a:moveTo>
                    <a:cubicBezTo>
                      <a:pt x="216" y="68"/>
                      <a:pt x="219" y="70"/>
                      <a:pt x="218" y="68"/>
                    </a:cubicBezTo>
                    <a:cubicBezTo>
                      <a:pt x="218" y="66"/>
                      <a:pt x="215" y="67"/>
                      <a:pt x="215" y="68"/>
                    </a:cubicBezTo>
                    <a:close/>
                    <a:moveTo>
                      <a:pt x="216" y="85"/>
                    </a:moveTo>
                    <a:cubicBezTo>
                      <a:pt x="218" y="85"/>
                      <a:pt x="219" y="84"/>
                      <a:pt x="219" y="82"/>
                    </a:cubicBezTo>
                    <a:cubicBezTo>
                      <a:pt x="217" y="79"/>
                      <a:pt x="214" y="82"/>
                      <a:pt x="216" y="85"/>
                    </a:cubicBezTo>
                    <a:close/>
                    <a:moveTo>
                      <a:pt x="212" y="42"/>
                    </a:moveTo>
                    <a:cubicBezTo>
                      <a:pt x="212" y="43"/>
                      <a:pt x="209" y="44"/>
                      <a:pt x="211" y="45"/>
                    </a:cubicBezTo>
                    <a:cubicBezTo>
                      <a:pt x="211" y="43"/>
                      <a:pt x="212" y="45"/>
                      <a:pt x="213" y="44"/>
                    </a:cubicBezTo>
                    <a:cubicBezTo>
                      <a:pt x="213" y="43"/>
                      <a:pt x="212" y="43"/>
                      <a:pt x="212" y="42"/>
                    </a:cubicBezTo>
                    <a:close/>
                    <a:moveTo>
                      <a:pt x="214" y="55"/>
                    </a:moveTo>
                    <a:cubicBezTo>
                      <a:pt x="212" y="57"/>
                      <a:pt x="210" y="57"/>
                      <a:pt x="209" y="59"/>
                    </a:cubicBezTo>
                    <a:cubicBezTo>
                      <a:pt x="211" y="59"/>
                      <a:pt x="214" y="56"/>
                      <a:pt x="214" y="55"/>
                    </a:cubicBezTo>
                    <a:close/>
                    <a:moveTo>
                      <a:pt x="202" y="61"/>
                    </a:moveTo>
                    <a:cubicBezTo>
                      <a:pt x="202" y="60"/>
                      <a:pt x="202" y="59"/>
                      <a:pt x="202" y="59"/>
                    </a:cubicBezTo>
                    <a:cubicBezTo>
                      <a:pt x="202" y="59"/>
                      <a:pt x="201" y="59"/>
                      <a:pt x="200" y="59"/>
                    </a:cubicBezTo>
                    <a:cubicBezTo>
                      <a:pt x="200" y="61"/>
                      <a:pt x="201" y="60"/>
                      <a:pt x="202" y="61"/>
                    </a:cubicBezTo>
                    <a:close/>
                    <a:moveTo>
                      <a:pt x="199" y="244"/>
                    </a:moveTo>
                    <a:cubicBezTo>
                      <a:pt x="199" y="243"/>
                      <a:pt x="198" y="242"/>
                      <a:pt x="198" y="242"/>
                    </a:cubicBezTo>
                    <a:cubicBezTo>
                      <a:pt x="199" y="244"/>
                      <a:pt x="197" y="244"/>
                      <a:pt x="196" y="246"/>
                    </a:cubicBezTo>
                    <a:cubicBezTo>
                      <a:pt x="197" y="247"/>
                      <a:pt x="197" y="248"/>
                      <a:pt x="198" y="248"/>
                    </a:cubicBezTo>
                    <a:cubicBezTo>
                      <a:pt x="199" y="248"/>
                      <a:pt x="199" y="247"/>
                      <a:pt x="200" y="247"/>
                    </a:cubicBezTo>
                    <a:cubicBezTo>
                      <a:pt x="199" y="245"/>
                      <a:pt x="203" y="243"/>
                      <a:pt x="201" y="241"/>
                    </a:cubicBezTo>
                    <a:cubicBezTo>
                      <a:pt x="201" y="242"/>
                      <a:pt x="200" y="243"/>
                      <a:pt x="199" y="244"/>
                    </a:cubicBezTo>
                    <a:close/>
                    <a:moveTo>
                      <a:pt x="188" y="6"/>
                    </a:moveTo>
                    <a:cubicBezTo>
                      <a:pt x="190" y="4"/>
                      <a:pt x="193" y="4"/>
                      <a:pt x="193" y="0"/>
                    </a:cubicBezTo>
                    <a:cubicBezTo>
                      <a:pt x="189" y="0"/>
                      <a:pt x="188" y="4"/>
                      <a:pt x="188" y="6"/>
                    </a:cubicBezTo>
                    <a:close/>
                    <a:moveTo>
                      <a:pt x="185" y="25"/>
                    </a:moveTo>
                    <a:cubicBezTo>
                      <a:pt x="185" y="29"/>
                      <a:pt x="192" y="35"/>
                      <a:pt x="195" y="40"/>
                    </a:cubicBezTo>
                    <a:cubicBezTo>
                      <a:pt x="196" y="42"/>
                      <a:pt x="198" y="47"/>
                      <a:pt x="202" y="42"/>
                    </a:cubicBezTo>
                    <a:cubicBezTo>
                      <a:pt x="202" y="40"/>
                      <a:pt x="199" y="37"/>
                      <a:pt x="196" y="39"/>
                    </a:cubicBezTo>
                    <a:cubicBezTo>
                      <a:pt x="195" y="35"/>
                      <a:pt x="190" y="34"/>
                      <a:pt x="190" y="30"/>
                    </a:cubicBezTo>
                    <a:cubicBezTo>
                      <a:pt x="190" y="28"/>
                      <a:pt x="192" y="27"/>
                      <a:pt x="193" y="25"/>
                    </a:cubicBezTo>
                    <a:cubicBezTo>
                      <a:pt x="191" y="25"/>
                      <a:pt x="192" y="27"/>
                      <a:pt x="190" y="27"/>
                    </a:cubicBezTo>
                    <a:cubicBezTo>
                      <a:pt x="189" y="25"/>
                      <a:pt x="186" y="26"/>
                      <a:pt x="185" y="25"/>
                    </a:cubicBezTo>
                    <a:close/>
                    <a:moveTo>
                      <a:pt x="193" y="50"/>
                    </a:moveTo>
                    <a:cubicBezTo>
                      <a:pt x="196" y="50"/>
                      <a:pt x="196" y="52"/>
                      <a:pt x="197" y="54"/>
                    </a:cubicBezTo>
                    <a:cubicBezTo>
                      <a:pt x="196" y="54"/>
                      <a:pt x="195" y="54"/>
                      <a:pt x="195" y="54"/>
                    </a:cubicBezTo>
                    <a:cubicBezTo>
                      <a:pt x="195" y="55"/>
                      <a:pt x="196" y="55"/>
                      <a:pt x="196" y="56"/>
                    </a:cubicBezTo>
                    <a:cubicBezTo>
                      <a:pt x="196" y="56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6" y="53"/>
                      <a:pt x="201" y="55"/>
                      <a:pt x="203" y="54"/>
                    </a:cubicBezTo>
                    <a:cubicBezTo>
                      <a:pt x="203" y="54"/>
                      <a:pt x="203" y="54"/>
                      <a:pt x="203" y="54"/>
                    </a:cubicBezTo>
                    <a:cubicBezTo>
                      <a:pt x="204" y="54"/>
                      <a:pt x="204" y="54"/>
                      <a:pt x="204" y="54"/>
                    </a:cubicBezTo>
                    <a:cubicBezTo>
                      <a:pt x="203" y="49"/>
                      <a:pt x="201" y="44"/>
                      <a:pt x="196" y="47"/>
                    </a:cubicBezTo>
                    <a:cubicBezTo>
                      <a:pt x="192" y="45"/>
                      <a:pt x="191" y="37"/>
                      <a:pt x="184" y="39"/>
                    </a:cubicBezTo>
                    <a:cubicBezTo>
                      <a:pt x="183" y="38"/>
                      <a:pt x="183" y="37"/>
                      <a:pt x="182" y="36"/>
                    </a:cubicBezTo>
                    <a:cubicBezTo>
                      <a:pt x="182" y="39"/>
                      <a:pt x="184" y="39"/>
                      <a:pt x="183" y="42"/>
                    </a:cubicBezTo>
                    <a:cubicBezTo>
                      <a:pt x="184" y="42"/>
                      <a:pt x="185" y="44"/>
                      <a:pt x="187" y="44"/>
                    </a:cubicBezTo>
                    <a:cubicBezTo>
                      <a:pt x="188" y="43"/>
                      <a:pt x="188" y="41"/>
                      <a:pt x="190" y="41"/>
                    </a:cubicBezTo>
                    <a:cubicBezTo>
                      <a:pt x="188" y="44"/>
                      <a:pt x="193" y="45"/>
                      <a:pt x="194" y="47"/>
                    </a:cubicBezTo>
                    <a:cubicBezTo>
                      <a:pt x="194" y="48"/>
                      <a:pt x="193" y="48"/>
                      <a:pt x="193" y="50"/>
                    </a:cubicBezTo>
                    <a:close/>
                    <a:moveTo>
                      <a:pt x="179" y="224"/>
                    </a:moveTo>
                    <a:cubicBezTo>
                      <a:pt x="181" y="224"/>
                      <a:pt x="182" y="224"/>
                      <a:pt x="182" y="222"/>
                    </a:cubicBezTo>
                    <a:cubicBezTo>
                      <a:pt x="181" y="223"/>
                      <a:pt x="179" y="222"/>
                      <a:pt x="179" y="224"/>
                    </a:cubicBezTo>
                    <a:close/>
                    <a:moveTo>
                      <a:pt x="178" y="237"/>
                    </a:moveTo>
                    <a:cubicBezTo>
                      <a:pt x="178" y="238"/>
                      <a:pt x="179" y="239"/>
                      <a:pt x="180" y="239"/>
                    </a:cubicBezTo>
                    <a:cubicBezTo>
                      <a:pt x="180" y="238"/>
                      <a:pt x="180" y="238"/>
                      <a:pt x="181" y="238"/>
                    </a:cubicBezTo>
                    <a:cubicBezTo>
                      <a:pt x="181" y="238"/>
                      <a:pt x="181" y="238"/>
                      <a:pt x="182" y="238"/>
                    </a:cubicBezTo>
                    <a:cubicBezTo>
                      <a:pt x="181" y="237"/>
                      <a:pt x="179" y="236"/>
                      <a:pt x="178" y="237"/>
                    </a:cubicBezTo>
                    <a:close/>
                    <a:moveTo>
                      <a:pt x="176" y="247"/>
                    </a:moveTo>
                    <a:cubicBezTo>
                      <a:pt x="176" y="248"/>
                      <a:pt x="176" y="248"/>
                      <a:pt x="176" y="249"/>
                    </a:cubicBezTo>
                    <a:cubicBezTo>
                      <a:pt x="177" y="248"/>
                      <a:pt x="178" y="248"/>
                      <a:pt x="178" y="246"/>
                    </a:cubicBezTo>
                    <a:cubicBezTo>
                      <a:pt x="177" y="247"/>
                      <a:pt x="176" y="245"/>
                      <a:pt x="175" y="246"/>
                    </a:cubicBezTo>
                    <a:cubicBezTo>
                      <a:pt x="176" y="247"/>
                      <a:pt x="176" y="247"/>
                      <a:pt x="176" y="247"/>
                    </a:cubicBezTo>
                    <a:close/>
                    <a:moveTo>
                      <a:pt x="174" y="70"/>
                    </a:moveTo>
                    <a:cubicBezTo>
                      <a:pt x="174" y="70"/>
                      <a:pt x="174" y="69"/>
                      <a:pt x="174" y="69"/>
                    </a:cubicBezTo>
                    <a:cubicBezTo>
                      <a:pt x="174" y="69"/>
                      <a:pt x="174" y="70"/>
                      <a:pt x="174" y="70"/>
                    </a:cubicBezTo>
                    <a:close/>
                    <a:moveTo>
                      <a:pt x="165" y="59"/>
                    </a:moveTo>
                    <a:cubicBezTo>
                      <a:pt x="163" y="59"/>
                      <a:pt x="162" y="59"/>
                      <a:pt x="162" y="61"/>
                    </a:cubicBezTo>
                    <a:cubicBezTo>
                      <a:pt x="163" y="62"/>
                      <a:pt x="165" y="61"/>
                      <a:pt x="165" y="59"/>
                    </a:cubicBezTo>
                    <a:close/>
                    <a:moveTo>
                      <a:pt x="166" y="234"/>
                    </a:moveTo>
                    <a:cubicBezTo>
                      <a:pt x="165" y="233"/>
                      <a:pt x="162" y="233"/>
                      <a:pt x="163" y="236"/>
                    </a:cubicBezTo>
                    <a:cubicBezTo>
                      <a:pt x="165" y="236"/>
                      <a:pt x="166" y="236"/>
                      <a:pt x="166" y="234"/>
                    </a:cubicBezTo>
                    <a:close/>
                    <a:moveTo>
                      <a:pt x="160" y="240"/>
                    </a:moveTo>
                    <a:cubicBezTo>
                      <a:pt x="160" y="240"/>
                      <a:pt x="160" y="241"/>
                      <a:pt x="160" y="241"/>
                    </a:cubicBezTo>
                    <a:cubicBezTo>
                      <a:pt x="161" y="242"/>
                      <a:pt x="162" y="241"/>
                      <a:pt x="162" y="240"/>
                    </a:cubicBezTo>
                    <a:cubicBezTo>
                      <a:pt x="161" y="240"/>
                      <a:pt x="161" y="240"/>
                      <a:pt x="160" y="240"/>
                    </a:cubicBezTo>
                    <a:close/>
                    <a:moveTo>
                      <a:pt x="181" y="58"/>
                    </a:moveTo>
                    <a:cubicBezTo>
                      <a:pt x="178" y="58"/>
                      <a:pt x="179" y="56"/>
                      <a:pt x="177" y="55"/>
                    </a:cubicBezTo>
                    <a:cubicBezTo>
                      <a:pt x="179" y="54"/>
                      <a:pt x="183" y="55"/>
                      <a:pt x="183" y="57"/>
                    </a:cubicBezTo>
                    <a:cubicBezTo>
                      <a:pt x="182" y="57"/>
                      <a:pt x="181" y="58"/>
                      <a:pt x="181" y="58"/>
                    </a:cubicBezTo>
                    <a:close/>
                    <a:moveTo>
                      <a:pt x="177" y="29"/>
                    </a:moveTo>
                    <a:cubicBezTo>
                      <a:pt x="178" y="29"/>
                      <a:pt x="178" y="32"/>
                      <a:pt x="177" y="34"/>
                    </a:cubicBezTo>
                    <a:cubicBezTo>
                      <a:pt x="176" y="34"/>
                      <a:pt x="176" y="33"/>
                      <a:pt x="175" y="33"/>
                    </a:cubicBezTo>
                    <a:cubicBezTo>
                      <a:pt x="175" y="30"/>
                      <a:pt x="176" y="30"/>
                      <a:pt x="177" y="29"/>
                    </a:cubicBezTo>
                    <a:close/>
                    <a:moveTo>
                      <a:pt x="167" y="56"/>
                    </a:moveTo>
                    <a:cubicBezTo>
                      <a:pt x="167" y="58"/>
                      <a:pt x="165" y="55"/>
                      <a:pt x="165" y="57"/>
                    </a:cubicBezTo>
                    <a:cubicBezTo>
                      <a:pt x="167" y="59"/>
                      <a:pt x="167" y="56"/>
                      <a:pt x="170" y="57"/>
                    </a:cubicBezTo>
                    <a:cubicBezTo>
                      <a:pt x="166" y="63"/>
                      <a:pt x="175" y="65"/>
                      <a:pt x="172" y="68"/>
                    </a:cubicBezTo>
                    <a:cubicBezTo>
                      <a:pt x="172" y="68"/>
                      <a:pt x="173" y="68"/>
                      <a:pt x="174" y="68"/>
                    </a:cubicBezTo>
                    <a:cubicBezTo>
                      <a:pt x="174" y="68"/>
                      <a:pt x="174" y="69"/>
                      <a:pt x="174" y="69"/>
                    </a:cubicBezTo>
                    <a:cubicBezTo>
                      <a:pt x="174" y="65"/>
                      <a:pt x="174" y="62"/>
                      <a:pt x="174" y="59"/>
                    </a:cubicBezTo>
                    <a:cubicBezTo>
                      <a:pt x="175" y="61"/>
                      <a:pt x="178" y="63"/>
                      <a:pt x="180" y="65"/>
                    </a:cubicBezTo>
                    <a:cubicBezTo>
                      <a:pt x="182" y="65"/>
                      <a:pt x="182" y="65"/>
                      <a:pt x="182" y="65"/>
                    </a:cubicBezTo>
                    <a:cubicBezTo>
                      <a:pt x="182" y="64"/>
                      <a:pt x="181" y="64"/>
                      <a:pt x="181" y="63"/>
                    </a:cubicBezTo>
                    <a:cubicBezTo>
                      <a:pt x="183" y="62"/>
                      <a:pt x="183" y="62"/>
                      <a:pt x="183" y="62"/>
                    </a:cubicBezTo>
                    <a:cubicBezTo>
                      <a:pt x="182" y="61"/>
                      <a:pt x="181" y="60"/>
                      <a:pt x="180" y="59"/>
                    </a:cubicBezTo>
                    <a:cubicBezTo>
                      <a:pt x="180" y="58"/>
                      <a:pt x="183" y="59"/>
                      <a:pt x="183" y="57"/>
                    </a:cubicBezTo>
                    <a:cubicBezTo>
                      <a:pt x="185" y="58"/>
                      <a:pt x="186" y="60"/>
                      <a:pt x="186" y="62"/>
                    </a:cubicBezTo>
                    <a:cubicBezTo>
                      <a:pt x="187" y="61"/>
                      <a:pt x="187" y="61"/>
                      <a:pt x="187" y="61"/>
                    </a:cubicBezTo>
                    <a:cubicBezTo>
                      <a:pt x="187" y="60"/>
                      <a:pt x="186" y="58"/>
                      <a:pt x="185" y="57"/>
                    </a:cubicBezTo>
                    <a:cubicBezTo>
                      <a:pt x="185" y="56"/>
                      <a:pt x="185" y="56"/>
                      <a:pt x="185" y="56"/>
                    </a:cubicBezTo>
                    <a:cubicBezTo>
                      <a:pt x="185" y="56"/>
                      <a:pt x="185" y="57"/>
                      <a:pt x="184" y="57"/>
                    </a:cubicBezTo>
                    <a:cubicBezTo>
                      <a:pt x="183" y="53"/>
                      <a:pt x="179" y="52"/>
                      <a:pt x="181" y="47"/>
                    </a:cubicBezTo>
                    <a:cubicBezTo>
                      <a:pt x="179" y="47"/>
                      <a:pt x="179" y="49"/>
                      <a:pt x="177" y="49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8" y="44"/>
                      <a:pt x="180" y="43"/>
                      <a:pt x="181" y="43"/>
                    </a:cubicBezTo>
                    <a:cubicBezTo>
                      <a:pt x="180" y="41"/>
                      <a:pt x="177" y="44"/>
                      <a:pt x="177" y="42"/>
                    </a:cubicBezTo>
                    <a:cubicBezTo>
                      <a:pt x="177" y="42"/>
                      <a:pt x="179" y="40"/>
                      <a:pt x="177" y="40"/>
                    </a:cubicBezTo>
                    <a:cubicBezTo>
                      <a:pt x="177" y="41"/>
                      <a:pt x="176" y="41"/>
                      <a:pt x="176" y="40"/>
                    </a:cubicBezTo>
                    <a:cubicBezTo>
                      <a:pt x="179" y="34"/>
                      <a:pt x="180" y="27"/>
                      <a:pt x="175" y="22"/>
                    </a:cubicBezTo>
                    <a:cubicBezTo>
                      <a:pt x="176" y="20"/>
                      <a:pt x="178" y="18"/>
                      <a:pt x="179" y="16"/>
                    </a:cubicBezTo>
                    <a:cubicBezTo>
                      <a:pt x="186" y="16"/>
                      <a:pt x="190" y="9"/>
                      <a:pt x="196" y="6"/>
                    </a:cubicBezTo>
                    <a:cubicBezTo>
                      <a:pt x="191" y="9"/>
                      <a:pt x="186" y="12"/>
                      <a:pt x="181" y="14"/>
                    </a:cubicBezTo>
                    <a:cubicBezTo>
                      <a:pt x="181" y="13"/>
                      <a:pt x="184" y="10"/>
                      <a:pt x="182" y="11"/>
                    </a:cubicBezTo>
                    <a:cubicBezTo>
                      <a:pt x="179" y="14"/>
                      <a:pt x="176" y="17"/>
                      <a:pt x="173" y="20"/>
                    </a:cubicBezTo>
                    <a:cubicBezTo>
                      <a:pt x="166" y="19"/>
                      <a:pt x="163" y="21"/>
                      <a:pt x="161" y="25"/>
                    </a:cubicBezTo>
                    <a:cubicBezTo>
                      <a:pt x="159" y="24"/>
                      <a:pt x="159" y="26"/>
                      <a:pt x="157" y="25"/>
                    </a:cubicBezTo>
                    <a:cubicBezTo>
                      <a:pt x="156" y="34"/>
                      <a:pt x="169" y="31"/>
                      <a:pt x="168" y="39"/>
                    </a:cubicBezTo>
                    <a:cubicBezTo>
                      <a:pt x="169" y="39"/>
                      <a:pt x="170" y="38"/>
                      <a:pt x="171" y="38"/>
                    </a:cubicBezTo>
                    <a:cubicBezTo>
                      <a:pt x="172" y="39"/>
                      <a:pt x="173" y="42"/>
                      <a:pt x="172" y="45"/>
                    </a:cubicBezTo>
                    <a:cubicBezTo>
                      <a:pt x="171" y="44"/>
                      <a:pt x="171" y="46"/>
                      <a:pt x="170" y="46"/>
                    </a:cubicBezTo>
                    <a:cubicBezTo>
                      <a:pt x="168" y="47"/>
                      <a:pt x="167" y="45"/>
                      <a:pt x="167" y="45"/>
                    </a:cubicBezTo>
                    <a:cubicBezTo>
                      <a:pt x="165" y="47"/>
                      <a:pt x="159" y="46"/>
                      <a:pt x="158" y="44"/>
                    </a:cubicBezTo>
                    <a:cubicBezTo>
                      <a:pt x="158" y="46"/>
                      <a:pt x="160" y="46"/>
                      <a:pt x="159" y="48"/>
                    </a:cubicBezTo>
                    <a:cubicBezTo>
                      <a:pt x="161" y="48"/>
                      <a:pt x="162" y="48"/>
                      <a:pt x="163" y="50"/>
                    </a:cubicBezTo>
                    <a:cubicBezTo>
                      <a:pt x="160" y="52"/>
                      <a:pt x="157" y="55"/>
                      <a:pt x="153" y="57"/>
                    </a:cubicBezTo>
                    <a:cubicBezTo>
                      <a:pt x="154" y="58"/>
                      <a:pt x="154" y="58"/>
                      <a:pt x="154" y="58"/>
                    </a:cubicBezTo>
                    <a:cubicBezTo>
                      <a:pt x="157" y="56"/>
                      <a:pt x="161" y="55"/>
                      <a:pt x="164" y="57"/>
                    </a:cubicBezTo>
                    <a:cubicBezTo>
                      <a:pt x="164" y="58"/>
                      <a:pt x="164" y="55"/>
                      <a:pt x="164" y="55"/>
                    </a:cubicBezTo>
                    <a:cubicBezTo>
                      <a:pt x="164" y="54"/>
                      <a:pt x="166" y="56"/>
                      <a:pt x="167" y="56"/>
                    </a:cubicBezTo>
                    <a:close/>
                    <a:moveTo>
                      <a:pt x="148" y="55"/>
                    </a:moveTo>
                    <a:cubicBezTo>
                      <a:pt x="148" y="56"/>
                      <a:pt x="148" y="56"/>
                      <a:pt x="148" y="57"/>
                    </a:cubicBezTo>
                    <a:cubicBezTo>
                      <a:pt x="150" y="57"/>
                      <a:pt x="151" y="56"/>
                      <a:pt x="151" y="55"/>
                    </a:cubicBezTo>
                    <a:cubicBezTo>
                      <a:pt x="149" y="55"/>
                      <a:pt x="150" y="55"/>
                      <a:pt x="148" y="55"/>
                    </a:cubicBezTo>
                    <a:close/>
                    <a:moveTo>
                      <a:pt x="148" y="275"/>
                    </a:moveTo>
                    <a:cubicBezTo>
                      <a:pt x="150" y="276"/>
                      <a:pt x="150" y="272"/>
                      <a:pt x="149" y="271"/>
                    </a:cubicBezTo>
                    <a:cubicBezTo>
                      <a:pt x="148" y="272"/>
                      <a:pt x="147" y="273"/>
                      <a:pt x="148" y="275"/>
                    </a:cubicBezTo>
                    <a:close/>
                    <a:moveTo>
                      <a:pt x="144" y="245"/>
                    </a:moveTo>
                    <a:cubicBezTo>
                      <a:pt x="144" y="246"/>
                      <a:pt x="144" y="246"/>
                      <a:pt x="144" y="247"/>
                    </a:cubicBezTo>
                    <a:cubicBezTo>
                      <a:pt x="146" y="247"/>
                      <a:pt x="147" y="246"/>
                      <a:pt x="148" y="245"/>
                    </a:cubicBezTo>
                    <a:cubicBezTo>
                      <a:pt x="146" y="245"/>
                      <a:pt x="145" y="243"/>
                      <a:pt x="144" y="245"/>
                    </a:cubicBezTo>
                    <a:close/>
                    <a:moveTo>
                      <a:pt x="140" y="252"/>
                    </a:moveTo>
                    <a:cubicBezTo>
                      <a:pt x="141" y="257"/>
                      <a:pt x="144" y="250"/>
                      <a:pt x="140" y="252"/>
                    </a:cubicBezTo>
                    <a:close/>
                    <a:moveTo>
                      <a:pt x="135" y="49"/>
                    </a:moveTo>
                    <a:cubicBezTo>
                      <a:pt x="136" y="49"/>
                      <a:pt x="136" y="50"/>
                      <a:pt x="137" y="50"/>
                    </a:cubicBezTo>
                    <a:cubicBezTo>
                      <a:pt x="137" y="49"/>
                      <a:pt x="137" y="48"/>
                      <a:pt x="137" y="48"/>
                    </a:cubicBezTo>
                    <a:cubicBezTo>
                      <a:pt x="136" y="48"/>
                      <a:pt x="135" y="48"/>
                      <a:pt x="135" y="49"/>
                    </a:cubicBezTo>
                    <a:close/>
                    <a:moveTo>
                      <a:pt x="133" y="264"/>
                    </a:moveTo>
                    <a:cubicBezTo>
                      <a:pt x="133" y="266"/>
                      <a:pt x="134" y="267"/>
                      <a:pt x="135" y="267"/>
                    </a:cubicBezTo>
                    <a:cubicBezTo>
                      <a:pt x="135" y="265"/>
                      <a:pt x="136" y="264"/>
                      <a:pt x="134" y="263"/>
                    </a:cubicBezTo>
                    <a:cubicBezTo>
                      <a:pt x="134" y="264"/>
                      <a:pt x="133" y="264"/>
                      <a:pt x="133" y="264"/>
                    </a:cubicBezTo>
                    <a:close/>
                    <a:moveTo>
                      <a:pt x="123" y="249"/>
                    </a:moveTo>
                    <a:cubicBezTo>
                      <a:pt x="125" y="249"/>
                      <a:pt x="125" y="247"/>
                      <a:pt x="126" y="246"/>
                    </a:cubicBezTo>
                    <a:cubicBezTo>
                      <a:pt x="124" y="246"/>
                      <a:pt x="124" y="248"/>
                      <a:pt x="123" y="249"/>
                    </a:cubicBezTo>
                    <a:close/>
                    <a:moveTo>
                      <a:pt x="124" y="277"/>
                    </a:moveTo>
                    <a:cubicBezTo>
                      <a:pt x="124" y="278"/>
                      <a:pt x="123" y="277"/>
                      <a:pt x="123" y="277"/>
                    </a:cubicBezTo>
                    <a:cubicBezTo>
                      <a:pt x="123" y="277"/>
                      <a:pt x="123" y="277"/>
                      <a:pt x="122" y="277"/>
                    </a:cubicBezTo>
                    <a:cubicBezTo>
                      <a:pt x="122" y="278"/>
                      <a:pt x="123" y="278"/>
                      <a:pt x="123" y="278"/>
                    </a:cubicBezTo>
                    <a:cubicBezTo>
                      <a:pt x="123" y="280"/>
                      <a:pt x="122" y="281"/>
                      <a:pt x="120" y="281"/>
                    </a:cubicBezTo>
                    <a:cubicBezTo>
                      <a:pt x="118" y="277"/>
                      <a:pt x="122" y="273"/>
                      <a:pt x="124" y="277"/>
                    </a:cubicBezTo>
                    <a:close/>
                    <a:moveTo>
                      <a:pt x="119" y="294"/>
                    </a:moveTo>
                    <a:cubicBezTo>
                      <a:pt x="119" y="294"/>
                      <a:pt x="120" y="294"/>
                      <a:pt x="120" y="295"/>
                    </a:cubicBezTo>
                    <a:cubicBezTo>
                      <a:pt x="120" y="293"/>
                      <a:pt x="120" y="291"/>
                      <a:pt x="121" y="291"/>
                    </a:cubicBezTo>
                    <a:cubicBezTo>
                      <a:pt x="121" y="292"/>
                      <a:pt x="121" y="294"/>
                      <a:pt x="121" y="295"/>
                    </a:cubicBezTo>
                    <a:cubicBezTo>
                      <a:pt x="121" y="295"/>
                      <a:pt x="122" y="295"/>
                      <a:pt x="122" y="295"/>
                    </a:cubicBezTo>
                    <a:cubicBezTo>
                      <a:pt x="122" y="294"/>
                      <a:pt x="122" y="293"/>
                      <a:pt x="123" y="292"/>
                    </a:cubicBezTo>
                    <a:cubicBezTo>
                      <a:pt x="123" y="294"/>
                      <a:pt x="122" y="294"/>
                      <a:pt x="122" y="295"/>
                    </a:cubicBezTo>
                    <a:cubicBezTo>
                      <a:pt x="124" y="295"/>
                      <a:pt x="125" y="295"/>
                      <a:pt x="126" y="295"/>
                    </a:cubicBezTo>
                    <a:cubicBezTo>
                      <a:pt x="126" y="295"/>
                      <a:pt x="127" y="295"/>
                      <a:pt x="127" y="295"/>
                    </a:cubicBezTo>
                    <a:cubicBezTo>
                      <a:pt x="128" y="295"/>
                      <a:pt x="128" y="295"/>
                      <a:pt x="128" y="295"/>
                    </a:cubicBezTo>
                    <a:cubicBezTo>
                      <a:pt x="129" y="293"/>
                      <a:pt x="126" y="290"/>
                      <a:pt x="129" y="289"/>
                    </a:cubicBezTo>
                    <a:cubicBezTo>
                      <a:pt x="127" y="288"/>
                      <a:pt x="123" y="288"/>
                      <a:pt x="123" y="285"/>
                    </a:cubicBezTo>
                    <a:cubicBezTo>
                      <a:pt x="127" y="287"/>
                      <a:pt x="130" y="281"/>
                      <a:pt x="132" y="284"/>
                    </a:cubicBezTo>
                    <a:cubicBezTo>
                      <a:pt x="132" y="281"/>
                      <a:pt x="134" y="281"/>
                      <a:pt x="132" y="279"/>
                    </a:cubicBezTo>
                    <a:cubicBezTo>
                      <a:pt x="129" y="278"/>
                      <a:pt x="129" y="281"/>
                      <a:pt x="126" y="281"/>
                    </a:cubicBezTo>
                    <a:cubicBezTo>
                      <a:pt x="126" y="280"/>
                      <a:pt x="123" y="278"/>
                      <a:pt x="126" y="278"/>
                    </a:cubicBezTo>
                    <a:cubicBezTo>
                      <a:pt x="125" y="279"/>
                      <a:pt x="127" y="280"/>
                      <a:pt x="127" y="279"/>
                    </a:cubicBezTo>
                    <a:cubicBezTo>
                      <a:pt x="125" y="278"/>
                      <a:pt x="126" y="277"/>
                      <a:pt x="126" y="275"/>
                    </a:cubicBezTo>
                    <a:cubicBezTo>
                      <a:pt x="126" y="274"/>
                      <a:pt x="123" y="276"/>
                      <a:pt x="123" y="274"/>
                    </a:cubicBezTo>
                    <a:cubicBezTo>
                      <a:pt x="123" y="274"/>
                      <a:pt x="123" y="272"/>
                      <a:pt x="123" y="269"/>
                    </a:cubicBezTo>
                    <a:cubicBezTo>
                      <a:pt x="121" y="269"/>
                      <a:pt x="124" y="271"/>
                      <a:pt x="122" y="272"/>
                    </a:cubicBezTo>
                    <a:cubicBezTo>
                      <a:pt x="120" y="272"/>
                      <a:pt x="121" y="270"/>
                      <a:pt x="120" y="268"/>
                    </a:cubicBezTo>
                    <a:cubicBezTo>
                      <a:pt x="121" y="269"/>
                      <a:pt x="122" y="269"/>
                      <a:pt x="122" y="268"/>
                    </a:cubicBezTo>
                    <a:cubicBezTo>
                      <a:pt x="121" y="267"/>
                      <a:pt x="122" y="265"/>
                      <a:pt x="121" y="264"/>
                    </a:cubicBezTo>
                    <a:cubicBezTo>
                      <a:pt x="122" y="264"/>
                      <a:pt x="122" y="264"/>
                      <a:pt x="123" y="263"/>
                    </a:cubicBezTo>
                    <a:cubicBezTo>
                      <a:pt x="122" y="262"/>
                      <a:pt x="122" y="262"/>
                      <a:pt x="122" y="262"/>
                    </a:cubicBezTo>
                    <a:cubicBezTo>
                      <a:pt x="121" y="262"/>
                      <a:pt x="121" y="261"/>
                      <a:pt x="120" y="260"/>
                    </a:cubicBezTo>
                    <a:cubicBezTo>
                      <a:pt x="118" y="260"/>
                      <a:pt x="118" y="260"/>
                      <a:pt x="118" y="260"/>
                    </a:cubicBezTo>
                    <a:cubicBezTo>
                      <a:pt x="119" y="264"/>
                      <a:pt x="120" y="268"/>
                      <a:pt x="116" y="270"/>
                    </a:cubicBezTo>
                    <a:cubicBezTo>
                      <a:pt x="117" y="269"/>
                      <a:pt x="114" y="268"/>
                      <a:pt x="114" y="269"/>
                    </a:cubicBezTo>
                    <a:cubicBezTo>
                      <a:pt x="120" y="271"/>
                      <a:pt x="110" y="280"/>
                      <a:pt x="115" y="279"/>
                    </a:cubicBezTo>
                    <a:cubicBezTo>
                      <a:pt x="116" y="280"/>
                      <a:pt x="117" y="281"/>
                      <a:pt x="116" y="283"/>
                    </a:cubicBezTo>
                    <a:cubicBezTo>
                      <a:pt x="117" y="283"/>
                      <a:pt x="117" y="282"/>
                      <a:pt x="117" y="283"/>
                    </a:cubicBezTo>
                    <a:cubicBezTo>
                      <a:pt x="117" y="286"/>
                      <a:pt x="118" y="289"/>
                      <a:pt x="117" y="291"/>
                    </a:cubicBezTo>
                    <a:cubicBezTo>
                      <a:pt x="119" y="291"/>
                      <a:pt x="117" y="289"/>
                      <a:pt x="119" y="290"/>
                    </a:cubicBezTo>
                    <a:cubicBezTo>
                      <a:pt x="120" y="291"/>
                      <a:pt x="119" y="292"/>
                      <a:pt x="119" y="294"/>
                    </a:cubicBezTo>
                    <a:close/>
                    <a:moveTo>
                      <a:pt x="109" y="247"/>
                    </a:moveTo>
                    <a:cubicBezTo>
                      <a:pt x="108" y="249"/>
                      <a:pt x="111" y="249"/>
                      <a:pt x="111" y="247"/>
                    </a:cubicBezTo>
                    <a:cubicBezTo>
                      <a:pt x="110" y="247"/>
                      <a:pt x="109" y="247"/>
                      <a:pt x="109" y="247"/>
                    </a:cubicBezTo>
                    <a:close/>
                    <a:moveTo>
                      <a:pt x="109" y="50"/>
                    </a:moveTo>
                    <a:cubicBezTo>
                      <a:pt x="109" y="51"/>
                      <a:pt x="110" y="52"/>
                      <a:pt x="111" y="53"/>
                    </a:cubicBezTo>
                    <a:cubicBezTo>
                      <a:pt x="111" y="50"/>
                      <a:pt x="108" y="49"/>
                      <a:pt x="107" y="48"/>
                    </a:cubicBezTo>
                    <a:cubicBezTo>
                      <a:pt x="107" y="48"/>
                      <a:pt x="107" y="47"/>
                      <a:pt x="107" y="48"/>
                    </a:cubicBezTo>
                    <a:cubicBezTo>
                      <a:pt x="106" y="48"/>
                      <a:pt x="106" y="49"/>
                      <a:pt x="105" y="48"/>
                    </a:cubicBezTo>
                    <a:cubicBezTo>
                      <a:pt x="106" y="50"/>
                      <a:pt x="107" y="51"/>
                      <a:pt x="108" y="51"/>
                    </a:cubicBezTo>
                    <a:cubicBezTo>
                      <a:pt x="108" y="51"/>
                      <a:pt x="108" y="50"/>
                      <a:pt x="109" y="50"/>
                    </a:cubicBezTo>
                    <a:close/>
                    <a:moveTo>
                      <a:pt x="105" y="34"/>
                    </a:moveTo>
                    <a:cubicBezTo>
                      <a:pt x="104" y="34"/>
                      <a:pt x="101" y="33"/>
                      <a:pt x="101" y="34"/>
                    </a:cubicBezTo>
                    <a:cubicBezTo>
                      <a:pt x="104" y="34"/>
                      <a:pt x="103" y="38"/>
                      <a:pt x="105" y="37"/>
                    </a:cubicBezTo>
                    <a:cubicBezTo>
                      <a:pt x="105" y="35"/>
                      <a:pt x="104" y="36"/>
                      <a:pt x="105" y="34"/>
                    </a:cubicBezTo>
                    <a:close/>
                    <a:moveTo>
                      <a:pt x="108" y="37"/>
                    </a:moveTo>
                    <a:cubicBezTo>
                      <a:pt x="106" y="38"/>
                      <a:pt x="105" y="38"/>
                      <a:pt x="104" y="39"/>
                    </a:cubicBezTo>
                    <a:cubicBezTo>
                      <a:pt x="105" y="38"/>
                      <a:pt x="108" y="40"/>
                      <a:pt x="108" y="37"/>
                    </a:cubicBezTo>
                    <a:close/>
                    <a:moveTo>
                      <a:pt x="103" y="47"/>
                    </a:moveTo>
                    <a:cubicBezTo>
                      <a:pt x="102" y="47"/>
                      <a:pt x="101" y="47"/>
                      <a:pt x="100" y="47"/>
                    </a:cubicBezTo>
                    <a:cubicBezTo>
                      <a:pt x="100" y="47"/>
                      <a:pt x="99" y="45"/>
                      <a:pt x="98" y="47"/>
                    </a:cubicBezTo>
                    <a:cubicBezTo>
                      <a:pt x="100" y="48"/>
                      <a:pt x="101" y="49"/>
                      <a:pt x="102" y="51"/>
                    </a:cubicBezTo>
                    <a:cubicBezTo>
                      <a:pt x="102" y="51"/>
                      <a:pt x="101" y="52"/>
                      <a:pt x="101" y="53"/>
                    </a:cubicBezTo>
                    <a:cubicBezTo>
                      <a:pt x="102" y="54"/>
                      <a:pt x="104" y="54"/>
                      <a:pt x="105" y="53"/>
                    </a:cubicBezTo>
                    <a:cubicBezTo>
                      <a:pt x="101" y="50"/>
                      <a:pt x="106" y="47"/>
                      <a:pt x="102" y="45"/>
                    </a:cubicBezTo>
                    <a:cubicBezTo>
                      <a:pt x="103" y="44"/>
                      <a:pt x="103" y="44"/>
                      <a:pt x="103" y="42"/>
                    </a:cubicBezTo>
                    <a:cubicBezTo>
                      <a:pt x="103" y="42"/>
                      <a:pt x="102" y="42"/>
                      <a:pt x="102" y="42"/>
                    </a:cubicBezTo>
                    <a:cubicBezTo>
                      <a:pt x="102" y="42"/>
                      <a:pt x="103" y="41"/>
                      <a:pt x="102" y="41"/>
                    </a:cubicBezTo>
                    <a:cubicBezTo>
                      <a:pt x="101" y="43"/>
                      <a:pt x="99" y="42"/>
                      <a:pt x="98" y="45"/>
                    </a:cubicBezTo>
                    <a:cubicBezTo>
                      <a:pt x="99" y="46"/>
                      <a:pt x="101" y="46"/>
                      <a:pt x="103" y="47"/>
                    </a:cubicBezTo>
                    <a:close/>
                    <a:moveTo>
                      <a:pt x="100" y="39"/>
                    </a:moveTo>
                    <a:cubicBezTo>
                      <a:pt x="98" y="38"/>
                      <a:pt x="100" y="36"/>
                      <a:pt x="96" y="36"/>
                    </a:cubicBezTo>
                    <a:cubicBezTo>
                      <a:pt x="96" y="36"/>
                      <a:pt x="96" y="35"/>
                      <a:pt x="96" y="34"/>
                    </a:cubicBezTo>
                    <a:cubicBezTo>
                      <a:pt x="94" y="35"/>
                      <a:pt x="94" y="32"/>
                      <a:pt x="92" y="34"/>
                    </a:cubicBezTo>
                    <a:cubicBezTo>
                      <a:pt x="92" y="36"/>
                      <a:pt x="95" y="35"/>
                      <a:pt x="96" y="36"/>
                    </a:cubicBezTo>
                    <a:cubicBezTo>
                      <a:pt x="93" y="36"/>
                      <a:pt x="94" y="38"/>
                      <a:pt x="94" y="40"/>
                    </a:cubicBezTo>
                    <a:cubicBezTo>
                      <a:pt x="93" y="39"/>
                      <a:pt x="93" y="38"/>
                      <a:pt x="92" y="39"/>
                    </a:cubicBezTo>
                    <a:cubicBezTo>
                      <a:pt x="93" y="41"/>
                      <a:pt x="95" y="40"/>
                      <a:pt x="93" y="44"/>
                    </a:cubicBezTo>
                    <a:cubicBezTo>
                      <a:pt x="98" y="44"/>
                      <a:pt x="96" y="37"/>
                      <a:pt x="100" y="39"/>
                    </a:cubicBezTo>
                    <a:close/>
                    <a:moveTo>
                      <a:pt x="95" y="33"/>
                    </a:moveTo>
                    <a:cubicBezTo>
                      <a:pt x="95" y="31"/>
                      <a:pt x="93" y="31"/>
                      <a:pt x="91" y="30"/>
                    </a:cubicBezTo>
                    <a:cubicBezTo>
                      <a:pt x="90" y="33"/>
                      <a:pt x="92" y="33"/>
                      <a:pt x="95" y="33"/>
                    </a:cubicBezTo>
                    <a:close/>
                    <a:moveTo>
                      <a:pt x="96" y="56"/>
                    </a:moveTo>
                    <a:cubicBezTo>
                      <a:pt x="96" y="56"/>
                      <a:pt x="95" y="56"/>
                      <a:pt x="95" y="56"/>
                    </a:cubicBezTo>
                    <a:cubicBezTo>
                      <a:pt x="95" y="56"/>
                      <a:pt x="95" y="56"/>
                      <a:pt x="96" y="56"/>
                    </a:cubicBezTo>
                    <a:close/>
                    <a:moveTo>
                      <a:pt x="91" y="55"/>
                    </a:moveTo>
                    <a:cubicBezTo>
                      <a:pt x="93" y="55"/>
                      <a:pt x="92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6"/>
                      <a:pt x="95" y="57"/>
                      <a:pt x="95" y="56"/>
                    </a:cubicBezTo>
                    <a:cubicBezTo>
                      <a:pt x="95" y="57"/>
                      <a:pt x="95" y="58"/>
                      <a:pt x="96" y="58"/>
                    </a:cubicBezTo>
                    <a:cubicBezTo>
                      <a:pt x="97" y="58"/>
                      <a:pt x="97" y="58"/>
                      <a:pt x="98" y="57"/>
                    </a:cubicBezTo>
                    <a:cubicBezTo>
                      <a:pt x="97" y="57"/>
                      <a:pt x="96" y="56"/>
                      <a:pt x="96" y="56"/>
                    </a:cubicBezTo>
                    <a:cubicBezTo>
                      <a:pt x="97" y="56"/>
                      <a:pt x="97" y="55"/>
                      <a:pt x="98" y="55"/>
                    </a:cubicBezTo>
                    <a:cubicBezTo>
                      <a:pt x="98" y="54"/>
                      <a:pt x="98" y="53"/>
                      <a:pt x="98" y="53"/>
                    </a:cubicBezTo>
                    <a:cubicBezTo>
                      <a:pt x="98" y="53"/>
                      <a:pt x="98" y="53"/>
                      <a:pt x="97" y="53"/>
                    </a:cubicBezTo>
                    <a:cubicBezTo>
                      <a:pt x="97" y="54"/>
                      <a:pt x="97" y="55"/>
                      <a:pt x="97" y="55"/>
                    </a:cubicBezTo>
                    <a:cubicBezTo>
                      <a:pt x="95" y="54"/>
                      <a:pt x="92" y="52"/>
                      <a:pt x="91" y="52"/>
                    </a:cubicBezTo>
                    <a:cubicBezTo>
                      <a:pt x="93" y="53"/>
                      <a:pt x="91" y="53"/>
                      <a:pt x="91" y="55"/>
                    </a:cubicBezTo>
                    <a:close/>
                    <a:moveTo>
                      <a:pt x="92" y="196"/>
                    </a:moveTo>
                    <a:cubicBezTo>
                      <a:pt x="92" y="195"/>
                      <a:pt x="92" y="194"/>
                      <a:pt x="91" y="194"/>
                    </a:cubicBezTo>
                    <a:cubicBezTo>
                      <a:pt x="90" y="195"/>
                      <a:pt x="91" y="196"/>
                      <a:pt x="92" y="196"/>
                    </a:cubicBezTo>
                    <a:close/>
                    <a:moveTo>
                      <a:pt x="88" y="28"/>
                    </a:moveTo>
                    <a:cubicBezTo>
                      <a:pt x="88" y="31"/>
                      <a:pt x="91" y="28"/>
                      <a:pt x="91" y="30"/>
                    </a:cubicBezTo>
                    <a:cubicBezTo>
                      <a:pt x="93" y="28"/>
                      <a:pt x="89" y="26"/>
                      <a:pt x="88" y="28"/>
                    </a:cubicBezTo>
                    <a:close/>
                    <a:moveTo>
                      <a:pt x="92" y="42"/>
                    </a:moveTo>
                    <a:cubicBezTo>
                      <a:pt x="91" y="40"/>
                      <a:pt x="91" y="39"/>
                      <a:pt x="91" y="39"/>
                    </a:cubicBezTo>
                    <a:cubicBezTo>
                      <a:pt x="88" y="38"/>
                      <a:pt x="85" y="31"/>
                      <a:pt x="81" y="31"/>
                    </a:cubicBezTo>
                    <a:cubicBezTo>
                      <a:pt x="83" y="33"/>
                      <a:pt x="88" y="37"/>
                      <a:pt x="87" y="39"/>
                    </a:cubicBezTo>
                    <a:cubicBezTo>
                      <a:pt x="88" y="40"/>
                      <a:pt x="90" y="41"/>
                      <a:pt x="92" y="42"/>
                    </a:cubicBezTo>
                    <a:close/>
                    <a:moveTo>
                      <a:pt x="89" y="208"/>
                    </a:moveTo>
                    <a:cubicBezTo>
                      <a:pt x="89" y="206"/>
                      <a:pt x="89" y="204"/>
                      <a:pt x="87" y="204"/>
                    </a:cubicBezTo>
                    <a:cubicBezTo>
                      <a:pt x="87" y="205"/>
                      <a:pt x="88" y="207"/>
                      <a:pt x="89" y="208"/>
                    </a:cubicBezTo>
                    <a:close/>
                    <a:moveTo>
                      <a:pt x="89" y="170"/>
                    </a:moveTo>
                    <a:cubicBezTo>
                      <a:pt x="89" y="170"/>
                      <a:pt x="89" y="170"/>
                      <a:pt x="88" y="170"/>
                    </a:cubicBezTo>
                    <a:cubicBezTo>
                      <a:pt x="88" y="170"/>
                      <a:pt x="89" y="170"/>
                      <a:pt x="89" y="170"/>
                    </a:cubicBezTo>
                    <a:close/>
                    <a:moveTo>
                      <a:pt x="90" y="51"/>
                    </a:moveTo>
                    <a:cubicBezTo>
                      <a:pt x="88" y="50"/>
                      <a:pt x="87" y="47"/>
                      <a:pt x="85" y="46"/>
                    </a:cubicBezTo>
                    <a:cubicBezTo>
                      <a:pt x="83" y="49"/>
                      <a:pt x="89" y="51"/>
                      <a:pt x="90" y="51"/>
                    </a:cubicBezTo>
                    <a:close/>
                    <a:moveTo>
                      <a:pt x="81" y="235"/>
                    </a:moveTo>
                    <a:cubicBezTo>
                      <a:pt x="84" y="236"/>
                      <a:pt x="86" y="238"/>
                      <a:pt x="87" y="238"/>
                    </a:cubicBezTo>
                    <a:cubicBezTo>
                      <a:pt x="86" y="237"/>
                      <a:pt x="83" y="235"/>
                      <a:pt x="81" y="235"/>
                    </a:cubicBezTo>
                    <a:close/>
                    <a:moveTo>
                      <a:pt x="84" y="229"/>
                    </a:moveTo>
                    <a:cubicBezTo>
                      <a:pt x="83" y="227"/>
                      <a:pt x="86" y="228"/>
                      <a:pt x="87" y="226"/>
                    </a:cubicBezTo>
                    <a:cubicBezTo>
                      <a:pt x="86" y="226"/>
                      <a:pt x="85" y="227"/>
                      <a:pt x="84" y="226"/>
                    </a:cubicBezTo>
                    <a:cubicBezTo>
                      <a:pt x="84" y="227"/>
                      <a:pt x="82" y="227"/>
                      <a:pt x="82" y="229"/>
                    </a:cubicBezTo>
                    <a:cubicBezTo>
                      <a:pt x="83" y="229"/>
                      <a:pt x="83" y="229"/>
                      <a:pt x="84" y="229"/>
                    </a:cubicBezTo>
                    <a:close/>
                    <a:moveTo>
                      <a:pt x="80" y="23"/>
                    </a:moveTo>
                    <a:cubicBezTo>
                      <a:pt x="79" y="23"/>
                      <a:pt x="79" y="25"/>
                      <a:pt x="80" y="25"/>
                    </a:cubicBezTo>
                    <a:cubicBezTo>
                      <a:pt x="82" y="26"/>
                      <a:pt x="82" y="25"/>
                      <a:pt x="83" y="24"/>
                    </a:cubicBezTo>
                    <a:cubicBezTo>
                      <a:pt x="82" y="24"/>
                      <a:pt x="82" y="23"/>
                      <a:pt x="80" y="23"/>
                    </a:cubicBezTo>
                    <a:close/>
                    <a:moveTo>
                      <a:pt x="79" y="155"/>
                    </a:moveTo>
                    <a:cubicBezTo>
                      <a:pt x="79" y="154"/>
                      <a:pt x="79" y="154"/>
                      <a:pt x="79" y="154"/>
                    </a:cubicBezTo>
                    <a:cubicBezTo>
                      <a:pt x="78" y="154"/>
                      <a:pt x="78" y="154"/>
                      <a:pt x="78" y="153"/>
                    </a:cubicBezTo>
                    <a:cubicBezTo>
                      <a:pt x="78" y="153"/>
                      <a:pt x="77" y="153"/>
                      <a:pt x="77" y="153"/>
                    </a:cubicBezTo>
                    <a:cubicBezTo>
                      <a:pt x="77" y="154"/>
                      <a:pt x="77" y="154"/>
                      <a:pt x="76" y="154"/>
                    </a:cubicBezTo>
                    <a:cubicBezTo>
                      <a:pt x="76" y="154"/>
                      <a:pt x="76" y="154"/>
                      <a:pt x="76" y="155"/>
                    </a:cubicBezTo>
                    <a:cubicBezTo>
                      <a:pt x="77" y="155"/>
                      <a:pt x="77" y="155"/>
                      <a:pt x="77" y="155"/>
                    </a:cubicBezTo>
                    <a:cubicBezTo>
                      <a:pt x="77" y="155"/>
                      <a:pt x="78" y="155"/>
                      <a:pt x="78" y="155"/>
                    </a:cubicBezTo>
                    <a:cubicBezTo>
                      <a:pt x="78" y="155"/>
                      <a:pt x="78" y="155"/>
                      <a:pt x="79" y="155"/>
                    </a:cubicBezTo>
                    <a:close/>
                    <a:moveTo>
                      <a:pt x="73" y="153"/>
                    </a:moveTo>
                    <a:cubicBezTo>
                      <a:pt x="71" y="154"/>
                      <a:pt x="73" y="156"/>
                      <a:pt x="74" y="156"/>
                    </a:cubicBezTo>
                    <a:cubicBezTo>
                      <a:pt x="75" y="155"/>
                      <a:pt x="75" y="153"/>
                      <a:pt x="73" y="153"/>
                    </a:cubicBezTo>
                    <a:close/>
                    <a:moveTo>
                      <a:pt x="73" y="171"/>
                    </a:moveTo>
                    <a:cubicBezTo>
                      <a:pt x="73" y="174"/>
                      <a:pt x="71" y="177"/>
                      <a:pt x="72" y="178"/>
                    </a:cubicBezTo>
                    <a:cubicBezTo>
                      <a:pt x="72" y="176"/>
                      <a:pt x="76" y="173"/>
                      <a:pt x="73" y="171"/>
                    </a:cubicBezTo>
                    <a:close/>
                    <a:moveTo>
                      <a:pt x="68" y="216"/>
                    </a:moveTo>
                    <a:cubicBezTo>
                      <a:pt x="68" y="213"/>
                      <a:pt x="71" y="211"/>
                      <a:pt x="69" y="209"/>
                    </a:cubicBezTo>
                    <a:cubicBezTo>
                      <a:pt x="69" y="211"/>
                      <a:pt x="66" y="214"/>
                      <a:pt x="68" y="216"/>
                    </a:cubicBezTo>
                    <a:close/>
                    <a:moveTo>
                      <a:pt x="77" y="240"/>
                    </a:moveTo>
                    <a:cubicBezTo>
                      <a:pt x="82" y="246"/>
                      <a:pt x="89" y="241"/>
                      <a:pt x="95" y="243"/>
                    </a:cubicBezTo>
                    <a:cubicBezTo>
                      <a:pt x="98" y="238"/>
                      <a:pt x="108" y="241"/>
                      <a:pt x="112" y="237"/>
                    </a:cubicBezTo>
                    <a:cubicBezTo>
                      <a:pt x="104" y="238"/>
                      <a:pt x="93" y="240"/>
                      <a:pt x="83" y="242"/>
                    </a:cubicBezTo>
                    <a:cubicBezTo>
                      <a:pt x="84" y="241"/>
                      <a:pt x="85" y="240"/>
                      <a:pt x="85" y="238"/>
                    </a:cubicBezTo>
                    <a:cubicBezTo>
                      <a:pt x="79" y="232"/>
                      <a:pt x="74" y="245"/>
                      <a:pt x="68" y="243"/>
                    </a:cubicBezTo>
                    <a:cubicBezTo>
                      <a:pt x="70" y="240"/>
                      <a:pt x="71" y="237"/>
                      <a:pt x="73" y="235"/>
                    </a:cubicBezTo>
                    <a:cubicBezTo>
                      <a:pt x="77" y="237"/>
                      <a:pt x="78" y="233"/>
                      <a:pt x="81" y="234"/>
                    </a:cubicBezTo>
                    <a:cubicBezTo>
                      <a:pt x="79" y="233"/>
                      <a:pt x="77" y="233"/>
                      <a:pt x="76" y="232"/>
                    </a:cubicBezTo>
                    <a:cubicBezTo>
                      <a:pt x="77" y="231"/>
                      <a:pt x="77" y="230"/>
                      <a:pt x="78" y="229"/>
                    </a:cubicBezTo>
                    <a:cubicBezTo>
                      <a:pt x="78" y="228"/>
                      <a:pt x="78" y="228"/>
                      <a:pt x="78" y="228"/>
                    </a:cubicBezTo>
                    <a:cubicBezTo>
                      <a:pt x="73" y="233"/>
                      <a:pt x="68" y="239"/>
                      <a:pt x="65" y="246"/>
                    </a:cubicBezTo>
                    <a:cubicBezTo>
                      <a:pt x="70" y="249"/>
                      <a:pt x="73" y="242"/>
                      <a:pt x="77" y="240"/>
                    </a:cubicBezTo>
                    <a:close/>
                    <a:moveTo>
                      <a:pt x="66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65" y="45"/>
                      <a:pt x="66" y="46"/>
                      <a:pt x="65" y="47"/>
                    </a:cubicBezTo>
                    <a:cubicBezTo>
                      <a:pt x="68" y="47"/>
                      <a:pt x="69" y="48"/>
                      <a:pt x="71" y="49"/>
                    </a:cubicBezTo>
                    <a:cubicBezTo>
                      <a:pt x="73" y="48"/>
                      <a:pt x="74" y="47"/>
                      <a:pt x="75" y="47"/>
                    </a:cubicBezTo>
                    <a:cubicBezTo>
                      <a:pt x="73" y="46"/>
                      <a:pt x="76" y="45"/>
                      <a:pt x="76" y="43"/>
                    </a:cubicBezTo>
                    <a:cubicBezTo>
                      <a:pt x="76" y="42"/>
                      <a:pt x="75" y="42"/>
                      <a:pt x="75" y="41"/>
                    </a:cubicBezTo>
                    <a:cubicBezTo>
                      <a:pt x="72" y="41"/>
                      <a:pt x="73" y="43"/>
                      <a:pt x="70" y="43"/>
                    </a:cubicBezTo>
                    <a:cubicBezTo>
                      <a:pt x="69" y="41"/>
                      <a:pt x="68" y="42"/>
                      <a:pt x="67" y="40"/>
                    </a:cubicBezTo>
                    <a:cubicBezTo>
                      <a:pt x="68" y="40"/>
                      <a:pt x="70" y="40"/>
                      <a:pt x="70" y="40"/>
                    </a:cubicBezTo>
                    <a:cubicBezTo>
                      <a:pt x="70" y="36"/>
                      <a:pt x="67" y="35"/>
                      <a:pt x="66" y="32"/>
                    </a:cubicBezTo>
                    <a:cubicBezTo>
                      <a:pt x="65" y="35"/>
                      <a:pt x="64" y="37"/>
                      <a:pt x="63" y="39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6" y="40"/>
                      <a:pt x="68" y="41"/>
                      <a:pt x="69" y="45"/>
                    </a:cubicBezTo>
                    <a:cubicBezTo>
                      <a:pt x="68" y="45"/>
                      <a:pt x="68" y="43"/>
                      <a:pt x="66" y="44"/>
                    </a:cubicBezTo>
                    <a:close/>
                    <a:moveTo>
                      <a:pt x="66" y="68"/>
                    </a:moveTo>
                    <a:cubicBezTo>
                      <a:pt x="65" y="66"/>
                      <a:pt x="63" y="68"/>
                      <a:pt x="64" y="70"/>
                    </a:cubicBezTo>
                    <a:cubicBezTo>
                      <a:pt x="66" y="70"/>
                      <a:pt x="66" y="69"/>
                      <a:pt x="66" y="68"/>
                    </a:cubicBezTo>
                    <a:close/>
                    <a:moveTo>
                      <a:pt x="64" y="108"/>
                    </a:moveTo>
                    <a:cubicBezTo>
                      <a:pt x="64" y="109"/>
                      <a:pt x="64" y="111"/>
                      <a:pt x="66" y="111"/>
                    </a:cubicBezTo>
                    <a:cubicBezTo>
                      <a:pt x="66" y="109"/>
                      <a:pt x="65" y="109"/>
                      <a:pt x="64" y="108"/>
                    </a:cubicBezTo>
                    <a:close/>
                    <a:moveTo>
                      <a:pt x="67" y="107"/>
                    </a:moveTo>
                    <a:cubicBezTo>
                      <a:pt x="67" y="106"/>
                      <a:pt x="69" y="106"/>
                      <a:pt x="69" y="104"/>
                    </a:cubicBezTo>
                    <a:cubicBezTo>
                      <a:pt x="66" y="106"/>
                      <a:pt x="63" y="103"/>
                      <a:pt x="61" y="105"/>
                    </a:cubicBezTo>
                    <a:cubicBezTo>
                      <a:pt x="62" y="108"/>
                      <a:pt x="66" y="105"/>
                      <a:pt x="67" y="107"/>
                    </a:cubicBezTo>
                    <a:close/>
                    <a:moveTo>
                      <a:pt x="63" y="145"/>
                    </a:moveTo>
                    <a:cubicBezTo>
                      <a:pt x="62" y="147"/>
                      <a:pt x="63" y="148"/>
                      <a:pt x="65" y="148"/>
                    </a:cubicBezTo>
                    <a:cubicBezTo>
                      <a:pt x="66" y="147"/>
                      <a:pt x="66" y="147"/>
                      <a:pt x="65" y="145"/>
                    </a:cubicBezTo>
                    <a:cubicBezTo>
                      <a:pt x="64" y="145"/>
                      <a:pt x="63" y="145"/>
                      <a:pt x="63" y="145"/>
                    </a:cubicBezTo>
                    <a:close/>
                    <a:moveTo>
                      <a:pt x="63" y="134"/>
                    </a:moveTo>
                    <a:cubicBezTo>
                      <a:pt x="63" y="135"/>
                      <a:pt x="65" y="137"/>
                      <a:pt x="66" y="136"/>
                    </a:cubicBezTo>
                    <a:cubicBezTo>
                      <a:pt x="64" y="136"/>
                      <a:pt x="65" y="134"/>
                      <a:pt x="63" y="134"/>
                    </a:cubicBezTo>
                    <a:close/>
                    <a:moveTo>
                      <a:pt x="67" y="235"/>
                    </a:moveTo>
                    <a:cubicBezTo>
                      <a:pt x="67" y="237"/>
                      <a:pt x="63" y="236"/>
                      <a:pt x="65" y="238"/>
                    </a:cubicBezTo>
                    <a:cubicBezTo>
                      <a:pt x="65" y="236"/>
                      <a:pt x="69" y="238"/>
                      <a:pt x="69" y="235"/>
                    </a:cubicBezTo>
                    <a:cubicBezTo>
                      <a:pt x="68" y="235"/>
                      <a:pt x="68" y="235"/>
                      <a:pt x="67" y="235"/>
                    </a:cubicBezTo>
                    <a:close/>
                    <a:moveTo>
                      <a:pt x="64" y="33"/>
                    </a:moveTo>
                    <a:cubicBezTo>
                      <a:pt x="65" y="32"/>
                      <a:pt x="64" y="31"/>
                      <a:pt x="63" y="30"/>
                    </a:cubicBezTo>
                    <a:cubicBezTo>
                      <a:pt x="62" y="31"/>
                      <a:pt x="63" y="33"/>
                      <a:pt x="64" y="33"/>
                    </a:cubicBezTo>
                    <a:close/>
                    <a:moveTo>
                      <a:pt x="64" y="100"/>
                    </a:moveTo>
                    <a:cubicBezTo>
                      <a:pt x="62" y="100"/>
                      <a:pt x="61" y="103"/>
                      <a:pt x="63" y="103"/>
                    </a:cubicBezTo>
                    <a:cubicBezTo>
                      <a:pt x="63" y="102"/>
                      <a:pt x="64" y="102"/>
                      <a:pt x="64" y="100"/>
                    </a:cubicBezTo>
                    <a:close/>
                    <a:moveTo>
                      <a:pt x="65" y="99"/>
                    </a:moveTo>
                    <a:cubicBezTo>
                      <a:pt x="65" y="97"/>
                      <a:pt x="66" y="96"/>
                      <a:pt x="66" y="94"/>
                    </a:cubicBezTo>
                    <a:cubicBezTo>
                      <a:pt x="63" y="95"/>
                      <a:pt x="64" y="92"/>
                      <a:pt x="62" y="93"/>
                    </a:cubicBezTo>
                    <a:cubicBezTo>
                      <a:pt x="61" y="94"/>
                      <a:pt x="62" y="94"/>
                      <a:pt x="62" y="96"/>
                    </a:cubicBezTo>
                    <a:cubicBezTo>
                      <a:pt x="66" y="95"/>
                      <a:pt x="62" y="99"/>
                      <a:pt x="65" y="99"/>
                    </a:cubicBezTo>
                    <a:close/>
                    <a:moveTo>
                      <a:pt x="56" y="99"/>
                    </a:moveTo>
                    <a:cubicBezTo>
                      <a:pt x="58" y="99"/>
                      <a:pt x="59" y="103"/>
                      <a:pt x="61" y="101"/>
                    </a:cubicBezTo>
                    <a:cubicBezTo>
                      <a:pt x="59" y="101"/>
                      <a:pt x="58" y="98"/>
                      <a:pt x="56" y="99"/>
                    </a:cubicBezTo>
                    <a:close/>
                    <a:moveTo>
                      <a:pt x="60" y="230"/>
                    </a:moveTo>
                    <a:cubicBezTo>
                      <a:pt x="61" y="230"/>
                      <a:pt x="61" y="230"/>
                      <a:pt x="62" y="230"/>
                    </a:cubicBezTo>
                    <a:cubicBezTo>
                      <a:pt x="62" y="229"/>
                      <a:pt x="62" y="229"/>
                      <a:pt x="62" y="228"/>
                    </a:cubicBezTo>
                    <a:cubicBezTo>
                      <a:pt x="62" y="228"/>
                      <a:pt x="61" y="228"/>
                      <a:pt x="61" y="228"/>
                    </a:cubicBezTo>
                    <a:cubicBezTo>
                      <a:pt x="63" y="226"/>
                      <a:pt x="62" y="224"/>
                      <a:pt x="64" y="226"/>
                    </a:cubicBezTo>
                    <a:cubicBezTo>
                      <a:pt x="64" y="224"/>
                      <a:pt x="67" y="222"/>
                      <a:pt x="65" y="220"/>
                    </a:cubicBezTo>
                    <a:cubicBezTo>
                      <a:pt x="64" y="221"/>
                      <a:pt x="65" y="225"/>
                      <a:pt x="62" y="224"/>
                    </a:cubicBezTo>
                    <a:cubicBezTo>
                      <a:pt x="62" y="226"/>
                      <a:pt x="59" y="227"/>
                      <a:pt x="61" y="229"/>
                    </a:cubicBezTo>
                    <a:cubicBezTo>
                      <a:pt x="61" y="230"/>
                      <a:pt x="60" y="229"/>
                      <a:pt x="60" y="230"/>
                    </a:cubicBezTo>
                    <a:close/>
                    <a:moveTo>
                      <a:pt x="58" y="32"/>
                    </a:moveTo>
                    <a:cubicBezTo>
                      <a:pt x="57" y="33"/>
                      <a:pt x="57" y="34"/>
                      <a:pt x="58" y="35"/>
                    </a:cubicBezTo>
                    <a:cubicBezTo>
                      <a:pt x="59" y="35"/>
                      <a:pt x="59" y="34"/>
                      <a:pt x="59" y="32"/>
                    </a:cubicBezTo>
                    <a:cubicBezTo>
                      <a:pt x="59" y="32"/>
                      <a:pt x="58" y="32"/>
                      <a:pt x="58" y="32"/>
                    </a:cubicBezTo>
                    <a:close/>
                    <a:moveTo>
                      <a:pt x="54" y="258"/>
                    </a:moveTo>
                    <a:cubicBezTo>
                      <a:pt x="55" y="254"/>
                      <a:pt x="60" y="250"/>
                      <a:pt x="59" y="246"/>
                    </a:cubicBezTo>
                    <a:cubicBezTo>
                      <a:pt x="58" y="250"/>
                      <a:pt x="54" y="254"/>
                      <a:pt x="54" y="258"/>
                    </a:cubicBezTo>
                    <a:close/>
                    <a:moveTo>
                      <a:pt x="54" y="90"/>
                    </a:moveTo>
                    <a:cubicBezTo>
                      <a:pt x="54" y="91"/>
                      <a:pt x="54" y="92"/>
                      <a:pt x="54" y="92"/>
                    </a:cubicBezTo>
                    <a:cubicBezTo>
                      <a:pt x="56" y="92"/>
                      <a:pt x="59" y="94"/>
                      <a:pt x="59" y="93"/>
                    </a:cubicBezTo>
                    <a:cubicBezTo>
                      <a:pt x="57" y="93"/>
                      <a:pt x="57" y="90"/>
                      <a:pt x="54" y="90"/>
                    </a:cubicBezTo>
                    <a:close/>
                    <a:moveTo>
                      <a:pt x="59" y="105"/>
                    </a:moveTo>
                    <a:cubicBezTo>
                      <a:pt x="58" y="104"/>
                      <a:pt x="57" y="105"/>
                      <a:pt x="56" y="105"/>
                    </a:cubicBezTo>
                    <a:cubicBezTo>
                      <a:pt x="56" y="107"/>
                      <a:pt x="59" y="107"/>
                      <a:pt x="59" y="105"/>
                    </a:cubicBezTo>
                    <a:close/>
                    <a:moveTo>
                      <a:pt x="55" y="74"/>
                    </a:moveTo>
                    <a:cubicBezTo>
                      <a:pt x="55" y="75"/>
                      <a:pt x="56" y="76"/>
                      <a:pt x="58" y="76"/>
                    </a:cubicBezTo>
                    <a:cubicBezTo>
                      <a:pt x="58" y="74"/>
                      <a:pt x="57" y="73"/>
                      <a:pt x="55" y="74"/>
                    </a:cubicBezTo>
                    <a:close/>
                    <a:moveTo>
                      <a:pt x="55" y="98"/>
                    </a:moveTo>
                    <a:cubicBezTo>
                      <a:pt x="55" y="96"/>
                      <a:pt x="54" y="96"/>
                      <a:pt x="53" y="96"/>
                    </a:cubicBezTo>
                    <a:cubicBezTo>
                      <a:pt x="52" y="98"/>
                      <a:pt x="54" y="99"/>
                      <a:pt x="55" y="98"/>
                    </a:cubicBezTo>
                    <a:close/>
                    <a:moveTo>
                      <a:pt x="55" y="109"/>
                    </a:moveTo>
                    <a:cubicBezTo>
                      <a:pt x="55" y="109"/>
                      <a:pt x="55" y="109"/>
                      <a:pt x="55" y="109"/>
                    </a:cubicBezTo>
                    <a:cubicBezTo>
                      <a:pt x="55" y="109"/>
                      <a:pt x="55" y="109"/>
                      <a:pt x="55" y="109"/>
                    </a:cubicBezTo>
                    <a:close/>
                    <a:moveTo>
                      <a:pt x="48" y="108"/>
                    </a:moveTo>
                    <a:cubicBezTo>
                      <a:pt x="42" y="114"/>
                      <a:pt x="48" y="121"/>
                      <a:pt x="49" y="128"/>
                    </a:cubicBezTo>
                    <a:cubicBezTo>
                      <a:pt x="54" y="128"/>
                      <a:pt x="57" y="126"/>
                      <a:pt x="57" y="121"/>
                    </a:cubicBezTo>
                    <a:cubicBezTo>
                      <a:pt x="56" y="120"/>
                      <a:pt x="54" y="119"/>
                      <a:pt x="54" y="118"/>
                    </a:cubicBezTo>
                    <a:cubicBezTo>
                      <a:pt x="55" y="116"/>
                      <a:pt x="55" y="110"/>
                      <a:pt x="55" y="109"/>
                    </a:cubicBezTo>
                    <a:cubicBezTo>
                      <a:pt x="53" y="110"/>
                      <a:pt x="52" y="107"/>
                      <a:pt x="48" y="108"/>
                    </a:cubicBezTo>
                    <a:close/>
                    <a:moveTo>
                      <a:pt x="55" y="79"/>
                    </a:moveTo>
                    <a:cubicBezTo>
                      <a:pt x="55" y="77"/>
                      <a:pt x="53" y="75"/>
                      <a:pt x="52" y="76"/>
                    </a:cubicBezTo>
                    <a:cubicBezTo>
                      <a:pt x="53" y="77"/>
                      <a:pt x="53" y="79"/>
                      <a:pt x="55" y="79"/>
                    </a:cubicBezTo>
                    <a:close/>
                    <a:moveTo>
                      <a:pt x="50" y="156"/>
                    </a:moveTo>
                    <a:cubicBezTo>
                      <a:pt x="51" y="158"/>
                      <a:pt x="53" y="156"/>
                      <a:pt x="53" y="157"/>
                    </a:cubicBezTo>
                    <a:cubicBezTo>
                      <a:pt x="50" y="162"/>
                      <a:pt x="53" y="166"/>
                      <a:pt x="57" y="168"/>
                    </a:cubicBezTo>
                    <a:cubicBezTo>
                      <a:pt x="56" y="168"/>
                      <a:pt x="56" y="170"/>
                      <a:pt x="57" y="171"/>
                    </a:cubicBezTo>
                    <a:cubicBezTo>
                      <a:pt x="60" y="169"/>
                      <a:pt x="61" y="171"/>
                      <a:pt x="64" y="171"/>
                    </a:cubicBezTo>
                    <a:cubicBezTo>
                      <a:pt x="65" y="168"/>
                      <a:pt x="67" y="168"/>
                      <a:pt x="65" y="163"/>
                    </a:cubicBezTo>
                    <a:cubicBezTo>
                      <a:pt x="70" y="162"/>
                      <a:pt x="69" y="159"/>
                      <a:pt x="71" y="155"/>
                    </a:cubicBezTo>
                    <a:cubicBezTo>
                      <a:pt x="69" y="154"/>
                      <a:pt x="67" y="153"/>
                      <a:pt x="66" y="150"/>
                    </a:cubicBezTo>
                    <a:cubicBezTo>
                      <a:pt x="63" y="152"/>
                      <a:pt x="59" y="151"/>
                      <a:pt x="56" y="150"/>
                    </a:cubicBezTo>
                    <a:cubicBezTo>
                      <a:pt x="55" y="153"/>
                      <a:pt x="54" y="155"/>
                      <a:pt x="51" y="154"/>
                    </a:cubicBezTo>
                    <a:cubicBezTo>
                      <a:pt x="51" y="155"/>
                      <a:pt x="50" y="155"/>
                      <a:pt x="50" y="156"/>
                    </a:cubicBezTo>
                    <a:close/>
                    <a:moveTo>
                      <a:pt x="53" y="178"/>
                    </a:moveTo>
                    <a:cubicBezTo>
                      <a:pt x="51" y="174"/>
                      <a:pt x="53" y="172"/>
                      <a:pt x="53" y="169"/>
                    </a:cubicBezTo>
                    <a:cubicBezTo>
                      <a:pt x="51" y="167"/>
                      <a:pt x="47" y="167"/>
                      <a:pt x="46" y="169"/>
                    </a:cubicBezTo>
                    <a:cubicBezTo>
                      <a:pt x="46" y="170"/>
                      <a:pt x="48" y="172"/>
                      <a:pt x="49" y="173"/>
                    </a:cubicBezTo>
                    <a:cubicBezTo>
                      <a:pt x="48" y="174"/>
                      <a:pt x="46" y="172"/>
                      <a:pt x="46" y="173"/>
                    </a:cubicBezTo>
                    <a:cubicBezTo>
                      <a:pt x="49" y="174"/>
                      <a:pt x="50" y="177"/>
                      <a:pt x="53" y="178"/>
                    </a:cubicBezTo>
                    <a:close/>
                    <a:moveTo>
                      <a:pt x="53" y="68"/>
                    </a:moveTo>
                    <a:cubicBezTo>
                      <a:pt x="53" y="67"/>
                      <a:pt x="53" y="65"/>
                      <a:pt x="52" y="65"/>
                    </a:cubicBezTo>
                    <a:cubicBezTo>
                      <a:pt x="52" y="66"/>
                      <a:pt x="51" y="66"/>
                      <a:pt x="51" y="68"/>
                    </a:cubicBezTo>
                    <a:cubicBezTo>
                      <a:pt x="52" y="68"/>
                      <a:pt x="52" y="68"/>
                      <a:pt x="53" y="68"/>
                    </a:cubicBezTo>
                    <a:close/>
                    <a:moveTo>
                      <a:pt x="51" y="129"/>
                    </a:moveTo>
                    <a:cubicBezTo>
                      <a:pt x="50" y="128"/>
                      <a:pt x="48" y="129"/>
                      <a:pt x="47" y="130"/>
                    </a:cubicBezTo>
                    <a:cubicBezTo>
                      <a:pt x="49" y="131"/>
                      <a:pt x="50" y="131"/>
                      <a:pt x="51" y="129"/>
                    </a:cubicBezTo>
                    <a:close/>
                    <a:moveTo>
                      <a:pt x="50" y="182"/>
                    </a:moveTo>
                    <a:cubicBezTo>
                      <a:pt x="50" y="181"/>
                      <a:pt x="48" y="181"/>
                      <a:pt x="49" y="179"/>
                    </a:cubicBezTo>
                    <a:cubicBezTo>
                      <a:pt x="48" y="179"/>
                      <a:pt x="48" y="180"/>
                      <a:pt x="47" y="180"/>
                    </a:cubicBezTo>
                    <a:cubicBezTo>
                      <a:pt x="49" y="181"/>
                      <a:pt x="50" y="182"/>
                      <a:pt x="50" y="182"/>
                    </a:cubicBezTo>
                    <a:close/>
                    <a:moveTo>
                      <a:pt x="48" y="256"/>
                    </a:moveTo>
                    <a:cubicBezTo>
                      <a:pt x="49" y="255"/>
                      <a:pt x="50" y="254"/>
                      <a:pt x="49" y="252"/>
                    </a:cubicBezTo>
                    <a:cubicBezTo>
                      <a:pt x="48" y="250"/>
                      <a:pt x="44" y="251"/>
                      <a:pt x="44" y="255"/>
                    </a:cubicBezTo>
                    <a:cubicBezTo>
                      <a:pt x="45" y="256"/>
                      <a:pt x="46" y="256"/>
                      <a:pt x="48" y="256"/>
                    </a:cubicBezTo>
                    <a:close/>
                    <a:moveTo>
                      <a:pt x="44" y="99"/>
                    </a:moveTo>
                    <a:cubicBezTo>
                      <a:pt x="46" y="101"/>
                      <a:pt x="48" y="100"/>
                      <a:pt x="48" y="98"/>
                    </a:cubicBezTo>
                    <a:cubicBezTo>
                      <a:pt x="46" y="99"/>
                      <a:pt x="47" y="97"/>
                      <a:pt x="46" y="97"/>
                    </a:cubicBezTo>
                    <a:cubicBezTo>
                      <a:pt x="45" y="98"/>
                      <a:pt x="44" y="98"/>
                      <a:pt x="44" y="99"/>
                    </a:cubicBezTo>
                    <a:close/>
                    <a:moveTo>
                      <a:pt x="46" y="63"/>
                    </a:moveTo>
                    <a:cubicBezTo>
                      <a:pt x="46" y="62"/>
                      <a:pt x="48" y="61"/>
                      <a:pt x="47" y="60"/>
                    </a:cubicBezTo>
                    <a:cubicBezTo>
                      <a:pt x="47" y="60"/>
                      <a:pt x="46" y="61"/>
                      <a:pt x="46" y="61"/>
                    </a:cubicBezTo>
                    <a:cubicBezTo>
                      <a:pt x="46" y="63"/>
                      <a:pt x="46" y="64"/>
                      <a:pt x="46" y="65"/>
                    </a:cubicBezTo>
                    <a:cubicBezTo>
                      <a:pt x="47" y="64"/>
                      <a:pt x="49" y="68"/>
                      <a:pt x="51" y="66"/>
                    </a:cubicBezTo>
                    <a:cubicBezTo>
                      <a:pt x="49" y="65"/>
                      <a:pt x="47" y="65"/>
                      <a:pt x="46" y="63"/>
                    </a:cubicBezTo>
                    <a:close/>
                    <a:moveTo>
                      <a:pt x="46" y="180"/>
                    </a:moveTo>
                    <a:cubicBezTo>
                      <a:pt x="46" y="180"/>
                      <a:pt x="47" y="180"/>
                      <a:pt x="47" y="180"/>
                    </a:cubicBezTo>
                    <a:cubicBezTo>
                      <a:pt x="47" y="178"/>
                      <a:pt x="47" y="177"/>
                      <a:pt x="45" y="177"/>
                    </a:cubicBezTo>
                    <a:cubicBezTo>
                      <a:pt x="45" y="178"/>
                      <a:pt x="46" y="179"/>
                      <a:pt x="46" y="180"/>
                    </a:cubicBezTo>
                    <a:close/>
                    <a:moveTo>
                      <a:pt x="45" y="162"/>
                    </a:moveTo>
                    <a:cubicBezTo>
                      <a:pt x="45" y="162"/>
                      <a:pt x="46" y="162"/>
                      <a:pt x="47" y="162"/>
                    </a:cubicBezTo>
                    <a:cubicBezTo>
                      <a:pt x="48" y="161"/>
                      <a:pt x="48" y="158"/>
                      <a:pt x="45" y="158"/>
                    </a:cubicBezTo>
                    <a:cubicBezTo>
                      <a:pt x="44" y="159"/>
                      <a:pt x="43" y="161"/>
                      <a:pt x="45" y="162"/>
                    </a:cubicBezTo>
                    <a:close/>
                    <a:moveTo>
                      <a:pt x="47" y="67"/>
                    </a:moveTo>
                    <a:cubicBezTo>
                      <a:pt x="47" y="68"/>
                      <a:pt x="46" y="69"/>
                      <a:pt x="45" y="69"/>
                    </a:cubicBezTo>
                    <a:cubicBezTo>
                      <a:pt x="45" y="68"/>
                      <a:pt x="41" y="68"/>
                      <a:pt x="42" y="70"/>
                    </a:cubicBezTo>
                    <a:cubicBezTo>
                      <a:pt x="43" y="70"/>
                      <a:pt x="45" y="70"/>
                      <a:pt x="45" y="71"/>
                    </a:cubicBezTo>
                    <a:cubicBezTo>
                      <a:pt x="47" y="71"/>
                      <a:pt x="47" y="69"/>
                      <a:pt x="48" y="69"/>
                    </a:cubicBezTo>
                    <a:cubicBezTo>
                      <a:pt x="48" y="67"/>
                      <a:pt x="48" y="67"/>
                      <a:pt x="47" y="67"/>
                    </a:cubicBezTo>
                    <a:close/>
                    <a:moveTo>
                      <a:pt x="39" y="114"/>
                    </a:moveTo>
                    <a:cubicBezTo>
                      <a:pt x="39" y="115"/>
                      <a:pt x="40" y="116"/>
                      <a:pt x="41" y="116"/>
                    </a:cubicBezTo>
                    <a:cubicBezTo>
                      <a:pt x="42" y="115"/>
                      <a:pt x="43" y="114"/>
                      <a:pt x="44" y="114"/>
                    </a:cubicBezTo>
                    <a:cubicBezTo>
                      <a:pt x="44" y="111"/>
                      <a:pt x="43" y="109"/>
                      <a:pt x="41" y="108"/>
                    </a:cubicBezTo>
                    <a:cubicBezTo>
                      <a:pt x="40" y="110"/>
                      <a:pt x="38" y="111"/>
                      <a:pt x="39" y="114"/>
                    </a:cubicBezTo>
                    <a:close/>
                    <a:moveTo>
                      <a:pt x="40" y="177"/>
                    </a:moveTo>
                    <a:cubicBezTo>
                      <a:pt x="41" y="178"/>
                      <a:pt x="45" y="182"/>
                      <a:pt x="46" y="180"/>
                    </a:cubicBezTo>
                    <a:cubicBezTo>
                      <a:pt x="45" y="179"/>
                      <a:pt x="41" y="173"/>
                      <a:pt x="40" y="177"/>
                    </a:cubicBezTo>
                    <a:close/>
                    <a:moveTo>
                      <a:pt x="43" y="40"/>
                    </a:moveTo>
                    <a:cubicBezTo>
                      <a:pt x="42" y="40"/>
                      <a:pt x="41" y="40"/>
                      <a:pt x="40" y="40"/>
                    </a:cubicBezTo>
                    <a:cubicBezTo>
                      <a:pt x="40" y="41"/>
                      <a:pt x="40" y="41"/>
                      <a:pt x="41" y="42"/>
                    </a:cubicBezTo>
                    <a:cubicBezTo>
                      <a:pt x="42" y="42"/>
                      <a:pt x="43" y="42"/>
                      <a:pt x="43" y="40"/>
                    </a:cubicBezTo>
                    <a:close/>
                    <a:moveTo>
                      <a:pt x="42" y="58"/>
                    </a:moveTo>
                    <a:cubicBezTo>
                      <a:pt x="38" y="55"/>
                      <a:pt x="41" y="62"/>
                      <a:pt x="42" y="58"/>
                    </a:cubicBezTo>
                    <a:close/>
                    <a:moveTo>
                      <a:pt x="42" y="166"/>
                    </a:moveTo>
                    <a:cubicBezTo>
                      <a:pt x="40" y="166"/>
                      <a:pt x="39" y="166"/>
                      <a:pt x="39" y="166"/>
                    </a:cubicBezTo>
                    <a:cubicBezTo>
                      <a:pt x="38" y="168"/>
                      <a:pt x="40" y="168"/>
                      <a:pt x="39" y="169"/>
                    </a:cubicBezTo>
                    <a:cubicBezTo>
                      <a:pt x="42" y="168"/>
                      <a:pt x="41" y="172"/>
                      <a:pt x="44" y="172"/>
                    </a:cubicBezTo>
                    <a:cubicBezTo>
                      <a:pt x="43" y="169"/>
                      <a:pt x="43" y="168"/>
                      <a:pt x="42" y="166"/>
                    </a:cubicBezTo>
                    <a:close/>
                    <a:moveTo>
                      <a:pt x="37" y="156"/>
                    </a:moveTo>
                    <a:cubicBezTo>
                      <a:pt x="37" y="157"/>
                      <a:pt x="38" y="158"/>
                      <a:pt x="39" y="158"/>
                    </a:cubicBezTo>
                    <a:cubicBezTo>
                      <a:pt x="39" y="157"/>
                      <a:pt x="39" y="157"/>
                      <a:pt x="39" y="156"/>
                    </a:cubicBezTo>
                    <a:cubicBezTo>
                      <a:pt x="39" y="156"/>
                      <a:pt x="38" y="156"/>
                      <a:pt x="37" y="156"/>
                    </a:cubicBezTo>
                    <a:close/>
                    <a:moveTo>
                      <a:pt x="37" y="145"/>
                    </a:moveTo>
                    <a:cubicBezTo>
                      <a:pt x="36" y="143"/>
                      <a:pt x="33" y="146"/>
                      <a:pt x="35" y="148"/>
                    </a:cubicBezTo>
                    <a:cubicBezTo>
                      <a:pt x="35" y="147"/>
                      <a:pt x="37" y="146"/>
                      <a:pt x="37" y="145"/>
                    </a:cubicBezTo>
                    <a:close/>
                    <a:moveTo>
                      <a:pt x="39" y="178"/>
                    </a:moveTo>
                    <a:cubicBezTo>
                      <a:pt x="38" y="178"/>
                      <a:pt x="36" y="176"/>
                      <a:pt x="35" y="177"/>
                    </a:cubicBezTo>
                    <a:cubicBezTo>
                      <a:pt x="36" y="177"/>
                      <a:pt x="37" y="180"/>
                      <a:pt x="39" y="178"/>
                    </a:cubicBezTo>
                    <a:close/>
                    <a:moveTo>
                      <a:pt x="36" y="41"/>
                    </a:moveTo>
                    <a:cubicBezTo>
                      <a:pt x="38" y="41"/>
                      <a:pt x="38" y="40"/>
                      <a:pt x="39" y="41"/>
                    </a:cubicBezTo>
                    <a:cubicBezTo>
                      <a:pt x="39" y="40"/>
                      <a:pt x="40" y="40"/>
                      <a:pt x="40" y="39"/>
                    </a:cubicBezTo>
                    <a:cubicBezTo>
                      <a:pt x="38" y="38"/>
                      <a:pt x="39" y="40"/>
                      <a:pt x="37" y="40"/>
                    </a:cubicBezTo>
                    <a:cubicBezTo>
                      <a:pt x="37" y="39"/>
                      <a:pt x="37" y="38"/>
                      <a:pt x="36" y="39"/>
                    </a:cubicBezTo>
                    <a:cubicBezTo>
                      <a:pt x="36" y="40"/>
                      <a:pt x="37" y="40"/>
                      <a:pt x="36" y="41"/>
                    </a:cubicBezTo>
                    <a:close/>
                    <a:moveTo>
                      <a:pt x="32" y="53"/>
                    </a:moveTo>
                    <a:cubicBezTo>
                      <a:pt x="34" y="52"/>
                      <a:pt x="32" y="50"/>
                      <a:pt x="30" y="50"/>
                    </a:cubicBezTo>
                    <a:cubicBezTo>
                      <a:pt x="30" y="52"/>
                      <a:pt x="30" y="53"/>
                      <a:pt x="32" y="53"/>
                    </a:cubicBezTo>
                    <a:close/>
                    <a:moveTo>
                      <a:pt x="31" y="60"/>
                    </a:moveTo>
                    <a:cubicBezTo>
                      <a:pt x="31" y="61"/>
                      <a:pt x="32" y="62"/>
                      <a:pt x="34" y="62"/>
                    </a:cubicBezTo>
                    <a:cubicBezTo>
                      <a:pt x="33" y="61"/>
                      <a:pt x="33" y="60"/>
                      <a:pt x="31" y="59"/>
                    </a:cubicBezTo>
                    <a:cubicBezTo>
                      <a:pt x="31" y="60"/>
                      <a:pt x="31" y="60"/>
                      <a:pt x="31" y="60"/>
                    </a:cubicBezTo>
                    <a:close/>
                    <a:moveTo>
                      <a:pt x="25" y="104"/>
                    </a:moveTo>
                    <a:cubicBezTo>
                      <a:pt x="26" y="105"/>
                      <a:pt x="26" y="105"/>
                      <a:pt x="26" y="106"/>
                    </a:cubicBezTo>
                    <a:cubicBezTo>
                      <a:pt x="28" y="106"/>
                      <a:pt x="28" y="105"/>
                      <a:pt x="30" y="105"/>
                    </a:cubicBezTo>
                    <a:cubicBezTo>
                      <a:pt x="30" y="104"/>
                      <a:pt x="30" y="102"/>
                      <a:pt x="30" y="101"/>
                    </a:cubicBezTo>
                    <a:cubicBezTo>
                      <a:pt x="27" y="100"/>
                      <a:pt x="26" y="102"/>
                      <a:pt x="25" y="104"/>
                    </a:cubicBezTo>
                    <a:close/>
                    <a:moveTo>
                      <a:pt x="34" y="39"/>
                    </a:moveTo>
                    <a:cubicBezTo>
                      <a:pt x="35" y="39"/>
                      <a:pt x="33" y="40"/>
                      <a:pt x="32" y="40"/>
                    </a:cubicBezTo>
                    <a:cubicBezTo>
                      <a:pt x="32" y="39"/>
                      <a:pt x="32" y="39"/>
                      <a:pt x="30" y="39"/>
                    </a:cubicBezTo>
                    <a:cubicBezTo>
                      <a:pt x="29" y="40"/>
                      <a:pt x="29" y="42"/>
                      <a:pt x="27" y="41"/>
                    </a:cubicBezTo>
                    <a:cubicBezTo>
                      <a:pt x="29" y="43"/>
                      <a:pt x="27" y="46"/>
                      <a:pt x="30" y="46"/>
                    </a:cubicBezTo>
                    <a:cubicBezTo>
                      <a:pt x="30" y="45"/>
                      <a:pt x="29" y="45"/>
                      <a:pt x="29" y="43"/>
                    </a:cubicBezTo>
                    <a:cubicBezTo>
                      <a:pt x="31" y="41"/>
                      <a:pt x="32" y="41"/>
                      <a:pt x="35" y="41"/>
                    </a:cubicBezTo>
                    <a:cubicBezTo>
                      <a:pt x="36" y="40"/>
                      <a:pt x="35" y="40"/>
                      <a:pt x="35" y="38"/>
                    </a:cubicBezTo>
                    <a:cubicBezTo>
                      <a:pt x="35" y="38"/>
                      <a:pt x="34" y="38"/>
                      <a:pt x="34" y="39"/>
                    </a:cubicBezTo>
                    <a:close/>
                    <a:moveTo>
                      <a:pt x="27" y="58"/>
                    </a:moveTo>
                    <a:cubicBezTo>
                      <a:pt x="29" y="59"/>
                      <a:pt x="29" y="55"/>
                      <a:pt x="27" y="56"/>
                    </a:cubicBezTo>
                    <a:cubicBezTo>
                      <a:pt x="27" y="57"/>
                      <a:pt x="27" y="57"/>
                      <a:pt x="27" y="58"/>
                    </a:cubicBezTo>
                    <a:close/>
                    <a:moveTo>
                      <a:pt x="26" y="37"/>
                    </a:moveTo>
                    <a:cubicBezTo>
                      <a:pt x="25" y="37"/>
                      <a:pt x="24" y="37"/>
                      <a:pt x="24" y="37"/>
                    </a:cubicBezTo>
                    <a:cubicBezTo>
                      <a:pt x="24" y="40"/>
                      <a:pt x="24" y="43"/>
                      <a:pt x="25" y="44"/>
                    </a:cubicBezTo>
                    <a:cubicBezTo>
                      <a:pt x="27" y="41"/>
                      <a:pt x="25" y="41"/>
                      <a:pt x="26" y="37"/>
                    </a:cubicBezTo>
                    <a:close/>
                    <a:moveTo>
                      <a:pt x="23" y="156"/>
                    </a:moveTo>
                    <a:cubicBezTo>
                      <a:pt x="23" y="156"/>
                      <a:pt x="21" y="156"/>
                      <a:pt x="20" y="156"/>
                    </a:cubicBezTo>
                    <a:cubicBezTo>
                      <a:pt x="18" y="157"/>
                      <a:pt x="17" y="162"/>
                      <a:pt x="19" y="164"/>
                    </a:cubicBezTo>
                    <a:cubicBezTo>
                      <a:pt x="22" y="165"/>
                      <a:pt x="22" y="162"/>
                      <a:pt x="24" y="161"/>
                    </a:cubicBezTo>
                    <a:cubicBezTo>
                      <a:pt x="32" y="166"/>
                      <a:pt x="29" y="147"/>
                      <a:pt x="23" y="156"/>
                    </a:cubicBezTo>
                    <a:close/>
                    <a:moveTo>
                      <a:pt x="263" y="135"/>
                    </a:moveTo>
                    <a:cubicBezTo>
                      <a:pt x="269" y="134"/>
                      <a:pt x="269" y="137"/>
                      <a:pt x="270" y="139"/>
                    </a:cubicBezTo>
                    <a:cubicBezTo>
                      <a:pt x="268" y="138"/>
                      <a:pt x="265" y="138"/>
                      <a:pt x="263" y="135"/>
                    </a:cubicBezTo>
                    <a:close/>
                    <a:moveTo>
                      <a:pt x="263" y="156"/>
                    </a:moveTo>
                    <a:cubicBezTo>
                      <a:pt x="265" y="156"/>
                      <a:pt x="264" y="157"/>
                      <a:pt x="264" y="158"/>
                    </a:cubicBezTo>
                    <a:cubicBezTo>
                      <a:pt x="266" y="158"/>
                      <a:pt x="265" y="155"/>
                      <a:pt x="267" y="155"/>
                    </a:cubicBezTo>
                    <a:cubicBezTo>
                      <a:pt x="266" y="158"/>
                      <a:pt x="266" y="159"/>
                      <a:pt x="267" y="161"/>
                    </a:cubicBezTo>
                    <a:cubicBezTo>
                      <a:pt x="265" y="161"/>
                      <a:pt x="265" y="163"/>
                      <a:pt x="262" y="162"/>
                    </a:cubicBezTo>
                    <a:cubicBezTo>
                      <a:pt x="262" y="161"/>
                      <a:pt x="264" y="161"/>
                      <a:pt x="265" y="159"/>
                    </a:cubicBezTo>
                    <a:cubicBezTo>
                      <a:pt x="265" y="159"/>
                      <a:pt x="263" y="157"/>
                      <a:pt x="263" y="159"/>
                    </a:cubicBezTo>
                    <a:cubicBezTo>
                      <a:pt x="261" y="158"/>
                      <a:pt x="263" y="157"/>
                      <a:pt x="263" y="156"/>
                    </a:cubicBezTo>
                    <a:close/>
                    <a:moveTo>
                      <a:pt x="264" y="61"/>
                    </a:moveTo>
                    <a:cubicBezTo>
                      <a:pt x="264" y="63"/>
                      <a:pt x="264" y="63"/>
                      <a:pt x="264" y="63"/>
                    </a:cubicBezTo>
                    <a:cubicBezTo>
                      <a:pt x="262" y="63"/>
                      <a:pt x="262" y="63"/>
                      <a:pt x="262" y="63"/>
                    </a:cubicBezTo>
                    <a:cubicBezTo>
                      <a:pt x="262" y="62"/>
                      <a:pt x="262" y="61"/>
                      <a:pt x="264" y="61"/>
                    </a:cubicBezTo>
                    <a:close/>
                    <a:moveTo>
                      <a:pt x="255" y="128"/>
                    </a:moveTo>
                    <a:cubicBezTo>
                      <a:pt x="255" y="128"/>
                      <a:pt x="256" y="128"/>
                      <a:pt x="257" y="128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5" y="131"/>
                      <a:pt x="256" y="129"/>
                      <a:pt x="255" y="128"/>
                    </a:cubicBezTo>
                    <a:close/>
                    <a:moveTo>
                      <a:pt x="253" y="144"/>
                    </a:moveTo>
                    <a:cubicBezTo>
                      <a:pt x="255" y="145"/>
                      <a:pt x="257" y="147"/>
                      <a:pt x="257" y="150"/>
                    </a:cubicBezTo>
                    <a:cubicBezTo>
                      <a:pt x="255" y="149"/>
                      <a:pt x="255" y="147"/>
                      <a:pt x="253" y="144"/>
                    </a:cubicBezTo>
                    <a:close/>
                    <a:moveTo>
                      <a:pt x="253" y="135"/>
                    </a:moveTo>
                    <a:cubicBezTo>
                      <a:pt x="255" y="134"/>
                      <a:pt x="254" y="131"/>
                      <a:pt x="251" y="131"/>
                    </a:cubicBezTo>
                    <a:cubicBezTo>
                      <a:pt x="253" y="127"/>
                      <a:pt x="257" y="133"/>
                      <a:pt x="258" y="133"/>
                    </a:cubicBezTo>
                    <a:cubicBezTo>
                      <a:pt x="258" y="134"/>
                      <a:pt x="258" y="135"/>
                      <a:pt x="257" y="135"/>
                    </a:cubicBezTo>
                    <a:cubicBezTo>
                      <a:pt x="257" y="136"/>
                      <a:pt x="258" y="134"/>
                      <a:pt x="259" y="135"/>
                    </a:cubicBezTo>
                    <a:cubicBezTo>
                      <a:pt x="260" y="135"/>
                      <a:pt x="259" y="136"/>
                      <a:pt x="258" y="136"/>
                    </a:cubicBezTo>
                    <a:cubicBezTo>
                      <a:pt x="262" y="136"/>
                      <a:pt x="263" y="140"/>
                      <a:pt x="266" y="142"/>
                    </a:cubicBezTo>
                    <a:cubicBezTo>
                      <a:pt x="265" y="144"/>
                      <a:pt x="265" y="146"/>
                      <a:pt x="263" y="149"/>
                    </a:cubicBezTo>
                    <a:cubicBezTo>
                      <a:pt x="263" y="150"/>
                      <a:pt x="266" y="147"/>
                      <a:pt x="268" y="149"/>
                    </a:cubicBezTo>
                    <a:cubicBezTo>
                      <a:pt x="268" y="150"/>
                      <a:pt x="265" y="151"/>
                      <a:pt x="267" y="152"/>
                    </a:cubicBezTo>
                    <a:cubicBezTo>
                      <a:pt x="266" y="152"/>
                      <a:pt x="267" y="152"/>
                      <a:pt x="266" y="154"/>
                    </a:cubicBezTo>
                    <a:cubicBezTo>
                      <a:pt x="264" y="153"/>
                      <a:pt x="263" y="153"/>
                      <a:pt x="260" y="152"/>
                    </a:cubicBezTo>
                    <a:cubicBezTo>
                      <a:pt x="260" y="148"/>
                      <a:pt x="253" y="144"/>
                      <a:pt x="255" y="138"/>
                    </a:cubicBezTo>
                    <a:cubicBezTo>
                      <a:pt x="252" y="139"/>
                      <a:pt x="249" y="139"/>
                      <a:pt x="249" y="135"/>
                    </a:cubicBezTo>
                    <a:lnTo>
                      <a:pt x="253" y="135"/>
                    </a:lnTo>
                    <a:close/>
                    <a:moveTo>
                      <a:pt x="251" y="78"/>
                    </a:moveTo>
                    <a:cubicBezTo>
                      <a:pt x="252" y="77"/>
                      <a:pt x="252" y="78"/>
                      <a:pt x="253" y="78"/>
                    </a:cubicBezTo>
                    <a:cubicBezTo>
                      <a:pt x="253" y="80"/>
                      <a:pt x="252" y="79"/>
                      <a:pt x="251" y="80"/>
                    </a:cubicBezTo>
                    <a:lnTo>
                      <a:pt x="251" y="78"/>
                    </a:lnTo>
                    <a:close/>
                    <a:moveTo>
                      <a:pt x="252" y="166"/>
                    </a:moveTo>
                    <a:cubicBezTo>
                      <a:pt x="251" y="166"/>
                      <a:pt x="251" y="166"/>
                      <a:pt x="250" y="166"/>
                    </a:cubicBezTo>
                    <a:cubicBezTo>
                      <a:pt x="250" y="167"/>
                      <a:pt x="251" y="167"/>
                      <a:pt x="251" y="167"/>
                    </a:cubicBezTo>
                    <a:cubicBezTo>
                      <a:pt x="251" y="167"/>
                      <a:pt x="250" y="167"/>
                      <a:pt x="250" y="169"/>
                    </a:cubicBezTo>
                    <a:cubicBezTo>
                      <a:pt x="248" y="169"/>
                      <a:pt x="249" y="166"/>
                      <a:pt x="247" y="166"/>
                    </a:cubicBezTo>
                    <a:cubicBezTo>
                      <a:pt x="249" y="165"/>
                      <a:pt x="250" y="166"/>
                      <a:pt x="252" y="165"/>
                    </a:cubicBezTo>
                    <a:lnTo>
                      <a:pt x="252" y="166"/>
                    </a:lnTo>
                    <a:close/>
                    <a:moveTo>
                      <a:pt x="247" y="137"/>
                    </a:moveTo>
                    <a:cubicBezTo>
                      <a:pt x="248" y="137"/>
                      <a:pt x="248" y="137"/>
                      <a:pt x="248" y="136"/>
                    </a:cubicBezTo>
                    <a:cubicBezTo>
                      <a:pt x="249" y="136"/>
                      <a:pt x="249" y="137"/>
                      <a:pt x="250" y="137"/>
                    </a:cubicBezTo>
                    <a:cubicBezTo>
                      <a:pt x="249" y="138"/>
                      <a:pt x="247" y="138"/>
                      <a:pt x="247" y="139"/>
                    </a:cubicBezTo>
                    <a:cubicBezTo>
                      <a:pt x="246" y="139"/>
                      <a:pt x="248" y="138"/>
                      <a:pt x="247" y="137"/>
                    </a:cubicBezTo>
                    <a:close/>
                    <a:moveTo>
                      <a:pt x="245" y="135"/>
                    </a:moveTo>
                    <a:cubicBezTo>
                      <a:pt x="244" y="132"/>
                      <a:pt x="247" y="133"/>
                      <a:pt x="248" y="132"/>
                    </a:cubicBezTo>
                    <a:cubicBezTo>
                      <a:pt x="249" y="132"/>
                      <a:pt x="248" y="134"/>
                      <a:pt x="250" y="133"/>
                    </a:cubicBezTo>
                    <a:cubicBezTo>
                      <a:pt x="248" y="134"/>
                      <a:pt x="247" y="133"/>
                      <a:pt x="245" y="135"/>
                    </a:cubicBezTo>
                    <a:close/>
                    <a:moveTo>
                      <a:pt x="245" y="171"/>
                    </a:moveTo>
                    <a:cubicBezTo>
                      <a:pt x="245" y="169"/>
                      <a:pt x="248" y="169"/>
                      <a:pt x="247" y="171"/>
                    </a:cubicBezTo>
                    <a:lnTo>
                      <a:pt x="245" y="171"/>
                    </a:lnTo>
                    <a:close/>
                    <a:moveTo>
                      <a:pt x="247" y="81"/>
                    </a:moveTo>
                    <a:cubicBezTo>
                      <a:pt x="247" y="81"/>
                      <a:pt x="247" y="81"/>
                      <a:pt x="248" y="81"/>
                    </a:cubicBezTo>
                    <a:cubicBezTo>
                      <a:pt x="248" y="81"/>
                      <a:pt x="247" y="81"/>
                      <a:pt x="247" y="81"/>
                    </a:cubicBezTo>
                    <a:cubicBezTo>
                      <a:pt x="247" y="81"/>
                      <a:pt x="247" y="81"/>
                      <a:pt x="247" y="81"/>
                    </a:cubicBezTo>
                    <a:cubicBezTo>
                      <a:pt x="247" y="82"/>
                      <a:pt x="244" y="85"/>
                      <a:pt x="243" y="84"/>
                    </a:cubicBezTo>
                    <a:cubicBezTo>
                      <a:pt x="243" y="82"/>
                      <a:pt x="246" y="82"/>
                      <a:pt x="247" y="81"/>
                    </a:cubicBezTo>
                    <a:close/>
                    <a:moveTo>
                      <a:pt x="242" y="167"/>
                    </a:moveTo>
                    <a:cubicBezTo>
                      <a:pt x="243" y="166"/>
                      <a:pt x="243" y="165"/>
                      <a:pt x="245" y="165"/>
                    </a:cubicBezTo>
                    <a:cubicBezTo>
                      <a:pt x="245" y="169"/>
                      <a:pt x="245" y="169"/>
                      <a:pt x="245" y="169"/>
                    </a:cubicBezTo>
                    <a:cubicBezTo>
                      <a:pt x="243" y="169"/>
                      <a:pt x="244" y="167"/>
                      <a:pt x="242" y="167"/>
                    </a:cubicBezTo>
                    <a:close/>
                    <a:moveTo>
                      <a:pt x="245" y="73"/>
                    </a:moveTo>
                    <a:cubicBezTo>
                      <a:pt x="246" y="73"/>
                      <a:pt x="246" y="75"/>
                      <a:pt x="247" y="75"/>
                    </a:cubicBezTo>
                    <a:cubicBezTo>
                      <a:pt x="249" y="74"/>
                      <a:pt x="244" y="74"/>
                      <a:pt x="245" y="72"/>
                    </a:cubicBezTo>
                    <a:cubicBezTo>
                      <a:pt x="247" y="71"/>
                      <a:pt x="249" y="72"/>
                      <a:pt x="250" y="73"/>
                    </a:cubicBezTo>
                    <a:cubicBezTo>
                      <a:pt x="251" y="72"/>
                      <a:pt x="247" y="71"/>
                      <a:pt x="246" y="70"/>
                    </a:cubicBezTo>
                    <a:cubicBezTo>
                      <a:pt x="250" y="67"/>
                      <a:pt x="250" y="65"/>
                      <a:pt x="256" y="63"/>
                    </a:cubicBezTo>
                    <a:cubicBezTo>
                      <a:pt x="257" y="65"/>
                      <a:pt x="253" y="66"/>
                      <a:pt x="253" y="68"/>
                    </a:cubicBezTo>
                    <a:cubicBezTo>
                      <a:pt x="254" y="68"/>
                      <a:pt x="254" y="64"/>
                      <a:pt x="256" y="66"/>
                    </a:cubicBezTo>
                    <a:cubicBezTo>
                      <a:pt x="255" y="67"/>
                      <a:pt x="256" y="72"/>
                      <a:pt x="256" y="68"/>
                    </a:cubicBezTo>
                    <a:cubicBezTo>
                      <a:pt x="258" y="68"/>
                      <a:pt x="256" y="72"/>
                      <a:pt x="256" y="73"/>
                    </a:cubicBezTo>
                    <a:cubicBezTo>
                      <a:pt x="253" y="73"/>
                      <a:pt x="253" y="73"/>
                      <a:pt x="253" y="73"/>
                    </a:cubicBezTo>
                    <a:cubicBezTo>
                      <a:pt x="255" y="74"/>
                      <a:pt x="254" y="76"/>
                      <a:pt x="253" y="77"/>
                    </a:cubicBezTo>
                    <a:cubicBezTo>
                      <a:pt x="251" y="76"/>
                      <a:pt x="248" y="77"/>
                      <a:pt x="250" y="80"/>
                    </a:cubicBezTo>
                    <a:cubicBezTo>
                      <a:pt x="248" y="79"/>
                      <a:pt x="245" y="79"/>
                      <a:pt x="244" y="79"/>
                    </a:cubicBezTo>
                    <a:cubicBezTo>
                      <a:pt x="244" y="80"/>
                      <a:pt x="242" y="82"/>
                      <a:pt x="239" y="81"/>
                    </a:cubicBezTo>
                    <a:cubicBezTo>
                      <a:pt x="240" y="80"/>
                      <a:pt x="240" y="79"/>
                      <a:pt x="240" y="77"/>
                    </a:cubicBezTo>
                    <a:cubicBezTo>
                      <a:pt x="242" y="81"/>
                      <a:pt x="243" y="74"/>
                      <a:pt x="245" y="73"/>
                    </a:cubicBezTo>
                    <a:close/>
                    <a:moveTo>
                      <a:pt x="238" y="79"/>
                    </a:moveTo>
                    <a:cubicBezTo>
                      <a:pt x="235" y="81"/>
                      <a:pt x="237" y="73"/>
                      <a:pt x="239" y="76"/>
                    </a:cubicBezTo>
                    <a:cubicBezTo>
                      <a:pt x="238" y="77"/>
                      <a:pt x="236" y="78"/>
                      <a:pt x="238" y="79"/>
                    </a:cubicBezTo>
                    <a:close/>
                    <a:moveTo>
                      <a:pt x="235" y="85"/>
                    </a:moveTo>
                    <a:cubicBezTo>
                      <a:pt x="237" y="85"/>
                      <a:pt x="234" y="87"/>
                      <a:pt x="233" y="87"/>
                    </a:cubicBezTo>
                    <a:cubicBezTo>
                      <a:pt x="231" y="86"/>
                      <a:pt x="235" y="85"/>
                      <a:pt x="235" y="85"/>
                    </a:cubicBezTo>
                    <a:close/>
                    <a:moveTo>
                      <a:pt x="234" y="170"/>
                    </a:moveTo>
                    <a:cubicBezTo>
                      <a:pt x="236" y="169"/>
                      <a:pt x="238" y="170"/>
                      <a:pt x="239" y="168"/>
                    </a:cubicBezTo>
                    <a:cubicBezTo>
                      <a:pt x="241" y="168"/>
                      <a:pt x="242" y="171"/>
                      <a:pt x="244" y="172"/>
                    </a:cubicBezTo>
                    <a:cubicBezTo>
                      <a:pt x="240" y="172"/>
                      <a:pt x="238" y="172"/>
                      <a:pt x="234" y="173"/>
                    </a:cubicBezTo>
                    <a:cubicBezTo>
                      <a:pt x="234" y="171"/>
                      <a:pt x="234" y="171"/>
                      <a:pt x="233" y="169"/>
                    </a:cubicBezTo>
                    <a:cubicBezTo>
                      <a:pt x="234" y="169"/>
                      <a:pt x="234" y="169"/>
                      <a:pt x="234" y="170"/>
                    </a:cubicBezTo>
                    <a:close/>
                    <a:moveTo>
                      <a:pt x="230" y="84"/>
                    </a:moveTo>
                    <a:cubicBezTo>
                      <a:pt x="231" y="85"/>
                      <a:pt x="231" y="83"/>
                      <a:pt x="233" y="84"/>
                    </a:cubicBezTo>
                    <a:cubicBezTo>
                      <a:pt x="231" y="85"/>
                      <a:pt x="231" y="88"/>
                      <a:pt x="229" y="89"/>
                    </a:cubicBezTo>
                    <a:cubicBezTo>
                      <a:pt x="227" y="87"/>
                      <a:pt x="230" y="86"/>
                      <a:pt x="230" y="84"/>
                    </a:cubicBezTo>
                    <a:close/>
                    <a:moveTo>
                      <a:pt x="230" y="78"/>
                    </a:moveTo>
                    <a:cubicBezTo>
                      <a:pt x="229" y="79"/>
                      <a:pt x="228" y="80"/>
                      <a:pt x="227" y="81"/>
                    </a:cubicBezTo>
                    <a:cubicBezTo>
                      <a:pt x="226" y="80"/>
                      <a:pt x="228" y="79"/>
                      <a:pt x="228" y="77"/>
                    </a:cubicBezTo>
                    <a:cubicBezTo>
                      <a:pt x="229" y="77"/>
                      <a:pt x="229" y="78"/>
                      <a:pt x="230" y="78"/>
                    </a:cubicBezTo>
                    <a:close/>
                    <a:moveTo>
                      <a:pt x="226" y="87"/>
                    </a:moveTo>
                    <a:cubicBezTo>
                      <a:pt x="227" y="88"/>
                      <a:pt x="227" y="89"/>
                      <a:pt x="228" y="90"/>
                    </a:cubicBezTo>
                    <a:cubicBezTo>
                      <a:pt x="227" y="90"/>
                      <a:pt x="226" y="89"/>
                      <a:pt x="224" y="90"/>
                    </a:cubicBezTo>
                    <a:cubicBezTo>
                      <a:pt x="224" y="91"/>
                      <a:pt x="225" y="92"/>
                      <a:pt x="225" y="92"/>
                    </a:cubicBezTo>
                    <a:cubicBezTo>
                      <a:pt x="223" y="94"/>
                      <a:pt x="222" y="97"/>
                      <a:pt x="219" y="98"/>
                    </a:cubicBezTo>
                    <a:cubicBezTo>
                      <a:pt x="217" y="97"/>
                      <a:pt x="221" y="96"/>
                      <a:pt x="219" y="95"/>
                    </a:cubicBezTo>
                    <a:cubicBezTo>
                      <a:pt x="220" y="94"/>
                      <a:pt x="221" y="94"/>
                      <a:pt x="222" y="94"/>
                    </a:cubicBezTo>
                    <a:cubicBezTo>
                      <a:pt x="223" y="93"/>
                      <a:pt x="224" y="89"/>
                      <a:pt x="226" y="87"/>
                    </a:cubicBezTo>
                    <a:close/>
                    <a:moveTo>
                      <a:pt x="212" y="89"/>
                    </a:moveTo>
                    <a:cubicBezTo>
                      <a:pt x="213" y="88"/>
                      <a:pt x="217" y="91"/>
                      <a:pt x="217" y="88"/>
                    </a:cubicBezTo>
                    <a:cubicBezTo>
                      <a:pt x="218" y="88"/>
                      <a:pt x="218" y="89"/>
                      <a:pt x="218" y="90"/>
                    </a:cubicBezTo>
                    <a:cubicBezTo>
                      <a:pt x="217" y="90"/>
                      <a:pt x="215" y="90"/>
                      <a:pt x="213" y="91"/>
                    </a:cubicBezTo>
                    <a:cubicBezTo>
                      <a:pt x="213" y="90"/>
                      <a:pt x="213" y="89"/>
                      <a:pt x="212" y="89"/>
                    </a:cubicBezTo>
                    <a:close/>
                    <a:moveTo>
                      <a:pt x="215" y="202"/>
                    </a:moveTo>
                    <a:cubicBezTo>
                      <a:pt x="217" y="202"/>
                      <a:pt x="219" y="201"/>
                      <a:pt x="221" y="201"/>
                    </a:cubicBezTo>
                    <a:cubicBezTo>
                      <a:pt x="220" y="199"/>
                      <a:pt x="219" y="198"/>
                      <a:pt x="217" y="198"/>
                    </a:cubicBezTo>
                    <a:cubicBezTo>
                      <a:pt x="220" y="196"/>
                      <a:pt x="222" y="194"/>
                      <a:pt x="224" y="191"/>
                    </a:cubicBezTo>
                    <a:cubicBezTo>
                      <a:pt x="224" y="191"/>
                      <a:pt x="224" y="192"/>
                      <a:pt x="224" y="192"/>
                    </a:cubicBezTo>
                    <a:cubicBezTo>
                      <a:pt x="229" y="190"/>
                      <a:pt x="227" y="187"/>
                      <a:pt x="225" y="183"/>
                    </a:cubicBezTo>
                    <a:cubicBezTo>
                      <a:pt x="227" y="180"/>
                      <a:pt x="227" y="174"/>
                      <a:pt x="229" y="172"/>
                    </a:cubicBezTo>
                    <a:cubicBezTo>
                      <a:pt x="229" y="172"/>
                      <a:pt x="230" y="172"/>
                      <a:pt x="231" y="172"/>
                    </a:cubicBezTo>
                    <a:cubicBezTo>
                      <a:pt x="236" y="176"/>
                      <a:pt x="236" y="183"/>
                      <a:pt x="234" y="190"/>
                    </a:cubicBezTo>
                    <a:cubicBezTo>
                      <a:pt x="234" y="191"/>
                      <a:pt x="237" y="191"/>
                      <a:pt x="234" y="192"/>
                    </a:cubicBezTo>
                    <a:cubicBezTo>
                      <a:pt x="234" y="192"/>
                      <a:pt x="235" y="192"/>
                      <a:pt x="236" y="192"/>
                    </a:cubicBezTo>
                    <a:cubicBezTo>
                      <a:pt x="235" y="196"/>
                      <a:pt x="239" y="204"/>
                      <a:pt x="233" y="205"/>
                    </a:cubicBezTo>
                    <a:cubicBezTo>
                      <a:pt x="233" y="206"/>
                      <a:pt x="235" y="207"/>
                      <a:pt x="235" y="206"/>
                    </a:cubicBezTo>
                    <a:cubicBezTo>
                      <a:pt x="237" y="207"/>
                      <a:pt x="234" y="209"/>
                      <a:pt x="233" y="209"/>
                    </a:cubicBezTo>
                    <a:cubicBezTo>
                      <a:pt x="232" y="208"/>
                      <a:pt x="233" y="207"/>
                      <a:pt x="232" y="207"/>
                    </a:cubicBezTo>
                    <a:cubicBezTo>
                      <a:pt x="232" y="208"/>
                      <a:pt x="232" y="211"/>
                      <a:pt x="230" y="212"/>
                    </a:cubicBezTo>
                    <a:cubicBezTo>
                      <a:pt x="229" y="213"/>
                      <a:pt x="230" y="211"/>
                      <a:pt x="229" y="211"/>
                    </a:cubicBezTo>
                    <a:cubicBezTo>
                      <a:pt x="228" y="210"/>
                      <a:pt x="227" y="214"/>
                      <a:pt x="229" y="213"/>
                    </a:cubicBezTo>
                    <a:cubicBezTo>
                      <a:pt x="227" y="216"/>
                      <a:pt x="225" y="214"/>
                      <a:pt x="224" y="213"/>
                    </a:cubicBezTo>
                    <a:cubicBezTo>
                      <a:pt x="226" y="216"/>
                      <a:pt x="220" y="218"/>
                      <a:pt x="215" y="216"/>
                    </a:cubicBezTo>
                    <a:cubicBezTo>
                      <a:pt x="214" y="211"/>
                      <a:pt x="214" y="207"/>
                      <a:pt x="215" y="202"/>
                    </a:cubicBezTo>
                    <a:close/>
                    <a:moveTo>
                      <a:pt x="217" y="96"/>
                    </a:moveTo>
                    <a:cubicBezTo>
                      <a:pt x="216" y="95"/>
                      <a:pt x="216" y="95"/>
                      <a:pt x="215" y="95"/>
                    </a:cubicBezTo>
                    <a:cubicBezTo>
                      <a:pt x="215" y="94"/>
                      <a:pt x="217" y="94"/>
                      <a:pt x="216" y="93"/>
                    </a:cubicBezTo>
                    <a:cubicBezTo>
                      <a:pt x="218" y="93"/>
                      <a:pt x="217" y="94"/>
                      <a:pt x="217" y="96"/>
                    </a:cubicBezTo>
                    <a:close/>
                    <a:moveTo>
                      <a:pt x="213" y="204"/>
                    </a:moveTo>
                    <a:cubicBezTo>
                      <a:pt x="213" y="208"/>
                      <a:pt x="214" y="213"/>
                      <a:pt x="209" y="214"/>
                    </a:cubicBezTo>
                    <a:cubicBezTo>
                      <a:pt x="209" y="210"/>
                      <a:pt x="208" y="204"/>
                      <a:pt x="213" y="204"/>
                    </a:cubicBezTo>
                    <a:close/>
                    <a:moveTo>
                      <a:pt x="212" y="91"/>
                    </a:moveTo>
                    <a:cubicBezTo>
                      <a:pt x="214" y="92"/>
                      <a:pt x="214" y="92"/>
                      <a:pt x="217" y="92"/>
                    </a:cubicBezTo>
                    <a:cubicBezTo>
                      <a:pt x="217" y="93"/>
                      <a:pt x="215" y="92"/>
                      <a:pt x="216" y="94"/>
                    </a:cubicBezTo>
                    <a:cubicBezTo>
                      <a:pt x="214" y="94"/>
                      <a:pt x="214" y="91"/>
                      <a:pt x="212" y="94"/>
                    </a:cubicBezTo>
                    <a:cubicBezTo>
                      <a:pt x="211" y="94"/>
                      <a:pt x="212" y="92"/>
                      <a:pt x="212" y="91"/>
                    </a:cubicBezTo>
                    <a:close/>
                    <a:moveTo>
                      <a:pt x="206" y="225"/>
                    </a:moveTo>
                    <a:cubicBezTo>
                      <a:pt x="205" y="223"/>
                      <a:pt x="206" y="222"/>
                      <a:pt x="207" y="221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09" y="222"/>
                      <a:pt x="207" y="225"/>
                      <a:pt x="208" y="225"/>
                    </a:cubicBezTo>
                    <a:cubicBezTo>
                      <a:pt x="208" y="227"/>
                      <a:pt x="207" y="224"/>
                      <a:pt x="206" y="225"/>
                    </a:cubicBezTo>
                    <a:close/>
                    <a:moveTo>
                      <a:pt x="201" y="229"/>
                    </a:moveTo>
                    <a:cubicBezTo>
                      <a:pt x="203" y="229"/>
                      <a:pt x="203" y="229"/>
                      <a:pt x="203" y="229"/>
                    </a:cubicBezTo>
                    <a:cubicBezTo>
                      <a:pt x="202" y="231"/>
                      <a:pt x="204" y="233"/>
                      <a:pt x="201" y="233"/>
                    </a:cubicBezTo>
                    <a:cubicBezTo>
                      <a:pt x="201" y="232"/>
                      <a:pt x="201" y="230"/>
                      <a:pt x="201" y="229"/>
                    </a:cubicBezTo>
                    <a:close/>
                    <a:moveTo>
                      <a:pt x="206" y="87"/>
                    </a:moveTo>
                    <a:cubicBezTo>
                      <a:pt x="205" y="87"/>
                      <a:pt x="204" y="85"/>
                      <a:pt x="204" y="84"/>
                    </a:cubicBezTo>
                    <a:cubicBezTo>
                      <a:pt x="205" y="84"/>
                      <a:pt x="206" y="85"/>
                      <a:pt x="207" y="85"/>
                    </a:cubicBezTo>
                    <a:cubicBezTo>
                      <a:pt x="207" y="86"/>
                      <a:pt x="206" y="86"/>
                      <a:pt x="206" y="87"/>
                    </a:cubicBezTo>
                    <a:close/>
                    <a:moveTo>
                      <a:pt x="207" y="68"/>
                    </a:moveTo>
                    <a:cubicBezTo>
                      <a:pt x="201" y="67"/>
                      <a:pt x="201" y="75"/>
                      <a:pt x="197" y="71"/>
                    </a:cubicBezTo>
                    <a:cubicBezTo>
                      <a:pt x="200" y="70"/>
                      <a:pt x="204" y="67"/>
                      <a:pt x="207" y="65"/>
                    </a:cubicBezTo>
                    <a:cubicBezTo>
                      <a:pt x="210" y="65"/>
                      <a:pt x="207" y="67"/>
                      <a:pt x="207" y="68"/>
                    </a:cubicBezTo>
                    <a:close/>
                    <a:moveTo>
                      <a:pt x="193" y="90"/>
                    </a:moveTo>
                    <a:cubicBezTo>
                      <a:pt x="193" y="91"/>
                      <a:pt x="191" y="90"/>
                      <a:pt x="190" y="90"/>
                    </a:cubicBezTo>
                    <a:cubicBezTo>
                      <a:pt x="191" y="88"/>
                      <a:pt x="189" y="88"/>
                      <a:pt x="189" y="87"/>
                    </a:cubicBezTo>
                    <a:cubicBezTo>
                      <a:pt x="190" y="87"/>
                      <a:pt x="191" y="86"/>
                      <a:pt x="192" y="87"/>
                    </a:cubicBezTo>
                    <a:cubicBezTo>
                      <a:pt x="192" y="86"/>
                      <a:pt x="195" y="85"/>
                      <a:pt x="193" y="84"/>
                    </a:cubicBezTo>
                    <a:cubicBezTo>
                      <a:pt x="195" y="83"/>
                      <a:pt x="196" y="88"/>
                      <a:pt x="196" y="90"/>
                    </a:cubicBezTo>
                    <a:cubicBezTo>
                      <a:pt x="194" y="91"/>
                      <a:pt x="194" y="89"/>
                      <a:pt x="191" y="88"/>
                    </a:cubicBezTo>
                    <a:cubicBezTo>
                      <a:pt x="191" y="90"/>
                      <a:pt x="192" y="90"/>
                      <a:pt x="193" y="90"/>
                    </a:cubicBezTo>
                    <a:close/>
                    <a:moveTo>
                      <a:pt x="197" y="65"/>
                    </a:moveTo>
                    <a:cubicBezTo>
                      <a:pt x="196" y="66"/>
                      <a:pt x="196" y="67"/>
                      <a:pt x="194" y="67"/>
                    </a:cubicBezTo>
                    <a:cubicBezTo>
                      <a:pt x="195" y="66"/>
                      <a:pt x="194" y="65"/>
                      <a:pt x="195" y="64"/>
                    </a:cubicBezTo>
                    <a:cubicBezTo>
                      <a:pt x="196" y="64"/>
                      <a:pt x="196" y="66"/>
                      <a:pt x="197" y="65"/>
                    </a:cubicBezTo>
                    <a:close/>
                    <a:moveTo>
                      <a:pt x="180" y="98"/>
                    </a:moveTo>
                    <a:cubicBezTo>
                      <a:pt x="182" y="97"/>
                      <a:pt x="179" y="97"/>
                      <a:pt x="179" y="96"/>
                    </a:cubicBezTo>
                    <a:cubicBezTo>
                      <a:pt x="175" y="99"/>
                      <a:pt x="171" y="92"/>
                      <a:pt x="166" y="91"/>
                    </a:cubicBezTo>
                    <a:cubicBezTo>
                      <a:pt x="168" y="87"/>
                      <a:pt x="176" y="89"/>
                      <a:pt x="180" y="90"/>
                    </a:cubicBezTo>
                    <a:cubicBezTo>
                      <a:pt x="182" y="91"/>
                      <a:pt x="184" y="92"/>
                      <a:pt x="185" y="94"/>
                    </a:cubicBezTo>
                    <a:cubicBezTo>
                      <a:pt x="185" y="96"/>
                      <a:pt x="184" y="96"/>
                      <a:pt x="184" y="97"/>
                    </a:cubicBezTo>
                    <a:cubicBezTo>
                      <a:pt x="181" y="95"/>
                      <a:pt x="178" y="92"/>
                      <a:pt x="175" y="90"/>
                    </a:cubicBezTo>
                    <a:cubicBezTo>
                      <a:pt x="175" y="93"/>
                      <a:pt x="181" y="95"/>
                      <a:pt x="183" y="98"/>
                    </a:cubicBezTo>
                    <a:cubicBezTo>
                      <a:pt x="181" y="97"/>
                      <a:pt x="180" y="99"/>
                      <a:pt x="179" y="98"/>
                    </a:cubicBezTo>
                    <a:cubicBezTo>
                      <a:pt x="179" y="97"/>
                      <a:pt x="179" y="98"/>
                      <a:pt x="180" y="98"/>
                    </a:cubicBezTo>
                    <a:close/>
                    <a:moveTo>
                      <a:pt x="136" y="232"/>
                    </a:moveTo>
                    <a:cubicBezTo>
                      <a:pt x="138" y="232"/>
                      <a:pt x="138" y="233"/>
                      <a:pt x="138" y="235"/>
                    </a:cubicBezTo>
                    <a:cubicBezTo>
                      <a:pt x="137" y="235"/>
                      <a:pt x="137" y="235"/>
                      <a:pt x="137" y="235"/>
                    </a:cubicBezTo>
                    <a:cubicBezTo>
                      <a:pt x="135" y="235"/>
                      <a:pt x="136" y="233"/>
                      <a:pt x="136" y="232"/>
                    </a:cubicBezTo>
                    <a:close/>
                    <a:moveTo>
                      <a:pt x="140" y="240"/>
                    </a:moveTo>
                    <a:cubicBezTo>
                      <a:pt x="140" y="240"/>
                      <a:pt x="139" y="240"/>
                      <a:pt x="139" y="240"/>
                    </a:cubicBezTo>
                    <a:cubicBezTo>
                      <a:pt x="138" y="239"/>
                      <a:pt x="139" y="238"/>
                      <a:pt x="139" y="236"/>
                    </a:cubicBezTo>
                    <a:cubicBezTo>
                      <a:pt x="140" y="237"/>
                      <a:pt x="141" y="237"/>
                      <a:pt x="140" y="236"/>
                    </a:cubicBezTo>
                    <a:cubicBezTo>
                      <a:pt x="141" y="235"/>
                      <a:pt x="141" y="236"/>
                      <a:pt x="142" y="236"/>
                    </a:cubicBezTo>
                    <a:cubicBezTo>
                      <a:pt x="141" y="239"/>
                      <a:pt x="140" y="244"/>
                      <a:pt x="137" y="244"/>
                    </a:cubicBezTo>
                    <a:cubicBezTo>
                      <a:pt x="139" y="243"/>
                      <a:pt x="138" y="241"/>
                      <a:pt x="140" y="240"/>
                    </a:cubicBezTo>
                    <a:close/>
                    <a:moveTo>
                      <a:pt x="138" y="72"/>
                    </a:moveTo>
                    <a:cubicBezTo>
                      <a:pt x="136" y="73"/>
                      <a:pt x="137" y="70"/>
                      <a:pt x="136" y="70"/>
                    </a:cubicBezTo>
                    <a:cubicBezTo>
                      <a:pt x="135" y="72"/>
                      <a:pt x="136" y="72"/>
                      <a:pt x="137" y="73"/>
                    </a:cubicBezTo>
                    <a:cubicBezTo>
                      <a:pt x="136" y="74"/>
                      <a:pt x="134" y="72"/>
                      <a:pt x="133" y="73"/>
                    </a:cubicBezTo>
                    <a:cubicBezTo>
                      <a:pt x="131" y="68"/>
                      <a:pt x="136" y="70"/>
                      <a:pt x="134" y="67"/>
                    </a:cubicBezTo>
                    <a:cubicBezTo>
                      <a:pt x="136" y="69"/>
                      <a:pt x="138" y="69"/>
                      <a:pt x="138" y="72"/>
                    </a:cubicBezTo>
                    <a:close/>
                    <a:moveTo>
                      <a:pt x="131" y="245"/>
                    </a:moveTo>
                    <a:cubicBezTo>
                      <a:pt x="132" y="246"/>
                      <a:pt x="129" y="250"/>
                      <a:pt x="128" y="252"/>
                    </a:cubicBezTo>
                    <a:cubicBezTo>
                      <a:pt x="127" y="250"/>
                      <a:pt x="130" y="246"/>
                      <a:pt x="131" y="245"/>
                    </a:cubicBezTo>
                    <a:close/>
                    <a:moveTo>
                      <a:pt x="130" y="256"/>
                    </a:moveTo>
                    <a:cubicBezTo>
                      <a:pt x="132" y="258"/>
                      <a:pt x="131" y="254"/>
                      <a:pt x="133" y="254"/>
                    </a:cubicBezTo>
                    <a:cubicBezTo>
                      <a:pt x="130" y="253"/>
                      <a:pt x="134" y="251"/>
                      <a:pt x="132" y="250"/>
                    </a:cubicBezTo>
                    <a:cubicBezTo>
                      <a:pt x="133" y="249"/>
                      <a:pt x="134" y="249"/>
                      <a:pt x="134" y="247"/>
                    </a:cubicBezTo>
                    <a:cubicBezTo>
                      <a:pt x="137" y="250"/>
                      <a:pt x="135" y="244"/>
                      <a:pt x="138" y="245"/>
                    </a:cubicBezTo>
                    <a:cubicBezTo>
                      <a:pt x="134" y="249"/>
                      <a:pt x="136" y="257"/>
                      <a:pt x="129" y="258"/>
                    </a:cubicBezTo>
                    <a:cubicBezTo>
                      <a:pt x="129" y="257"/>
                      <a:pt x="129" y="257"/>
                      <a:pt x="128" y="257"/>
                    </a:cubicBezTo>
                    <a:cubicBezTo>
                      <a:pt x="128" y="254"/>
                      <a:pt x="133" y="256"/>
                      <a:pt x="130" y="256"/>
                    </a:cubicBezTo>
                    <a:close/>
                    <a:moveTo>
                      <a:pt x="132" y="69"/>
                    </a:moveTo>
                    <a:cubicBezTo>
                      <a:pt x="132" y="69"/>
                      <a:pt x="132" y="69"/>
                      <a:pt x="132" y="69"/>
                    </a:cubicBezTo>
                    <a:cubicBezTo>
                      <a:pt x="132" y="71"/>
                      <a:pt x="131" y="69"/>
                      <a:pt x="131" y="68"/>
                    </a:cubicBezTo>
                    <a:cubicBezTo>
                      <a:pt x="130" y="69"/>
                      <a:pt x="130" y="70"/>
                      <a:pt x="130" y="71"/>
                    </a:cubicBezTo>
                    <a:cubicBezTo>
                      <a:pt x="128" y="70"/>
                      <a:pt x="129" y="66"/>
                      <a:pt x="126" y="66"/>
                    </a:cubicBezTo>
                    <a:cubicBezTo>
                      <a:pt x="126" y="63"/>
                      <a:pt x="128" y="62"/>
                      <a:pt x="128" y="59"/>
                    </a:cubicBezTo>
                    <a:cubicBezTo>
                      <a:pt x="129" y="62"/>
                      <a:pt x="129" y="66"/>
                      <a:pt x="133" y="67"/>
                    </a:cubicBezTo>
                    <a:cubicBezTo>
                      <a:pt x="133" y="68"/>
                      <a:pt x="132" y="68"/>
                      <a:pt x="132" y="69"/>
                    </a:cubicBezTo>
                    <a:close/>
                    <a:moveTo>
                      <a:pt x="123" y="173"/>
                    </a:moveTo>
                    <a:cubicBezTo>
                      <a:pt x="122" y="174"/>
                      <a:pt x="122" y="172"/>
                      <a:pt x="122" y="171"/>
                    </a:cubicBezTo>
                    <a:cubicBezTo>
                      <a:pt x="123" y="171"/>
                      <a:pt x="123" y="172"/>
                      <a:pt x="123" y="173"/>
                    </a:cubicBezTo>
                    <a:close/>
                    <a:moveTo>
                      <a:pt x="110" y="159"/>
                    </a:moveTo>
                    <a:cubicBezTo>
                      <a:pt x="112" y="159"/>
                      <a:pt x="111" y="161"/>
                      <a:pt x="111" y="162"/>
                    </a:cubicBezTo>
                    <a:cubicBezTo>
                      <a:pt x="109" y="162"/>
                      <a:pt x="110" y="161"/>
                      <a:pt x="110" y="159"/>
                    </a:cubicBezTo>
                    <a:close/>
                    <a:moveTo>
                      <a:pt x="128" y="201"/>
                    </a:moveTo>
                    <a:cubicBezTo>
                      <a:pt x="130" y="201"/>
                      <a:pt x="128" y="200"/>
                      <a:pt x="128" y="198"/>
                    </a:cubicBezTo>
                    <a:cubicBezTo>
                      <a:pt x="130" y="197"/>
                      <a:pt x="132" y="198"/>
                      <a:pt x="132" y="199"/>
                    </a:cubicBezTo>
                    <a:cubicBezTo>
                      <a:pt x="131" y="200"/>
                      <a:pt x="131" y="202"/>
                      <a:pt x="131" y="205"/>
                    </a:cubicBezTo>
                    <a:cubicBezTo>
                      <a:pt x="128" y="204"/>
                      <a:pt x="127" y="202"/>
                      <a:pt x="123" y="203"/>
                    </a:cubicBezTo>
                    <a:cubicBezTo>
                      <a:pt x="125" y="205"/>
                      <a:pt x="128" y="204"/>
                      <a:pt x="130" y="206"/>
                    </a:cubicBezTo>
                    <a:cubicBezTo>
                      <a:pt x="130" y="208"/>
                      <a:pt x="129" y="208"/>
                      <a:pt x="129" y="209"/>
                    </a:cubicBezTo>
                    <a:cubicBezTo>
                      <a:pt x="125" y="208"/>
                      <a:pt x="123" y="206"/>
                      <a:pt x="118" y="206"/>
                    </a:cubicBezTo>
                    <a:cubicBezTo>
                      <a:pt x="118" y="205"/>
                      <a:pt x="119" y="205"/>
                      <a:pt x="119" y="204"/>
                    </a:cubicBezTo>
                    <a:cubicBezTo>
                      <a:pt x="116" y="202"/>
                      <a:pt x="116" y="207"/>
                      <a:pt x="117" y="206"/>
                    </a:cubicBezTo>
                    <a:cubicBezTo>
                      <a:pt x="116" y="207"/>
                      <a:pt x="113" y="207"/>
                      <a:pt x="111" y="207"/>
                    </a:cubicBezTo>
                    <a:cubicBezTo>
                      <a:pt x="113" y="205"/>
                      <a:pt x="110" y="204"/>
                      <a:pt x="110" y="202"/>
                    </a:cubicBezTo>
                    <a:cubicBezTo>
                      <a:pt x="112" y="202"/>
                      <a:pt x="113" y="201"/>
                      <a:pt x="114" y="200"/>
                    </a:cubicBezTo>
                    <a:cubicBezTo>
                      <a:pt x="119" y="205"/>
                      <a:pt x="122" y="201"/>
                      <a:pt x="128" y="201"/>
                    </a:cubicBezTo>
                    <a:close/>
                    <a:moveTo>
                      <a:pt x="119" y="169"/>
                    </a:moveTo>
                    <a:cubicBezTo>
                      <a:pt x="120" y="169"/>
                      <a:pt x="119" y="171"/>
                      <a:pt x="120" y="171"/>
                    </a:cubicBezTo>
                    <a:cubicBezTo>
                      <a:pt x="120" y="172"/>
                      <a:pt x="118" y="171"/>
                      <a:pt x="119" y="172"/>
                    </a:cubicBezTo>
                    <a:cubicBezTo>
                      <a:pt x="117" y="172"/>
                      <a:pt x="117" y="171"/>
                      <a:pt x="118" y="170"/>
                    </a:cubicBezTo>
                    <a:cubicBezTo>
                      <a:pt x="116" y="170"/>
                      <a:pt x="116" y="172"/>
                      <a:pt x="114" y="172"/>
                    </a:cubicBezTo>
                    <a:cubicBezTo>
                      <a:pt x="111" y="170"/>
                      <a:pt x="112" y="170"/>
                      <a:pt x="111" y="166"/>
                    </a:cubicBezTo>
                    <a:cubicBezTo>
                      <a:pt x="114" y="166"/>
                      <a:pt x="113" y="169"/>
                      <a:pt x="114" y="170"/>
                    </a:cubicBezTo>
                    <a:cubicBezTo>
                      <a:pt x="116" y="168"/>
                      <a:pt x="117" y="170"/>
                      <a:pt x="119" y="169"/>
                    </a:cubicBezTo>
                    <a:close/>
                    <a:moveTo>
                      <a:pt x="107" y="61"/>
                    </a:moveTo>
                    <a:cubicBezTo>
                      <a:pt x="108" y="61"/>
                      <a:pt x="108" y="62"/>
                      <a:pt x="109" y="62"/>
                    </a:cubicBezTo>
                    <a:cubicBezTo>
                      <a:pt x="109" y="63"/>
                      <a:pt x="108" y="63"/>
                      <a:pt x="108" y="62"/>
                    </a:cubicBezTo>
                    <a:cubicBezTo>
                      <a:pt x="107" y="62"/>
                      <a:pt x="107" y="63"/>
                      <a:pt x="107" y="63"/>
                    </a:cubicBezTo>
                    <a:cubicBezTo>
                      <a:pt x="105" y="63"/>
                      <a:pt x="107" y="62"/>
                      <a:pt x="107" y="61"/>
                    </a:cubicBezTo>
                    <a:close/>
                    <a:moveTo>
                      <a:pt x="109" y="203"/>
                    </a:moveTo>
                    <a:cubicBezTo>
                      <a:pt x="108" y="202"/>
                      <a:pt x="108" y="200"/>
                      <a:pt x="107" y="200"/>
                    </a:cubicBezTo>
                    <a:cubicBezTo>
                      <a:pt x="108" y="199"/>
                      <a:pt x="109" y="200"/>
                      <a:pt x="111" y="200"/>
                    </a:cubicBezTo>
                    <a:cubicBezTo>
                      <a:pt x="112" y="202"/>
                      <a:pt x="109" y="201"/>
                      <a:pt x="109" y="203"/>
                    </a:cubicBezTo>
                    <a:close/>
                    <a:moveTo>
                      <a:pt x="103" y="210"/>
                    </a:moveTo>
                    <a:cubicBezTo>
                      <a:pt x="104" y="209"/>
                      <a:pt x="108" y="210"/>
                      <a:pt x="110" y="208"/>
                    </a:cubicBezTo>
                    <a:cubicBezTo>
                      <a:pt x="109" y="210"/>
                      <a:pt x="106" y="210"/>
                      <a:pt x="103" y="210"/>
                    </a:cubicBezTo>
                    <a:close/>
                    <a:moveTo>
                      <a:pt x="100" y="66"/>
                    </a:moveTo>
                    <a:cubicBezTo>
                      <a:pt x="101" y="65"/>
                      <a:pt x="102" y="65"/>
                      <a:pt x="103" y="65"/>
                    </a:cubicBezTo>
                    <a:cubicBezTo>
                      <a:pt x="103" y="67"/>
                      <a:pt x="102" y="67"/>
                      <a:pt x="100" y="66"/>
                    </a:cubicBezTo>
                    <a:close/>
                    <a:moveTo>
                      <a:pt x="100" y="71"/>
                    </a:moveTo>
                    <a:cubicBezTo>
                      <a:pt x="99" y="73"/>
                      <a:pt x="97" y="70"/>
                      <a:pt x="95" y="70"/>
                    </a:cubicBezTo>
                    <a:cubicBezTo>
                      <a:pt x="96" y="69"/>
                      <a:pt x="98" y="71"/>
                      <a:pt x="100" y="71"/>
                    </a:cubicBezTo>
                    <a:close/>
                    <a:moveTo>
                      <a:pt x="97" y="61"/>
                    </a:moveTo>
                    <a:cubicBezTo>
                      <a:pt x="97" y="62"/>
                      <a:pt x="97" y="61"/>
                      <a:pt x="96" y="62"/>
                    </a:cubicBezTo>
                    <a:cubicBezTo>
                      <a:pt x="96" y="62"/>
                      <a:pt x="97" y="63"/>
                      <a:pt x="98" y="63"/>
                    </a:cubicBezTo>
                    <a:cubicBezTo>
                      <a:pt x="97" y="64"/>
                      <a:pt x="95" y="63"/>
                      <a:pt x="95" y="62"/>
                    </a:cubicBezTo>
                    <a:cubicBezTo>
                      <a:pt x="96" y="62"/>
                      <a:pt x="96" y="61"/>
                      <a:pt x="97" y="61"/>
                    </a:cubicBezTo>
                    <a:close/>
                    <a:moveTo>
                      <a:pt x="88" y="71"/>
                    </a:moveTo>
                    <a:cubicBezTo>
                      <a:pt x="89" y="69"/>
                      <a:pt x="91" y="71"/>
                      <a:pt x="92" y="72"/>
                    </a:cubicBezTo>
                    <a:cubicBezTo>
                      <a:pt x="90" y="74"/>
                      <a:pt x="89" y="71"/>
                      <a:pt x="88" y="71"/>
                    </a:cubicBezTo>
                    <a:close/>
                    <a:moveTo>
                      <a:pt x="92" y="154"/>
                    </a:moveTo>
                    <a:cubicBezTo>
                      <a:pt x="95" y="156"/>
                      <a:pt x="91" y="157"/>
                      <a:pt x="90" y="159"/>
                    </a:cubicBezTo>
                    <a:cubicBezTo>
                      <a:pt x="88" y="156"/>
                      <a:pt x="92" y="156"/>
                      <a:pt x="92" y="154"/>
                    </a:cubicBezTo>
                    <a:close/>
                    <a:moveTo>
                      <a:pt x="93" y="160"/>
                    </a:moveTo>
                    <a:cubicBezTo>
                      <a:pt x="92" y="162"/>
                      <a:pt x="92" y="163"/>
                      <a:pt x="91" y="163"/>
                    </a:cubicBezTo>
                    <a:cubicBezTo>
                      <a:pt x="91" y="162"/>
                      <a:pt x="91" y="160"/>
                      <a:pt x="93" y="160"/>
                    </a:cubicBezTo>
                    <a:close/>
                    <a:moveTo>
                      <a:pt x="89" y="170"/>
                    </a:moveTo>
                    <a:cubicBezTo>
                      <a:pt x="89" y="170"/>
                      <a:pt x="88" y="170"/>
                      <a:pt x="88" y="170"/>
                    </a:cubicBezTo>
                    <a:cubicBezTo>
                      <a:pt x="89" y="170"/>
                      <a:pt x="89" y="170"/>
                      <a:pt x="89" y="170"/>
                    </a:cubicBezTo>
                    <a:cubicBezTo>
                      <a:pt x="90" y="170"/>
                      <a:pt x="92" y="169"/>
                      <a:pt x="93" y="169"/>
                    </a:cubicBezTo>
                    <a:cubicBezTo>
                      <a:pt x="91" y="171"/>
                      <a:pt x="90" y="172"/>
                      <a:pt x="89" y="174"/>
                    </a:cubicBezTo>
                    <a:cubicBezTo>
                      <a:pt x="87" y="173"/>
                      <a:pt x="89" y="170"/>
                      <a:pt x="89" y="170"/>
                    </a:cubicBezTo>
                    <a:close/>
                    <a:moveTo>
                      <a:pt x="85" y="162"/>
                    </a:moveTo>
                    <a:cubicBezTo>
                      <a:pt x="82" y="162"/>
                      <a:pt x="82" y="162"/>
                      <a:pt x="82" y="162"/>
                    </a:cubicBezTo>
                    <a:cubicBezTo>
                      <a:pt x="83" y="160"/>
                      <a:pt x="85" y="161"/>
                      <a:pt x="85" y="160"/>
                    </a:cubicBezTo>
                    <a:cubicBezTo>
                      <a:pt x="87" y="160"/>
                      <a:pt x="84" y="161"/>
                      <a:pt x="85" y="162"/>
                    </a:cubicBezTo>
                    <a:close/>
                    <a:moveTo>
                      <a:pt x="93" y="65"/>
                    </a:moveTo>
                    <a:cubicBezTo>
                      <a:pt x="94" y="66"/>
                      <a:pt x="95" y="65"/>
                      <a:pt x="94" y="64"/>
                    </a:cubicBezTo>
                    <a:cubicBezTo>
                      <a:pt x="96" y="64"/>
                      <a:pt x="94" y="66"/>
                      <a:pt x="97" y="67"/>
                    </a:cubicBezTo>
                    <a:cubicBezTo>
                      <a:pt x="93" y="67"/>
                      <a:pt x="88" y="65"/>
                      <a:pt x="86" y="62"/>
                    </a:cubicBezTo>
                    <a:cubicBezTo>
                      <a:pt x="87" y="61"/>
                      <a:pt x="88" y="61"/>
                      <a:pt x="88" y="60"/>
                    </a:cubicBezTo>
                    <a:cubicBezTo>
                      <a:pt x="88" y="62"/>
                      <a:pt x="94" y="60"/>
                      <a:pt x="93" y="65"/>
                    </a:cubicBezTo>
                    <a:close/>
                    <a:moveTo>
                      <a:pt x="86" y="65"/>
                    </a:moveTo>
                    <a:cubicBezTo>
                      <a:pt x="86" y="66"/>
                      <a:pt x="86" y="65"/>
                      <a:pt x="86" y="65"/>
                    </a:cubicBezTo>
                    <a:cubicBezTo>
                      <a:pt x="85" y="65"/>
                      <a:pt x="85" y="65"/>
                      <a:pt x="85" y="66"/>
                    </a:cubicBezTo>
                    <a:cubicBezTo>
                      <a:pt x="82" y="65"/>
                      <a:pt x="82" y="64"/>
                      <a:pt x="80" y="64"/>
                    </a:cubicBezTo>
                    <a:cubicBezTo>
                      <a:pt x="79" y="62"/>
                      <a:pt x="82" y="63"/>
                      <a:pt x="81" y="62"/>
                    </a:cubicBezTo>
                    <a:cubicBezTo>
                      <a:pt x="83" y="63"/>
                      <a:pt x="85" y="64"/>
                      <a:pt x="86" y="65"/>
                    </a:cubicBezTo>
                    <a:close/>
                    <a:moveTo>
                      <a:pt x="82" y="59"/>
                    </a:moveTo>
                    <a:cubicBezTo>
                      <a:pt x="80" y="59"/>
                      <a:pt x="80" y="57"/>
                      <a:pt x="79" y="56"/>
                    </a:cubicBezTo>
                    <a:cubicBezTo>
                      <a:pt x="79" y="54"/>
                      <a:pt x="81" y="56"/>
                      <a:pt x="81" y="54"/>
                    </a:cubicBezTo>
                    <a:cubicBezTo>
                      <a:pt x="82" y="55"/>
                      <a:pt x="81" y="57"/>
                      <a:pt x="82" y="59"/>
                    </a:cubicBezTo>
                    <a:close/>
                    <a:moveTo>
                      <a:pt x="79" y="58"/>
                    </a:moveTo>
                    <a:cubicBezTo>
                      <a:pt x="80" y="58"/>
                      <a:pt x="81" y="59"/>
                      <a:pt x="81" y="61"/>
                    </a:cubicBezTo>
                    <a:cubicBezTo>
                      <a:pt x="79" y="61"/>
                      <a:pt x="78" y="62"/>
                      <a:pt x="79" y="64"/>
                    </a:cubicBezTo>
                    <a:cubicBezTo>
                      <a:pt x="78" y="64"/>
                      <a:pt x="78" y="63"/>
                      <a:pt x="79" y="63"/>
                    </a:cubicBezTo>
                    <a:cubicBezTo>
                      <a:pt x="79" y="63"/>
                      <a:pt x="78" y="63"/>
                      <a:pt x="77" y="63"/>
                    </a:cubicBezTo>
                    <a:cubicBezTo>
                      <a:pt x="80" y="62"/>
                      <a:pt x="76" y="60"/>
                      <a:pt x="77" y="59"/>
                    </a:cubicBezTo>
                    <a:cubicBezTo>
                      <a:pt x="78" y="58"/>
                      <a:pt x="77" y="60"/>
                      <a:pt x="79" y="60"/>
                    </a:cubicBezTo>
                    <a:cubicBezTo>
                      <a:pt x="81" y="59"/>
                      <a:pt x="78" y="59"/>
                      <a:pt x="79" y="58"/>
                    </a:cubicBezTo>
                    <a:close/>
                    <a:moveTo>
                      <a:pt x="77" y="87"/>
                    </a:moveTo>
                    <a:cubicBezTo>
                      <a:pt x="78" y="86"/>
                      <a:pt x="79" y="89"/>
                      <a:pt x="80" y="89"/>
                    </a:cubicBezTo>
                    <a:cubicBezTo>
                      <a:pt x="79" y="91"/>
                      <a:pt x="78" y="88"/>
                      <a:pt x="77" y="87"/>
                    </a:cubicBezTo>
                    <a:close/>
                    <a:moveTo>
                      <a:pt x="79" y="190"/>
                    </a:moveTo>
                    <a:cubicBezTo>
                      <a:pt x="79" y="189"/>
                      <a:pt x="79" y="189"/>
                      <a:pt x="79" y="189"/>
                    </a:cubicBezTo>
                    <a:cubicBezTo>
                      <a:pt x="80" y="190"/>
                      <a:pt x="77" y="191"/>
                      <a:pt x="78" y="193"/>
                    </a:cubicBezTo>
                    <a:cubicBezTo>
                      <a:pt x="81" y="189"/>
                      <a:pt x="81" y="182"/>
                      <a:pt x="87" y="181"/>
                    </a:cubicBezTo>
                    <a:cubicBezTo>
                      <a:pt x="84" y="183"/>
                      <a:pt x="82" y="187"/>
                      <a:pt x="80" y="190"/>
                    </a:cubicBezTo>
                    <a:cubicBezTo>
                      <a:pt x="81" y="191"/>
                      <a:pt x="82" y="191"/>
                      <a:pt x="81" y="192"/>
                    </a:cubicBezTo>
                    <a:cubicBezTo>
                      <a:pt x="82" y="191"/>
                      <a:pt x="84" y="188"/>
                      <a:pt x="84" y="186"/>
                    </a:cubicBezTo>
                    <a:cubicBezTo>
                      <a:pt x="87" y="190"/>
                      <a:pt x="89" y="173"/>
                      <a:pt x="93" y="172"/>
                    </a:cubicBezTo>
                    <a:cubicBezTo>
                      <a:pt x="96" y="171"/>
                      <a:pt x="98" y="173"/>
                      <a:pt x="101" y="175"/>
                    </a:cubicBezTo>
                    <a:cubicBezTo>
                      <a:pt x="100" y="179"/>
                      <a:pt x="101" y="183"/>
                      <a:pt x="104" y="180"/>
                    </a:cubicBezTo>
                    <a:cubicBezTo>
                      <a:pt x="105" y="180"/>
                      <a:pt x="104" y="182"/>
                      <a:pt x="104" y="183"/>
                    </a:cubicBezTo>
                    <a:cubicBezTo>
                      <a:pt x="106" y="182"/>
                      <a:pt x="105" y="179"/>
                      <a:pt x="106" y="177"/>
                    </a:cubicBezTo>
                    <a:cubicBezTo>
                      <a:pt x="107" y="177"/>
                      <a:pt x="108" y="178"/>
                      <a:pt x="108" y="179"/>
                    </a:cubicBezTo>
                    <a:cubicBezTo>
                      <a:pt x="107" y="179"/>
                      <a:pt x="107" y="179"/>
                      <a:pt x="107" y="179"/>
                    </a:cubicBezTo>
                    <a:cubicBezTo>
                      <a:pt x="108" y="181"/>
                      <a:pt x="111" y="179"/>
                      <a:pt x="111" y="178"/>
                    </a:cubicBezTo>
                    <a:cubicBezTo>
                      <a:pt x="111" y="177"/>
                      <a:pt x="109" y="178"/>
                      <a:pt x="109" y="179"/>
                    </a:cubicBezTo>
                    <a:cubicBezTo>
                      <a:pt x="108" y="179"/>
                      <a:pt x="109" y="177"/>
                      <a:pt x="108" y="177"/>
                    </a:cubicBezTo>
                    <a:cubicBezTo>
                      <a:pt x="108" y="177"/>
                      <a:pt x="109" y="177"/>
                      <a:pt x="109" y="177"/>
                    </a:cubicBezTo>
                    <a:cubicBezTo>
                      <a:pt x="109" y="176"/>
                      <a:pt x="108" y="175"/>
                      <a:pt x="107" y="175"/>
                    </a:cubicBezTo>
                    <a:cubicBezTo>
                      <a:pt x="110" y="175"/>
                      <a:pt x="115" y="178"/>
                      <a:pt x="116" y="182"/>
                    </a:cubicBezTo>
                    <a:cubicBezTo>
                      <a:pt x="116" y="183"/>
                      <a:pt x="113" y="181"/>
                      <a:pt x="115" y="179"/>
                    </a:cubicBezTo>
                    <a:cubicBezTo>
                      <a:pt x="114" y="180"/>
                      <a:pt x="113" y="181"/>
                      <a:pt x="114" y="179"/>
                    </a:cubicBezTo>
                    <a:cubicBezTo>
                      <a:pt x="113" y="180"/>
                      <a:pt x="110" y="182"/>
                      <a:pt x="110" y="180"/>
                    </a:cubicBezTo>
                    <a:cubicBezTo>
                      <a:pt x="108" y="182"/>
                      <a:pt x="106" y="187"/>
                      <a:pt x="104" y="184"/>
                    </a:cubicBezTo>
                    <a:cubicBezTo>
                      <a:pt x="102" y="185"/>
                      <a:pt x="102" y="188"/>
                      <a:pt x="104" y="188"/>
                    </a:cubicBezTo>
                    <a:cubicBezTo>
                      <a:pt x="102" y="189"/>
                      <a:pt x="101" y="191"/>
                      <a:pt x="98" y="192"/>
                    </a:cubicBezTo>
                    <a:cubicBezTo>
                      <a:pt x="97" y="194"/>
                      <a:pt x="100" y="192"/>
                      <a:pt x="100" y="194"/>
                    </a:cubicBezTo>
                    <a:cubicBezTo>
                      <a:pt x="97" y="200"/>
                      <a:pt x="85" y="195"/>
                      <a:pt x="79" y="197"/>
                    </a:cubicBezTo>
                    <a:cubicBezTo>
                      <a:pt x="81" y="195"/>
                      <a:pt x="77" y="194"/>
                      <a:pt x="77" y="190"/>
                    </a:cubicBezTo>
                    <a:cubicBezTo>
                      <a:pt x="77" y="190"/>
                      <a:pt x="78" y="190"/>
                      <a:pt x="79" y="190"/>
                    </a:cubicBezTo>
                    <a:close/>
                    <a:moveTo>
                      <a:pt x="79" y="95"/>
                    </a:moveTo>
                    <a:cubicBezTo>
                      <a:pt x="79" y="94"/>
                      <a:pt x="79" y="96"/>
                      <a:pt x="81" y="95"/>
                    </a:cubicBezTo>
                    <a:cubicBezTo>
                      <a:pt x="80" y="96"/>
                      <a:pt x="78" y="96"/>
                      <a:pt x="79" y="98"/>
                    </a:cubicBezTo>
                    <a:cubicBezTo>
                      <a:pt x="78" y="98"/>
                      <a:pt x="76" y="95"/>
                      <a:pt x="76" y="97"/>
                    </a:cubicBezTo>
                    <a:cubicBezTo>
                      <a:pt x="73" y="96"/>
                      <a:pt x="76" y="96"/>
                      <a:pt x="76" y="95"/>
                    </a:cubicBezTo>
                    <a:cubicBezTo>
                      <a:pt x="76" y="97"/>
                      <a:pt x="80" y="96"/>
                      <a:pt x="79" y="95"/>
                    </a:cubicBezTo>
                    <a:close/>
                    <a:moveTo>
                      <a:pt x="81" y="176"/>
                    </a:moveTo>
                    <a:cubicBezTo>
                      <a:pt x="82" y="176"/>
                      <a:pt x="82" y="177"/>
                      <a:pt x="82" y="177"/>
                    </a:cubicBezTo>
                    <a:cubicBezTo>
                      <a:pt x="84" y="182"/>
                      <a:pt x="77" y="187"/>
                      <a:pt x="74" y="191"/>
                    </a:cubicBezTo>
                    <a:cubicBezTo>
                      <a:pt x="77" y="186"/>
                      <a:pt x="79" y="181"/>
                      <a:pt x="81" y="176"/>
                    </a:cubicBezTo>
                    <a:close/>
                    <a:moveTo>
                      <a:pt x="75" y="199"/>
                    </a:moveTo>
                    <a:cubicBezTo>
                      <a:pt x="77" y="199"/>
                      <a:pt x="77" y="199"/>
                      <a:pt x="77" y="199"/>
                    </a:cubicBezTo>
                    <a:cubicBezTo>
                      <a:pt x="77" y="201"/>
                      <a:pt x="76" y="201"/>
                      <a:pt x="76" y="203"/>
                    </a:cubicBezTo>
                    <a:cubicBezTo>
                      <a:pt x="77" y="201"/>
                      <a:pt x="78" y="200"/>
                      <a:pt x="78" y="199"/>
                    </a:cubicBezTo>
                    <a:cubicBezTo>
                      <a:pt x="83" y="199"/>
                      <a:pt x="87" y="198"/>
                      <a:pt x="92" y="198"/>
                    </a:cubicBezTo>
                    <a:cubicBezTo>
                      <a:pt x="85" y="202"/>
                      <a:pt x="79" y="202"/>
                      <a:pt x="71" y="204"/>
                    </a:cubicBezTo>
                    <a:cubicBezTo>
                      <a:pt x="72" y="202"/>
                      <a:pt x="76" y="203"/>
                      <a:pt x="75" y="199"/>
                    </a:cubicBezTo>
                    <a:close/>
                    <a:moveTo>
                      <a:pt x="76" y="85"/>
                    </a:moveTo>
                    <a:cubicBezTo>
                      <a:pt x="76" y="86"/>
                      <a:pt x="75" y="86"/>
                      <a:pt x="75" y="86"/>
                    </a:cubicBezTo>
                    <a:cubicBezTo>
                      <a:pt x="73" y="86"/>
                      <a:pt x="73" y="85"/>
                      <a:pt x="71" y="84"/>
                    </a:cubicBezTo>
                    <a:cubicBezTo>
                      <a:pt x="72" y="83"/>
                      <a:pt x="73" y="84"/>
                      <a:pt x="73" y="83"/>
                    </a:cubicBezTo>
                    <a:cubicBezTo>
                      <a:pt x="74" y="84"/>
                      <a:pt x="72" y="85"/>
                      <a:pt x="74" y="85"/>
                    </a:cubicBezTo>
                    <a:cubicBezTo>
                      <a:pt x="74" y="84"/>
                      <a:pt x="74" y="85"/>
                      <a:pt x="76" y="85"/>
                    </a:cubicBezTo>
                    <a:close/>
                    <a:moveTo>
                      <a:pt x="73" y="68"/>
                    </a:moveTo>
                    <a:cubicBezTo>
                      <a:pt x="72" y="70"/>
                      <a:pt x="72" y="65"/>
                      <a:pt x="70" y="66"/>
                    </a:cubicBezTo>
                    <a:cubicBezTo>
                      <a:pt x="72" y="69"/>
                      <a:pt x="71" y="70"/>
                      <a:pt x="71" y="73"/>
                    </a:cubicBezTo>
                    <a:cubicBezTo>
                      <a:pt x="73" y="72"/>
                      <a:pt x="74" y="71"/>
                      <a:pt x="74" y="69"/>
                    </a:cubicBezTo>
                    <a:cubicBezTo>
                      <a:pt x="75" y="70"/>
                      <a:pt x="75" y="71"/>
                      <a:pt x="76" y="73"/>
                    </a:cubicBezTo>
                    <a:cubicBezTo>
                      <a:pt x="75" y="70"/>
                      <a:pt x="79" y="71"/>
                      <a:pt x="79" y="74"/>
                    </a:cubicBezTo>
                    <a:cubicBezTo>
                      <a:pt x="77" y="74"/>
                      <a:pt x="77" y="74"/>
                      <a:pt x="77" y="73"/>
                    </a:cubicBezTo>
                    <a:cubicBezTo>
                      <a:pt x="76" y="73"/>
                      <a:pt x="76" y="74"/>
                      <a:pt x="76" y="74"/>
                    </a:cubicBezTo>
                    <a:cubicBezTo>
                      <a:pt x="78" y="76"/>
                      <a:pt x="77" y="82"/>
                      <a:pt x="81" y="82"/>
                    </a:cubicBezTo>
                    <a:cubicBezTo>
                      <a:pt x="81" y="81"/>
                      <a:pt x="79" y="80"/>
                      <a:pt x="81" y="79"/>
                    </a:cubicBezTo>
                    <a:cubicBezTo>
                      <a:pt x="80" y="78"/>
                      <a:pt x="80" y="78"/>
                      <a:pt x="79" y="78"/>
                    </a:cubicBezTo>
                    <a:cubicBezTo>
                      <a:pt x="80" y="76"/>
                      <a:pt x="79" y="75"/>
                      <a:pt x="79" y="74"/>
                    </a:cubicBezTo>
                    <a:cubicBezTo>
                      <a:pt x="81" y="74"/>
                      <a:pt x="81" y="77"/>
                      <a:pt x="81" y="78"/>
                    </a:cubicBezTo>
                    <a:cubicBezTo>
                      <a:pt x="82" y="78"/>
                      <a:pt x="82" y="77"/>
                      <a:pt x="83" y="77"/>
                    </a:cubicBezTo>
                    <a:cubicBezTo>
                      <a:pt x="83" y="76"/>
                      <a:pt x="80" y="77"/>
                      <a:pt x="81" y="75"/>
                    </a:cubicBezTo>
                    <a:cubicBezTo>
                      <a:pt x="83" y="76"/>
                      <a:pt x="86" y="78"/>
                      <a:pt x="85" y="80"/>
                    </a:cubicBezTo>
                    <a:cubicBezTo>
                      <a:pt x="83" y="80"/>
                      <a:pt x="85" y="78"/>
                      <a:pt x="82" y="78"/>
                    </a:cubicBezTo>
                    <a:cubicBezTo>
                      <a:pt x="81" y="79"/>
                      <a:pt x="83" y="81"/>
                      <a:pt x="82" y="84"/>
                    </a:cubicBezTo>
                    <a:cubicBezTo>
                      <a:pt x="80" y="82"/>
                      <a:pt x="80" y="85"/>
                      <a:pt x="78" y="85"/>
                    </a:cubicBezTo>
                    <a:cubicBezTo>
                      <a:pt x="74" y="83"/>
                      <a:pt x="73" y="76"/>
                      <a:pt x="71" y="77"/>
                    </a:cubicBezTo>
                    <a:cubicBezTo>
                      <a:pt x="70" y="78"/>
                      <a:pt x="70" y="78"/>
                      <a:pt x="70" y="76"/>
                    </a:cubicBezTo>
                    <a:cubicBezTo>
                      <a:pt x="70" y="76"/>
                      <a:pt x="70" y="77"/>
                      <a:pt x="70" y="77"/>
                    </a:cubicBezTo>
                    <a:cubicBezTo>
                      <a:pt x="71" y="77"/>
                      <a:pt x="72" y="76"/>
                      <a:pt x="72" y="75"/>
                    </a:cubicBezTo>
                    <a:cubicBezTo>
                      <a:pt x="73" y="75"/>
                      <a:pt x="73" y="76"/>
                      <a:pt x="74" y="76"/>
                    </a:cubicBezTo>
                    <a:cubicBezTo>
                      <a:pt x="74" y="76"/>
                      <a:pt x="72" y="75"/>
                      <a:pt x="74" y="74"/>
                    </a:cubicBezTo>
                    <a:cubicBezTo>
                      <a:pt x="73" y="74"/>
                      <a:pt x="72" y="73"/>
                      <a:pt x="71" y="73"/>
                    </a:cubicBezTo>
                    <a:cubicBezTo>
                      <a:pt x="69" y="70"/>
                      <a:pt x="68" y="67"/>
                      <a:pt x="68" y="64"/>
                    </a:cubicBezTo>
                    <a:cubicBezTo>
                      <a:pt x="71" y="64"/>
                      <a:pt x="71" y="67"/>
                      <a:pt x="73" y="68"/>
                    </a:cubicBezTo>
                    <a:close/>
                    <a:moveTo>
                      <a:pt x="73" y="61"/>
                    </a:moveTo>
                    <a:cubicBezTo>
                      <a:pt x="74" y="62"/>
                      <a:pt x="74" y="62"/>
                      <a:pt x="75" y="62"/>
                    </a:cubicBezTo>
                    <a:cubicBezTo>
                      <a:pt x="72" y="65"/>
                      <a:pt x="68" y="61"/>
                      <a:pt x="66" y="58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60"/>
                      <a:pt x="70" y="61"/>
                      <a:pt x="73" y="61"/>
                    </a:cubicBezTo>
                    <a:close/>
                    <a:moveTo>
                      <a:pt x="61" y="205"/>
                    </a:moveTo>
                    <a:cubicBezTo>
                      <a:pt x="63" y="203"/>
                      <a:pt x="67" y="201"/>
                      <a:pt x="71" y="200"/>
                    </a:cubicBezTo>
                    <a:cubicBezTo>
                      <a:pt x="71" y="205"/>
                      <a:pt x="65" y="204"/>
                      <a:pt x="61" y="205"/>
                    </a:cubicBezTo>
                    <a:close/>
                    <a:moveTo>
                      <a:pt x="62" y="53"/>
                    </a:moveTo>
                    <a:cubicBezTo>
                      <a:pt x="63" y="53"/>
                      <a:pt x="63" y="52"/>
                      <a:pt x="64" y="52"/>
                    </a:cubicBezTo>
                    <a:cubicBezTo>
                      <a:pt x="65" y="53"/>
                      <a:pt x="63" y="54"/>
                      <a:pt x="65" y="54"/>
                    </a:cubicBezTo>
                    <a:cubicBezTo>
                      <a:pt x="63" y="56"/>
                      <a:pt x="59" y="50"/>
                      <a:pt x="57" y="48"/>
                    </a:cubicBezTo>
                    <a:cubicBezTo>
                      <a:pt x="57" y="48"/>
                      <a:pt x="57" y="49"/>
                      <a:pt x="58" y="48"/>
                    </a:cubicBezTo>
                    <a:cubicBezTo>
                      <a:pt x="56" y="47"/>
                      <a:pt x="56" y="43"/>
                      <a:pt x="53" y="44"/>
                    </a:cubicBezTo>
                    <a:cubicBezTo>
                      <a:pt x="53" y="40"/>
                      <a:pt x="54" y="41"/>
                      <a:pt x="56" y="39"/>
                    </a:cubicBezTo>
                    <a:cubicBezTo>
                      <a:pt x="59" y="40"/>
                      <a:pt x="59" y="43"/>
                      <a:pt x="62" y="45"/>
                    </a:cubicBezTo>
                    <a:cubicBezTo>
                      <a:pt x="61" y="48"/>
                      <a:pt x="64" y="51"/>
                      <a:pt x="62" y="53"/>
                    </a:cubicBezTo>
                    <a:close/>
                    <a:moveTo>
                      <a:pt x="42" y="30"/>
                    </a:moveTo>
                    <a:cubicBezTo>
                      <a:pt x="44" y="31"/>
                      <a:pt x="45" y="33"/>
                      <a:pt x="47" y="33"/>
                    </a:cubicBezTo>
                    <a:cubicBezTo>
                      <a:pt x="46" y="34"/>
                      <a:pt x="45" y="34"/>
                      <a:pt x="44" y="34"/>
                    </a:cubicBezTo>
                    <a:cubicBezTo>
                      <a:pt x="44" y="32"/>
                      <a:pt x="41" y="33"/>
                      <a:pt x="42" y="30"/>
                    </a:cubicBezTo>
                    <a:close/>
                    <a:moveTo>
                      <a:pt x="34" y="30"/>
                    </a:moveTo>
                    <a:cubicBezTo>
                      <a:pt x="33" y="29"/>
                      <a:pt x="34" y="27"/>
                      <a:pt x="36" y="27"/>
                    </a:cubicBezTo>
                    <a:cubicBezTo>
                      <a:pt x="36" y="28"/>
                      <a:pt x="37" y="27"/>
                      <a:pt x="37" y="29"/>
                    </a:cubicBezTo>
                    <a:cubicBezTo>
                      <a:pt x="35" y="28"/>
                      <a:pt x="36" y="30"/>
                      <a:pt x="34" y="30"/>
                    </a:cubicBezTo>
                    <a:close/>
                    <a:moveTo>
                      <a:pt x="53" y="206"/>
                    </a:moveTo>
                    <a:cubicBezTo>
                      <a:pt x="44" y="203"/>
                      <a:pt x="42" y="213"/>
                      <a:pt x="34" y="210"/>
                    </a:cubicBezTo>
                    <a:cubicBezTo>
                      <a:pt x="35" y="206"/>
                      <a:pt x="38" y="204"/>
                      <a:pt x="41" y="202"/>
                    </a:cubicBezTo>
                    <a:cubicBezTo>
                      <a:pt x="44" y="204"/>
                      <a:pt x="50" y="203"/>
                      <a:pt x="53" y="206"/>
                    </a:cubicBezTo>
                    <a:close/>
                    <a:moveTo>
                      <a:pt x="25" y="215"/>
                    </a:moveTo>
                    <a:cubicBezTo>
                      <a:pt x="27" y="215"/>
                      <a:pt x="26" y="217"/>
                      <a:pt x="28" y="217"/>
                    </a:cubicBezTo>
                    <a:cubicBezTo>
                      <a:pt x="31" y="216"/>
                      <a:pt x="32" y="215"/>
                      <a:pt x="33" y="212"/>
                    </a:cubicBezTo>
                    <a:cubicBezTo>
                      <a:pt x="38" y="211"/>
                      <a:pt x="43" y="211"/>
                      <a:pt x="47" y="211"/>
                    </a:cubicBezTo>
                    <a:cubicBezTo>
                      <a:pt x="46" y="210"/>
                      <a:pt x="52" y="206"/>
                      <a:pt x="54" y="209"/>
                    </a:cubicBezTo>
                    <a:cubicBezTo>
                      <a:pt x="53" y="210"/>
                      <a:pt x="53" y="210"/>
                      <a:pt x="52" y="211"/>
                    </a:cubicBezTo>
                    <a:cubicBezTo>
                      <a:pt x="53" y="212"/>
                      <a:pt x="53" y="212"/>
                      <a:pt x="53" y="212"/>
                    </a:cubicBezTo>
                    <a:cubicBezTo>
                      <a:pt x="55" y="210"/>
                      <a:pt x="57" y="208"/>
                      <a:pt x="59" y="206"/>
                    </a:cubicBezTo>
                    <a:cubicBezTo>
                      <a:pt x="63" y="209"/>
                      <a:pt x="68" y="204"/>
                      <a:pt x="70" y="207"/>
                    </a:cubicBezTo>
                    <a:cubicBezTo>
                      <a:pt x="70" y="205"/>
                      <a:pt x="73" y="205"/>
                      <a:pt x="74" y="205"/>
                    </a:cubicBezTo>
                    <a:cubicBezTo>
                      <a:pt x="83" y="204"/>
                      <a:pt x="92" y="199"/>
                      <a:pt x="101" y="198"/>
                    </a:cubicBezTo>
                    <a:cubicBezTo>
                      <a:pt x="101" y="198"/>
                      <a:pt x="102" y="198"/>
                      <a:pt x="102" y="198"/>
                    </a:cubicBezTo>
                    <a:cubicBezTo>
                      <a:pt x="102" y="198"/>
                      <a:pt x="101" y="198"/>
                      <a:pt x="101" y="198"/>
                    </a:cubicBezTo>
                    <a:cubicBezTo>
                      <a:pt x="100" y="199"/>
                      <a:pt x="100" y="200"/>
                      <a:pt x="99" y="200"/>
                    </a:cubicBezTo>
                    <a:cubicBezTo>
                      <a:pt x="99" y="202"/>
                      <a:pt x="100" y="203"/>
                      <a:pt x="100" y="204"/>
                    </a:cubicBezTo>
                    <a:cubicBezTo>
                      <a:pt x="100" y="202"/>
                      <a:pt x="101" y="204"/>
                      <a:pt x="103" y="204"/>
                    </a:cubicBezTo>
                    <a:cubicBezTo>
                      <a:pt x="103" y="202"/>
                      <a:pt x="105" y="202"/>
                      <a:pt x="104" y="199"/>
                    </a:cubicBezTo>
                    <a:cubicBezTo>
                      <a:pt x="106" y="200"/>
                      <a:pt x="106" y="199"/>
                      <a:pt x="107" y="199"/>
                    </a:cubicBezTo>
                    <a:cubicBezTo>
                      <a:pt x="106" y="202"/>
                      <a:pt x="110" y="203"/>
                      <a:pt x="110" y="206"/>
                    </a:cubicBezTo>
                    <a:cubicBezTo>
                      <a:pt x="109" y="206"/>
                      <a:pt x="107" y="205"/>
                      <a:pt x="105" y="205"/>
                    </a:cubicBezTo>
                    <a:cubicBezTo>
                      <a:pt x="101" y="213"/>
                      <a:pt x="89" y="213"/>
                      <a:pt x="85" y="218"/>
                    </a:cubicBezTo>
                    <a:cubicBezTo>
                      <a:pt x="83" y="218"/>
                      <a:pt x="83" y="218"/>
                      <a:pt x="81" y="218"/>
                    </a:cubicBezTo>
                    <a:cubicBezTo>
                      <a:pt x="80" y="219"/>
                      <a:pt x="79" y="220"/>
                      <a:pt x="80" y="222"/>
                    </a:cubicBezTo>
                    <a:cubicBezTo>
                      <a:pt x="73" y="224"/>
                      <a:pt x="68" y="228"/>
                      <a:pt x="63" y="232"/>
                    </a:cubicBezTo>
                    <a:cubicBezTo>
                      <a:pt x="61" y="234"/>
                      <a:pt x="59" y="236"/>
                      <a:pt x="56" y="238"/>
                    </a:cubicBezTo>
                    <a:cubicBezTo>
                      <a:pt x="54" y="237"/>
                      <a:pt x="58" y="236"/>
                      <a:pt x="56" y="235"/>
                    </a:cubicBezTo>
                    <a:cubicBezTo>
                      <a:pt x="53" y="237"/>
                      <a:pt x="48" y="236"/>
                      <a:pt x="48" y="242"/>
                    </a:cubicBezTo>
                    <a:cubicBezTo>
                      <a:pt x="51" y="243"/>
                      <a:pt x="52" y="245"/>
                      <a:pt x="57" y="244"/>
                    </a:cubicBezTo>
                    <a:cubicBezTo>
                      <a:pt x="55" y="241"/>
                      <a:pt x="60" y="238"/>
                      <a:pt x="62" y="235"/>
                    </a:cubicBezTo>
                    <a:cubicBezTo>
                      <a:pt x="62" y="236"/>
                      <a:pt x="61" y="238"/>
                      <a:pt x="62" y="238"/>
                    </a:cubicBezTo>
                    <a:cubicBezTo>
                      <a:pt x="67" y="230"/>
                      <a:pt x="74" y="225"/>
                      <a:pt x="83" y="222"/>
                    </a:cubicBezTo>
                    <a:cubicBezTo>
                      <a:pt x="86" y="218"/>
                      <a:pt x="91" y="215"/>
                      <a:pt x="97" y="213"/>
                    </a:cubicBezTo>
                    <a:cubicBezTo>
                      <a:pt x="91" y="219"/>
                      <a:pt x="84" y="223"/>
                      <a:pt x="78" y="228"/>
                    </a:cubicBezTo>
                    <a:cubicBezTo>
                      <a:pt x="78" y="229"/>
                      <a:pt x="78" y="229"/>
                      <a:pt x="78" y="229"/>
                    </a:cubicBezTo>
                    <a:cubicBezTo>
                      <a:pt x="85" y="223"/>
                      <a:pt x="94" y="220"/>
                      <a:pt x="99" y="213"/>
                    </a:cubicBezTo>
                    <a:cubicBezTo>
                      <a:pt x="100" y="214"/>
                      <a:pt x="100" y="215"/>
                      <a:pt x="102" y="215"/>
                    </a:cubicBezTo>
                    <a:cubicBezTo>
                      <a:pt x="103" y="213"/>
                      <a:pt x="105" y="213"/>
                      <a:pt x="106" y="213"/>
                    </a:cubicBezTo>
                    <a:cubicBezTo>
                      <a:pt x="103" y="215"/>
                      <a:pt x="103" y="217"/>
                      <a:pt x="100" y="219"/>
                    </a:cubicBezTo>
                    <a:cubicBezTo>
                      <a:pt x="102" y="219"/>
                      <a:pt x="102" y="218"/>
                      <a:pt x="104" y="217"/>
                    </a:cubicBezTo>
                    <a:cubicBezTo>
                      <a:pt x="104" y="220"/>
                      <a:pt x="106" y="221"/>
                      <a:pt x="105" y="223"/>
                    </a:cubicBezTo>
                    <a:cubicBezTo>
                      <a:pt x="111" y="223"/>
                      <a:pt x="112" y="232"/>
                      <a:pt x="120" y="233"/>
                    </a:cubicBezTo>
                    <a:cubicBezTo>
                      <a:pt x="123" y="230"/>
                      <a:pt x="130" y="228"/>
                      <a:pt x="133" y="232"/>
                    </a:cubicBezTo>
                    <a:cubicBezTo>
                      <a:pt x="134" y="236"/>
                      <a:pt x="131" y="241"/>
                      <a:pt x="128" y="237"/>
                    </a:cubicBezTo>
                    <a:cubicBezTo>
                      <a:pt x="128" y="239"/>
                      <a:pt x="130" y="238"/>
                      <a:pt x="130" y="240"/>
                    </a:cubicBezTo>
                    <a:cubicBezTo>
                      <a:pt x="129" y="240"/>
                      <a:pt x="129" y="240"/>
                      <a:pt x="128" y="239"/>
                    </a:cubicBezTo>
                    <a:cubicBezTo>
                      <a:pt x="129" y="241"/>
                      <a:pt x="128" y="242"/>
                      <a:pt x="127" y="243"/>
                    </a:cubicBezTo>
                    <a:cubicBezTo>
                      <a:pt x="127" y="243"/>
                      <a:pt x="128" y="244"/>
                      <a:pt x="128" y="244"/>
                    </a:cubicBezTo>
                    <a:cubicBezTo>
                      <a:pt x="127" y="244"/>
                      <a:pt x="127" y="244"/>
                      <a:pt x="126" y="245"/>
                    </a:cubicBezTo>
                    <a:cubicBezTo>
                      <a:pt x="131" y="248"/>
                      <a:pt x="124" y="254"/>
                      <a:pt x="119" y="252"/>
                    </a:cubicBezTo>
                    <a:cubicBezTo>
                      <a:pt x="119" y="251"/>
                      <a:pt x="116" y="250"/>
                      <a:pt x="116" y="251"/>
                    </a:cubicBezTo>
                    <a:cubicBezTo>
                      <a:pt x="119" y="252"/>
                      <a:pt x="120" y="253"/>
                      <a:pt x="121" y="256"/>
                    </a:cubicBezTo>
                    <a:cubicBezTo>
                      <a:pt x="120" y="256"/>
                      <a:pt x="120" y="256"/>
                      <a:pt x="120" y="257"/>
                    </a:cubicBezTo>
                    <a:cubicBezTo>
                      <a:pt x="119" y="257"/>
                      <a:pt x="118" y="257"/>
                      <a:pt x="118" y="257"/>
                    </a:cubicBezTo>
                    <a:cubicBezTo>
                      <a:pt x="118" y="258"/>
                      <a:pt x="118" y="259"/>
                      <a:pt x="118" y="260"/>
                    </a:cubicBezTo>
                    <a:cubicBezTo>
                      <a:pt x="120" y="260"/>
                      <a:pt x="120" y="260"/>
                      <a:pt x="120" y="260"/>
                    </a:cubicBezTo>
                    <a:cubicBezTo>
                      <a:pt x="120" y="259"/>
                      <a:pt x="121" y="260"/>
                      <a:pt x="122" y="260"/>
                    </a:cubicBezTo>
                    <a:cubicBezTo>
                      <a:pt x="122" y="261"/>
                      <a:pt x="124" y="261"/>
                      <a:pt x="122" y="262"/>
                    </a:cubicBezTo>
                    <a:cubicBezTo>
                      <a:pt x="122" y="262"/>
                      <a:pt x="122" y="262"/>
                      <a:pt x="122" y="262"/>
                    </a:cubicBezTo>
                    <a:cubicBezTo>
                      <a:pt x="123" y="263"/>
                      <a:pt x="123" y="263"/>
                      <a:pt x="123" y="263"/>
                    </a:cubicBezTo>
                    <a:cubicBezTo>
                      <a:pt x="123" y="263"/>
                      <a:pt x="124" y="262"/>
                      <a:pt x="125" y="262"/>
                    </a:cubicBezTo>
                    <a:cubicBezTo>
                      <a:pt x="126" y="263"/>
                      <a:pt x="127" y="265"/>
                      <a:pt x="128" y="263"/>
                    </a:cubicBezTo>
                    <a:cubicBezTo>
                      <a:pt x="127" y="263"/>
                      <a:pt x="127" y="261"/>
                      <a:pt x="127" y="260"/>
                    </a:cubicBezTo>
                    <a:cubicBezTo>
                      <a:pt x="128" y="259"/>
                      <a:pt x="128" y="259"/>
                      <a:pt x="130" y="259"/>
                    </a:cubicBezTo>
                    <a:cubicBezTo>
                      <a:pt x="129" y="261"/>
                      <a:pt x="130" y="261"/>
                      <a:pt x="130" y="262"/>
                    </a:cubicBezTo>
                    <a:cubicBezTo>
                      <a:pt x="129" y="263"/>
                      <a:pt x="127" y="265"/>
                      <a:pt x="128" y="267"/>
                    </a:cubicBezTo>
                    <a:cubicBezTo>
                      <a:pt x="129" y="265"/>
                      <a:pt x="130" y="263"/>
                      <a:pt x="131" y="262"/>
                    </a:cubicBezTo>
                    <a:cubicBezTo>
                      <a:pt x="132" y="262"/>
                      <a:pt x="132" y="263"/>
                      <a:pt x="133" y="263"/>
                    </a:cubicBezTo>
                    <a:cubicBezTo>
                      <a:pt x="133" y="263"/>
                      <a:pt x="133" y="261"/>
                      <a:pt x="135" y="262"/>
                    </a:cubicBezTo>
                    <a:cubicBezTo>
                      <a:pt x="135" y="259"/>
                      <a:pt x="134" y="263"/>
                      <a:pt x="133" y="261"/>
                    </a:cubicBezTo>
                    <a:cubicBezTo>
                      <a:pt x="137" y="258"/>
                      <a:pt x="133" y="258"/>
                      <a:pt x="136" y="255"/>
                    </a:cubicBezTo>
                    <a:cubicBezTo>
                      <a:pt x="136" y="258"/>
                      <a:pt x="141" y="254"/>
                      <a:pt x="139" y="254"/>
                    </a:cubicBezTo>
                    <a:cubicBezTo>
                      <a:pt x="138" y="255"/>
                      <a:pt x="140" y="253"/>
                      <a:pt x="139" y="252"/>
                    </a:cubicBezTo>
                    <a:cubicBezTo>
                      <a:pt x="138" y="251"/>
                      <a:pt x="138" y="253"/>
                      <a:pt x="137" y="253"/>
                    </a:cubicBezTo>
                    <a:cubicBezTo>
                      <a:pt x="136" y="250"/>
                      <a:pt x="139" y="246"/>
                      <a:pt x="140" y="245"/>
                    </a:cubicBezTo>
                    <a:cubicBezTo>
                      <a:pt x="140" y="246"/>
                      <a:pt x="140" y="248"/>
                      <a:pt x="141" y="249"/>
                    </a:cubicBezTo>
                    <a:cubicBezTo>
                      <a:pt x="141" y="247"/>
                      <a:pt x="143" y="247"/>
                      <a:pt x="143" y="245"/>
                    </a:cubicBezTo>
                    <a:cubicBezTo>
                      <a:pt x="142" y="244"/>
                      <a:pt x="142" y="244"/>
                      <a:pt x="140" y="244"/>
                    </a:cubicBezTo>
                    <a:cubicBezTo>
                      <a:pt x="141" y="243"/>
                      <a:pt x="141" y="241"/>
                      <a:pt x="143" y="243"/>
                    </a:cubicBezTo>
                    <a:cubicBezTo>
                      <a:pt x="142" y="240"/>
                      <a:pt x="144" y="239"/>
                      <a:pt x="145" y="238"/>
                    </a:cubicBezTo>
                    <a:cubicBezTo>
                      <a:pt x="146" y="239"/>
                      <a:pt x="148" y="240"/>
                      <a:pt x="149" y="239"/>
                    </a:cubicBezTo>
                    <a:cubicBezTo>
                      <a:pt x="150" y="236"/>
                      <a:pt x="146" y="237"/>
                      <a:pt x="147" y="235"/>
                    </a:cubicBezTo>
                    <a:cubicBezTo>
                      <a:pt x="149" y="234"/>
                      <a:pt x="150" y="237"/>
                      <a:pt x="151" y="235"/>
                    </a:cubicBezTo>
                    <a:cubicBezTo>
                      <a:pt x="150" y="235"/>
                      <a:pt x="149" y="235"/>
                      <a:pt x="149" y="234"/>
                    </a:cubicBezTo>
                    <a:cubicBezTo>
                      <a:pt x="151" y="234"/>
                      <a:pt x="152" y="233"/>
                      <a:pt x="152" y="231"/>
                    </a:cubicBezTo>
                    <a:cubicBezTo>
                      <a:pt x="151" y="230"/>
                      <a:pt x="151" y="231"/>
                      <a:pt x="150" y="230"/>
                    </a:cubicBezTo>
                    <a:cubicBezTo>
                      <a:pt x="152" y="229"/>
                      <a:pt x="153" y="227"/>
                      <a:pt x="155" y="226"/>
                    </a:cubicBezTo>
                    <a:cubicBezTo>
                      <a:pt x="156" y="226"/>
                      <a:pt x="155" y="228"/>
                      <a:pt x="157" y="227"/>
                    </a:cubicBezTo>
                    <a:cubicBezTo>
                      <a:pt x="160" y="226"/>
                      <a:pt x="160" y="223"/>
                      <a:pt x="161" y="223"/>
                    </a:cubicBezTo>
                    <a:cubicBezTo>
                      <a:pt x="161" y="223"/>
                      <a:pt x="166" y="226"/>
                      <a:pt x="164" y="222"/>
                    </a:cubicBezTo>
                    <a:cubicBezTo>
                      <a:pt x="163" y="222"/>
                      <a:pt x="161" y="222"/>
                      <a:pt x="161" y="220"/>
                    </a:cubicBezTo>
                    <a:cubicBezTo>
                      <a:pt x="164" y="220"/>
                      <a:pt x="165" y="223"/>
                      <a:pt x="166" y="222"/>
                    </a:cubicBezTo>
                    <a:cubicBezTo>
                      <a:pt x="166" y="227"/>
                      <a:pt x="174" y="232"/>
                      <a:pt x="170" y="239"/>
                    </a:cubicBezTo>
                    <a:cubicBezTo>
                      <a:pt x="170" y="240"/>
                      <a:pt x="171" y="240"/>
                      <a:pt x="172" y="240"/>
                    </a:cubicBezTo>
                    <a:cubicBezTo>
                      <a:pt x="172" y="238"/>
                      <a:pt x="173" y="237"/>
                      <a:pt x="173" y="235"/>
                    </a:cubicBezTo>
                    <a:cubicBezTo>
                      <a:pt x="172" y="234"/>
                      <a:pt x="170" y="231"/>
                      <a:pt x="171" y="229"/>
                    </a:cubicBezTo>
                    <a:cubicBezTo>
                      <a:pt x="174" y="232"/>
                      <a:pt x="176" y="240"/>
                      <a:pt x="181" y="240"/>
                    </a:cubicBezTo>
                    <a:cubicBezTo>
                      <a:pt x="178" y="239"/>
                      <a:pt x="176" y="236"/>
                      <a:pt x="175" y="233"/>
                    </a:cubicBezTo>
                    <a:cubicBezTo>
                      <a:pt x="175" y="233"/>
                      <a:pt x="177" y="235"/>
                      <a:pt x="177" y="233"/>
                    </a:cubicBezTo>
                    <a:cubicBezTo>
                      <a:pt x="173" y="231"/>
                      <a:pt x="168" y="222"/>
                      <a:pt x="169" y="220"/>
                    </a:cubicBezTo>
                    <a:cubicBezTo>
                      <a:pt x="168" y="218"/>
                      <a:pt x="168" y="220"/>
                      <a:pt x="167" y="220"/>
                    </a:cubicBezTo>
                    <a:cubicBezTo>
                      <a:pt x="165" y="218"/>
                      <a:pt x="167" y="216"/>
                      <a:pt x="165" y="214"/>
                    </a:cubicBezTo>
                    <a:cubicBezTo>
                      <a:pt x="165" y="213"/>
                      <a:pt x="167" y="211"/>
                      <a:pt x="168" y="212"/>
                    </a:cubicBezTo>
                    <a:cubicBezTo>
                      <a:pt x="167" y="212"/>
                      <a:pt x="166" y="213"/>
                      <a:pt x="166" y="215"/>
                    </a:cubicBezTo>
                    <a:cubicBezTo>
                      <a:pt x="167" y="215"/>
                      <a:pt x="166" y="216"/>
                      <a:pt x="167" y="216"/>
                    </a:cubicBezTo>
                    <a:cubicBezTo>
                      <a:pt x="167" y="215"/>
                      <a:pt x="170" y="215"/>
                      <a:pt x="171" y="216"/>
                    </a:cubicBezTo>
                    <a:cubicBezTo>
                      <a:pt x="172" y="214"/>
                      <a:pt x="170" y="212"/>
                      <a:pt x="172" y="211"/>
                    </a:cubicBezTo>
                    <a:cubicBezTo>
                      <a:pt x="172" y="213"/>
                      <a:pt x="173" y="214"/>
                      <a:pt x="172" y="216"/>
                    </a:cubicBezTo>
                    <a:cubicBezTo>
                      <a:pt x="174" y="216"/>
                      <a:pt x="173" y="214"/>
                      <a:pt x="176" y="215"/>
                    </a:cubicBezTo>
                    <a:cubicBezTo>
                      <a:pt x="175" y="217"/>
                      <a:pt x="173" y="217"/>
                      <a:pt x="173" y="219"/>
                    </a:cubicBezTo>
                    <a:cubicBezTo>
                      <a:pt x="176" y="218"/>
                      <a:pt x="178" y="221"/>
                      <a:pt x="182" y="220"/>
                    </a:cubicBezTo>
                    <a:cubicBezTo>
                      <a:pt x="186" y="227"/>
                      <a:pt x="181" y="232"/>
                      <a:pt x="188" y="237"/>
                    </a:cubicBezTo>
                    <a:cubicBezTo>
                      <a:pt x="187" y="237"/>
                      <a:pt x="186" y="238"/>
                      <a:pt x="187" y="240"/>
                    </a:cubicBezTo>
                    <a:cubicBezTo>
                      <a:pt x="190" y="241"/>
                      <a:pt x="188" y="237"/>
                      <a:pt x="189" y="237"/>
                    </a:cubicBezTo>
                    <a:cubicBezTo>
                      <a:pt x="191" y="238"/>
                      <a:pt x="194" y="238"/>
                      <a:pt x="195" y="241"/>
                    </a:cubicBezTo>
                    <a:cubicBezTo>
                      <a:pt x="195" y="241"/>
                      <a:pt x="193" y="244"/>
                      <a:pt x="195" y="244"/>
                    </a:cubicBezTo>
                    <a:cubicBezTo>
                      <a:pt x="197" y="241"/>
                      <a:pt x="200" y="239"/>
                      <a:pt x="201" y="237"/>
                    </a:cubicBezTo>
                    <a:cubicBezTo>
                      <a:pt x="202" y="237"/>
                      <a:pt x="201" y="239"/>
                      <a:pt x="202" y="239"/>
                    </a:cubicBezTo>
                    <a:cubicBezTo>
                      <a:pt x="202" y="236"/>
                      <a:pt x="205" y="232"/>
                      <a:pt x="204" y="229"/>
                    </a:cubicBezTo>
                    <a:cubicBezTo>
                      <a:pt x="206" y="230"/>
                      <a:pt x="207" y="227"/>
                      <a:pt x="208" y="228"/>
                    </a:cubicBezTo>
                    <a:cubicBezTo>
                      <a:pt x="208" y="231"/>
                      <a:pt x="207" y="232"/>
                      <a:pt x="207" y="234"/>
                    </a:cubicBezTo>
                    <a:cubicBezTo>
                      <a:pt x="205" y="232"/>
                      <a:pt x="203" y="234"/>
                      <a:pt x="203" y="236"/>
                    </a:cubicBezTo>
                    <a:cubicBezTo>
                      <a:pt x="205" y="237"/>
                      <a:pt x="206" y="234"/>
                      <a:pt x="209" y="234"/>
                    </a:cubicBezTo>
                    <a:cubicBezTo>
                      <a:pt x="208" y="235"/>
                      <a:pt x="209" y="238"/>
                      <a:pt x="207" y="239"/>
                    </a:cubicBezTo>
                    <a:cubicBezTo>
                      <a:pt x="208" y="238"/>
                      <a:pt x="207" y="236"/>
                      <a:pt x="208" y="235"/>
                    </a:cubicBezTo>
                    <a:cubicBezTo>
                      <a:pt x="205" y="236"/>
                      <a:pt x="205" y="241"/>
                      <a:pt x="206" y="243"/>
                    </a:cubicBezTo>
                    <a:cubicBezTo>
                      <a:pt x="209" y="243"/>
                      <a:pt x="209" y="243"/>
                      <a:pt x="209" y="243"/>
                    </a:cubicBezTo>
                    <a:cubicBezTo>
                      <a:pt x="209" y="242"/>
                      <a:pt x="208" y="240"/>
                      <a:pt x="209" y="239"/>
                    </a:cubicBezTo>
                    <a:cubicBezTo>
                      <a:pt x="209" y="241"/>
                      <a:pt x="208" y="244"/>
                      <a:pt x="210" y="244"/>
                    </a:cubicBezTo>
                    <a:cubicBezTo>
                      <a:pt x="210" y="242"/>
                      <a:pt x="210" y="239"/>
                      <a:pt x="213" y="238"/>
                    </a:cubicBezTo>
                    <a:cubicBezTo>
                      <a:pt x="211" y="238"/>
                      <a:pt x="213" y="235"/>
                      <a:pt x="213" y="235"/>
                    </a:cubicBezTo>
                    <a:cubicBezTo>
                      <a:pt x="211" y="235"/>
                      <a:pt x="212" y="231"/>
                      <a:pt x="213" y="229"/>
                    </a:cubicBezTo>
                    <a:cubicBezTo>
                      <a:pt x="217" y="234"/>
                      <a:pt x="220" y="240"/>
                      <a:pt x="222" y="247"/>
                    </a:cubicBezTo>
                    <a:cubicBezTo>
                      <a:pt x="222" y="250"/>
                      <a:pt x="220" y="254"/>
                      <a:pt x="224" y="255"/>
                    </a:cubicBezTo>
                    <a:cubicBezTo>
                      <a:pt x="225" y="246"/>
                      <a:pt x="218" y="236"/>
                      <a:pt x="215" y="228"/>
                    </a:cubicBezTo>
                    <a:cubicBezTo>
                      <a:pt x="215" y="228"/>
                      <a:pt x="215" y="227"/>
                      <a:pt x="216" y="227"/>
                    </a:cubicBezTo>
                    <a:cubicBezTo>
                      <a:pt x="210" y="226"/>
                      <a:pt x="212" y="222"/>
                      <a:pt x="212" y="219"/>
                    </a:cubicBezTo>
                    <a:cubicBezTo>
                      <a:pt x="212" y="219"/>
                      <a:pt x="210" y="219"/>
                      <a:pt x="210" y="218"/>
                    </a:cubicBezTo>
                    <a:cubicBezTo>
                      <a:pt x="210" y="217"/>
                      <a:pt x="212" y="214"/>
                      <a:pt x="212" y="215"/>
                    </a:cubicBezTo>
                    <a:cubicBezTo>
                      <a:pt x="212" y="216"/>
                      <a:pt x="211" y="217"/>
                      <a:pt x="212" y="218"/>
                    </a:cubicBezTo>
                    <a:cubicBezTo>
                      <a:pt x="216" y="219"/>
                      <a:pt x="220" y="219"/>
                      <a:pt x="225" y="219"/>
                    </a:cubicBezTo>
                    <a:cubicBezTo>
                      <a:pt x="227" y="223"/>
                      <a:pt x="223" y="233"/>
                      <a:pt x="225" y="231"/>
                    </a:cubicBezTo>
                    <a:cubicBezTo>
                      <a:pt x="225" y="226"/>
                      <a:pt x="227" y="223"/>
                      <a:pt x="226" y="218"/>
                    </a:cubicBezTo>
                    <a:cubicBezTo>
                      <a:pt x="227" y="217"/>
                      <a:pt x="228" y="217"/>
                      <a:pt x="229" y="218"/>
                    </a:cubicBezTo>
                    <a:cubicBezTo>
                      <a:pt x="230" y="211"/>
                      <a:pt x="238" y="211"/>
                      <a:pt x="238" y="203"/>
                    </a:cubicBezTo>
                    <a:cubicBezTo>
                      <a:pt x="239" y="205"/>
                      <a:pt x="240" y="207"/>
                      <a:pt x="241" y="209"/>
                    </a:cubicBezTo>
                    <a:cubicBezTo>
                      <a:pt x="237" y="204"/>
                      <a:pt x="233" y="177"/>
                      <a:pt x="242" y="177"/>
                    </a:cubicBezTo>
                    <a:cubicBezTo>
                      <a:pt x="242" y="176"/>
                      <a:pt x="242" y="175"/>
                      <a:pt x="243" y="175"/>
                    </a:cubicBezTo>
                    <a:cubicBezTo>
                      <a:pt x="244" y="178"/>
                      <a:pt x="239" y="182"/>
                      <a:pt x="242" y="184"/>
                    </a:cubicBezTo>
                    <a:cubicBezTo>
                      <a:pt x="243" y="182"/>
                      <a:pt x="244" y="181"/>
                      <a:pt x="243" y="178"/>
                    </a:cubicBezTo>
                    <a:cubicBezTo>
                      <a:pt x="245" y="178"/>
                      <a:pt x="247" y="176"/>
                      <a:pt x="247" y="178"/>
                    </a:cubicBezTo>
                    <a:cubicBezTo>
                      <a:pt x="247" y="177"/>
                      <a:pt x="248" y="176"/>
                      <a:pt x="250" y="176"/>
                    </a:cubicBezTo>
                    <a:cubicBezTo>
                      <a:pt x="249" y="181"/>
                      <a:pt x="252" y="185"/>
                      <a:pt x="251" y="187"/>
                    </a:cubicBezTo>
                    <a:cubicBezTo>
                      <a:pt x="252" y="186"/>
                      <a:pt x="252" y="187"/>
                      <a:pt x="252" y="188"/>
                    </a:cubicBezTo>
                    <a:cubicBezTo>
                      <a:pt x="252" y="186"/>
                      <a:pt x="253" y="187"/>
                      <a:pt x="253" y="186"/>
                    </a:cubicBezTo>
                    <a:cubicBezTo>
                      <a:pt x="250" y="185"/>
                      <a:pt x="250" y="178"/>
                      <a:pt x="251" y="175"/>
                    </a:cubicBezTo>
                    <a:cubicBezTo>
                      <a:pt x="251" y="177"/>
                      <a:pt x="253" y="177"/>
                      <a:pt x="253" y="179"/>
                    </a:cubicBezTo>
                    <a:cubicBezTo>
                      <a:pt x="253" y="180"/>
                      <a:pt x="252" y="177"/>
                      <a:pt x="251" y="179"/>
                    </a:cubicBezTo>
                    <a:cubicBezTo>
                      <a:pt x="252" y="180"/>
                      <a:pt x="253" y="180"/>
                      <a:pt x="255" y="181"/>
                    </a:cubicBezTo>
                    <a:cubicBezTo>
                      <a:pt x="255" y="184"/>
                      <a:pt x="256" y="187"/>
                      <a:pt x="256" y="189"/>
                    </a:cubicBezTo>
                    <a:cubicBezTo>
                      <a:pt x="256" y="184"/>
                      <a:pt x="260" y="184"/>
                      <a:pt x="261" y="182"/>
                    </a:cubicBezTo>
                    <a:cubicBezTo>
                      <a:pt x="262" y="182"/>
                      <a:pt x="262" y="183"/>
                      <a:pt x="263" y="183"/>
                    </a:cubicBezTo>
                    <a:cubicBezTo>
                      <a:pt x="263" y="182"/>
                      <a:pt x="265" y="181"/>
                      <a:pt x="263" y="181"/>
                    </a:cubicBezTo>
                    <a:cubicBezTo>
                      <a:pt x="263" y="181"/>
                      <a:pt x="263" y="182"/>
                      <a:pt x="262" y="182"/>
                    </a:cubicBezTo>
                    <a:cubicBezTo>
                      <a:pt x="261" y="181"/>
                      <a:pt x="260" y="178"/>
                      <a:pt x="262" y="179"/>
                    </a:cubicBezTo>
                    <a:cubicBezTo>
                      <a:pt x="260" y="177"/>
                      <a:pt x="255" y="178"/>
                      <a:pt x="255" y="174"/>
                    </a:cubicBezTo>
                    <a:cubicBezTo>
                      <a:pt x="257" y="175"/>
                      <a:pt x="257" y="172"/>
                      <a:pt x="256" y="171"/>
                    </a:cubicBezTo>
                    <a:cubicBezTo>
                      <a:pt x="255" y="172"/>
                      <a:pt x="256" y="174"/>
                      <a:pt x="255" y="173"/>
                    </a:cubicBezTo>
                    <a:cubicBezTo>
                      <a:pt x="254" y="171"/>
                      <a:pt x="253" y="170"/>
                      <a:pt x="251" y="169"/>
                    </a:cubicBezTo>
                    <a:cubicBezTo>
                      <a:pt x="251" y="168"/>
                      <a:pt x="252" y="168"/>
                      <a:pt x="252" y="167"/>
                    </a:cubicBezTo>
                    <a:cubicBezTo>
                      <a:pt x="256" y="164"/>
                      <a:pt x="260" y="167"/>
                      <a:pt x="266" y="166"/>
                    </a:cubicBezTo>
                    <a:cubicBezTo>
                      <a:pt x="267" y="165"/>
                      <a:pt x="265" y="165"/>
                      <a:pt x="266" y="164"/>
                    </a:cubicBezTo>
                    <a:cubicBezTo>
                      <a:pt x="267" y="164"/>
                      <a:pt x="269" y="166"/>
                      <a:pt x="269" y="165"/>
                    </a:cubicBezTo>
                    <a:cubicBezTo>
                      <a:pt x="269" y="165"/>
                      <a:pt x="268" y="165"/>
                      <a:pt x="268" y="164"/>
                    </a:cubicBezTo>
                    <a:cubicBezTo>
                      <a:pt x="270" y="164"/>
                      <a:pt x="269" y="165"/>
                      <a:pt x="270" y="165"/>
                    </a:cubicBezTo>
                    <a:cubicBezTo>
                      <a:pt x="270" y="163"/>
                      <a:pt x="271" y="162"/>
                      <a:pt x="270" y="160"/>
                    </a:cubicBezTo>
                    <a:cubicBezTo>
                      <a:pt x="271" y="160"/>
                      <a:pt x="272" y="160"/>
                      <a:pt x="272" y="159"/>
                    </a:cubicBezTo>
                    <a:cubicBezTo>
                      <a:pt x="272" y="160"/>
                      <a:pt x="272" y="160"/>
                      <a:pt x="273" y="161"/>
                    </a:cubicBezTo>
                    <a:cubicBezTo>
                      <a:pt x="273" y="163"/>
                      <a:pt x="271" y="163"/>
                      <a:pt x="271" y="165"/>
                    </a:cubicBezTo>
                    <a:cubicBezTo>
                      <a:pt x="275" y="164"/>
                      <a:pt x="275" y="164"/>
                      <a:pt x="277" y="166"/>
                    </a:cubicBezTo>
                    <a:cubicBezTo>
                      <a:pt x="277" y="164"/>
                      <a:pt x="274" y="165"/>
                      <a:pt x="275" y="162"/>
                    </a:cubicBezTo>
                    <a:cubicBezTo>
                      <a:pt x="276" y="162"/>
                      <a:pt x="278" y="165"/>
                      <a:pt x="278" y="164"/>
                    </a:cubicBezTo>
                    <a:cubicBezTo>
                      <a:pt x="275" y="163"/>
                      <a:pt x="274" y="157"/>
                      <a:pt x="273" y="156"/>
                    </a:cubicBezTo>
                    <a:cubicBezTo>
                      <a:pt x="277" y="156"/>
                      <a:pt x="275" y="160"/>
                      <a:pt x="276" y="160"/>
                    </a:cubicBezTo>
                    <a:cubicBezTo>
                      <a:pt x="277" y="159"/>
                      <a:pt x="279" y="159"/>
                      <a:pt x="279" y="156"/>
                    </a:cubicBezTo>
                    <a:cubicBezTo>
                      <a:pt x="275" y="157"/>
                      <a:pt x="274" y="155"/>
                      <a:pt x="273" y="153"/>
                    </a:cubicBezTo>
                    <a:cubicBezTo>
                      <a:pt x="273" y="153"/>
                      <a:pt x="276" y="154"/>
                      <a:pt x="276" y="152"/>
                    </a:cubicBezTo>
                    <a:cubicBezTo>
                      <a:pt x="275" y="150"/>
                      <a:pt x="274" y="154"/>
                      <a:pt x="274" y="152"/>
                    </a:cubicBezTo>
                    <a:cubicBezTo>
                      <a:pt x="274" y="151"/>
                      <a:pt x="275" y="152"/>
                      <a:pt x="275" y="150"/>
                    </a:cubicBezTo>
                    <a:cubicBezTo>
                      <a:pt x="274" y="150"/>
                      <a:pt x="274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4" y="150"/>
                      <a:pt x="273" y="148"/>
                      <a:pt x="274" y="148"/>
                    </a:cubicBezTo>
                    <a:cubicBezTo>
                      <a:pt x="279" y="148"/>
                      <a:pt x="279" y="148"/>
                      <a:pt x="279" y="148"/>
                    </a:cubicBezTo>
                    <a:cubicBezTo>
                      <a:pt x="279" y="149"/>
                      <a:pt x="279" y="151"/>
                      <a:pt x="281" y="151"/>
                    </a:cubicBezTo>
                    <a:cubicBezTo>
                      <a:pt x="281" y="151"/>
                      <a:pt x="281" y="150"/>
                      <a:pt x="281" y="150"/>
                    </a:cubicBezTo>
                    <a:cubicBezTo>
                      <a:pt x="281" y="149"/>
                      <a:pt x="281" y="149"/>
                      <a:pt x="281" y="149"/>
                    </a:cubicBezTo>
                    <a:cubicBezTo>
                      <a:pt x="281" y="148"/>
                      <a:pt x="280" y="149"/>
                      <a:pt x="280" y="148"/>
                    </a:cubicBezTo>
                    <a:cubicBezTo>
                      <a:pt x="280" y="147"/>
                      <a:pt x="284" y="146"/>
                      <a:pt x="283" y="145"/>
                    </a:cubicBezTo>
                    <a:cubicBezTo>
                      <a:pt x="280" y="147"/>
                      <a:pt x="277" y="148"/>
                      <a:pt x="273" y="146"/>
                    </a:cubicBezTo>
                    <a:cubicBezTo>
                      <a:pt x="276" y="144"/>
                      <a:pt x="271" y="144"/>
                      <a:pt x="272" y="141"/>
                    </a:cubicBezTo>
                    <a:cubicBezTo>
                      <a:pt x="274" y="141"/>
                      <a:pt x="277" y="141"/>
                      <a:pt x="278" y="139"/>
                    </a:cubicBezTo>
                    <a:cubicBezTo>
                      <a:pt x="275" y="139"/>
                      <a:pt x="274" y="140"/>
                      <a:pt x="272" y="140"/>
                    </a:cubicBezTo>
                    <a:cubicBezTo>
                      <a:pt x="271" y="138"/>
                      <a:pt x="269" y="135"/>
                      <a:pt x="272" y="134"/>
                    </a:cubicBezTo>
                    <a:cubicBezTo>
                      <a:pt x="273" y="134"/>
                      <a:pt x="275" y="136"/>
                      <a:pt x="275" y="135"/>
                    </a:cubicBezTo>
                    <a:cubicBezTo>
                      <a:pt x="274" y="135"/>
                      <a:pt x="274" y="133"/>
                      <a:pt x="273" y="133"/>
                    </a:cubicBezTo>
                    <a:cubicBezTo>
                      <a:pt x="269" y="135"/>
                      <a:pt x="268" y="131"/>
                      <a:pt x="266" y="134"/>
                    </a:cubicBezTo>
                    <a:cubicBezTo>
                      <a:pt x="267" y="132"/>
                      <a:pt x="265" y="132"/>
                      <a:pt x="264" y="131"/>
                    </a:cubicBezTo>
                    <a:cubicBezTo>
                      <a:pt x="265" y="131"/>
                      <a:pt x="269" y="128"/>
                      <a:pt x="267" y="129"/>
                    </a:cubicBezTo>
                    <a:cubicBezTo>
                      <a:pt x="263" y="131"/>
                      <a:pt x="259" y="131"/>
                      <a:pt x="257" y="127"/>
                    </a:cubicBezTo>
                    <a:cubicBezTo>
                      <a:pt x="258" y="125"/>
                      <a:pt x="260" y="125"/>
                      <a:pt x="260" y="122"/>
                    </a:cubicBezTo>
                    <a:cubicBezTo>
                      <a:pt x="259" y="121"/>
                      <a:pt x="256" y="124"/>
                      <a:pt x="255" y="122"/>
                    </a:cubicBezTo>
                    <a:cubicBezTo>
                      <a:pt x="262" y="118"/>
                      <a:pt x="273" y="116"/>
                      <a:pt x="279" y="112"/>
                    </a:cubicBezTo>
                    <a:cubicBezTo>
                      <a:pt x="269" y="113"/>
                      <a:pt x="261" y="117"/>
                      <a:pt x="253" y="121"/>
                    </a:cubicBezTo>
                    <a:cubicBezTo>
                      <a:pt x="253" y="120"/>
                      <a:pt x="251" y="121"/>
                      <a:pt x="251" y="120"/>
                    </a:cubicBezTo>
                    <a:cubicBezTo>
                      <a:pt x="253" y="115"/>
                      <a:pt x="250" y="107"/>
                      <a:pt x="253" y="105"/>
                    </a:cubicBezTo>
                    <a:cubicBezTo>
                      <a:pt x="252" y="104"/>
                      <a:pt x="252" y="102"/>
                      <a:pt x="251" y="101"/>
                    </a:cubicBezTo>
                    <a:cubicBezTo>
                      <a:pt x="249" y="101"/>
                      <a:pt x="247" y="101"/>
                      <a:pt x="246" y="102"/>
                    </a:cubicBezTo>
                    <a:cubicBezTo>
                      <a:pt x="246" y="102"/>
                      <a:pt x="246" y="103"/>
                      <a:pt x="246" y="103"/>
                    </a:cubicBezTo>
                    <a:cubicBezTo>
                      <a:pt x="246" y="107"/>
                      <a:pt x="253" y="105"/>
                      <a:pt x="251" y="110"/>
                    </a:cubicBezTo>
                    <a:cubicBezTo>
                      <a:pt x="249" y="110"/>
                      <a:pt x="247" y="111"/>
                      <a:pt x="247" y="113"/>
                    </a:cubicBezTo>
                    <a:cubicBezTo>
                      <a:pt x="248" y="114"/>
                      <a:pt x="251" y="112"/>
                      <a:pt x="251" y="113"/>
                    </a:cubicBezTo>
                    <a:cubicBezTo>
                      <a:pt x="250" y="116"/>
                      <a:pt x="252" y="120"/>
                      <a:pt x="250" y="121"/>
                    </a:cubicBezTo>
                    <a:cubicBezTo>
                      <a:pt x="250" y="121"/>
                      <a:pt x="250" y="118"/>
                      <a:pt x="249" y="116"/>
                    </a:cubicBezTo>
                    <a:cubicBezTo>
                      <a:pt x="247" y="116"/>
                      <a:pt x="247" y="117"/>
                      <a:pt x="246" y="118"/>
                    </a:cubicBezTo>
                    <a:cubicBezTo>
                      <a:pt x="246" y="121"/>
                      <a:pt x="249" y="120"/>
                      <a:pt x="249" y="123"/>
                    </a:cubicBezTo>
                    <a:cubicBezTo>
                      <a:pt x="245" y="123"/>
                      <a:pt x="239" y="124"/>
                      <a:pt x="238" y="121"/>
                    </a:cubicBezTo>
                    <a:cubicBezTo>
                      <a:pt x="239" y="120"/>
                      <a:pt x="239" y="119"/>
                      <a:pt x="237" y="118"/>
                    </a:cubicBezTo>
                    <a:cubicBezTo>
                      <a:pt x="237" y="117"/>
                      <a:pt x="239" y="115"/>
                      <a:pt x="238" y="114"/>
                    </a:cubicBezTo>
                    <a:cubicBezTo>
                      <a:pt x="237" y="118"/>
                      <a:pt x="234" y="120"/>
                      <a:pt x="231" y="118"/>
                    </a:cubicBezTo>
                    <a:cubicBezTo>
                      <a:pt x="233" y="116"/>
                      <a:pt x="232" y="113"/>
                      <a:pt x="231" y="112"/>
                    </a:cubicBezTo>
                    <a:cubicBezTo>
                      <a:pt x="233" y="113"/>
                      <a:pt x="236" y="111"/>
                      <a:pt x="236" y="109"/>
                    </a:cubicBezTo>
                    <a:cubicBezTo>
                      <a:pt x="234" y="110"/>
                      <a:pt x="236" y="108"/>
                      <a:pt x="235" y="108"/>
                    </a:cubicBezTo>
                    <a:cubicBezTo>
                      <a:pt x="234" y="109"/>
                      <a:pt x="232" y="110"/>
                      <a:pt x="231" y="111"/>
                    </a:cubicBezTo>
                    <a:cubicBezTo>
                      <a:pt x="230" y="109"/>
                      <a:pt x="232" y="106"/>
                      <a:pt x="231" y="105"/>
                    </a:cubicBezTo>
                    <a:cubicBezTo>
                      <a:pt x="230" y="108"/>
                      <a:pt x="230" y="104"/>
                      <a:pt x="229" y="104"/>
                    </a:cubicBezTo>
                    <a:cubicBezTo>
                      <a:pt x="228" y="105"/>
                      <a:pt x="228" y="110"/>
                      <a:pt x="225" y="108"/>
                    </a:cubicBezTo>
                    <a:cubicBezTo>
                      <a:pt x="226" y="108"/>
                      <a:pt x="226" y="108"/>
                      <a:pt x="227" y="107"/>
                    </a:cubicBezTo>
                    <a:cubicBezTo>
                      <a:pt x="226" y="106"/>
                      <a:pt x="225" y="105"/>
                      <a:pt x="224" y="104"/>
                    </a:cubicBezTo>
                    <a:cubicBezTo>
                      <a:pt x="223" y="106"/>
                      <a:pt x="225" y="107"/>
                      <a:pt x="224" y="108"/>
                    </a:cubicBezTo>
                    <a:cubicBezTo>
                      <a:pt x="222" y="106"/>
                      <a:pt x="221" y="104"/>
                      <a:pt x="221" y="102"/>
                    </a:cubicBezTo>
                    <a:cubicBezTo>
                      <a:pt x="219" y="104"/>
                      <a:pt x="214" y="101"/>
                      <a:pt x="217" y="98"/>
                    </a:cubicBezTo>
                    <a:cubicBezTo>
                      <a:pt x="216" y="102"/>
                      <a:pt x="221" y="98"/>
                      <a:pt x="220" y="101"/>
                    </a:cubicBezTo>
                    <a:cubicBezTo>
                      <a:pt x="222" y="101"/>
                      <a:pt x="222" y="99"/>
                      <a:pt x="223" y="98"/>
                    </a:cubicBezTo>
                    <a:cubicBezTo>
                      <a:pt x="223" y="99"/>
                      <a:pt x="221" y="102"/>
                      <a:pt x="223" y="102"/>
                    </a:cubicBezTo>
                    <a:cubicBezTo>
                      <a:pt x="224" y="101"/>
                      <a:pt x="224" y="99"/>
                      <a:pt x="224" y="97"/>
                    </a:cubicBezTo>
                    <a:cubicBezTo>
                      <a:pt x="226" y="97"/>
                      <a:pt x="227" y="92"/>
                      <a:pt x="229" y="95"/>
                    </a:cubicBezTo>
                    <a:cubicBezTo>
                      <a:pt x="228" y="90"/>
                      <a:pt x="231" y="94"/>
                      <a:pt x="230" y="91"/>
                    </a:cubicBezTo>
                    <a:cubicBezTo>
                      <a:pt x="233" y="89"/>
                      <a:pt x="236" y="88"/>
                      <a:pt x="238" y="86"/>
                    </a:cubicBezTo>
                    <a:cubicBezTo>
                      <a:pt x="239" y="90"/>
                      <a:pt x="242" y="85"/>
                      <a:pt x="244" y="86"/>
                    </a:cubicBezTo>
                    <a:cubicBezTo>
                      <a:pt x="245" y="84"/>
                      <a:pt x="248" y="80"/>
                      <a:pt x="250" y="83"/>
                    </a:cubicBezTo>
                    <a:cubicBezTo>
                      <a:pt x="252" y="82"/>
                      <a:pt x="256" y="74"/>
                      <a:pt x="257" y="74"/>
                    </a:cubicBezTo>
                    <a:cubicBezTo>
                      <a:pt x="257" y="73"/>
                      <a:pt x="257" y="73"/>
                      <a:pt x="257" y="73"/>
                    </a:cubicBezTo>
                    <a:cubicBezTo>
                      <a:pt x="257" y="73"/>
                      <a:pt x="256" y="73"/>
                      <a:pt x="256" y="73"/>
                    </a:cubicBezTo>
                    <a:cubicBezTo>
                      <a:pt x="258" y="71"/>
                      <a:pt x="257" y="65"/>
                      <a:pt x="260" y="67"/>
                    </a:cubicBezTo>
                    <a:cubicBezTo>
                      <a:pt x="260" y="65"/>
                      <a:pt x="259" y="65"/>
                      <a:pt x="259" y="65"/>
                    </a:cubicBezTo>
                    <a:cubicBezTo>
                      <a:pt x="260" y="65"/>
                      <a:pt x="260" y="64"/>
                      <a:pt x="261" y="64"/>
                    </a:cubicBezTo>
                    <a:cubicBezTo>
                      <a:pt x="262" y="65"/>
                      <a:pt x="263" y="66"/>
                      <a:pt x="264" y="67"/>
                    </a:cubicBezTo>
                    <a:cubicBezTo>
                      <a:pt x="265" y="65"/>
                      <a:pt x="263" y="66"/>
                      <a:pt x="263" y="65"/>
                    </a:cubicBezTo>
                    <a:cubicBezTo>
                      <a:pt x="264" y="65"/>
                      <a:pt x="263" y="63"/>
                      <a:pt x="264" y="63"/>
                    </a:cubicBezTo>
                    <a:cubicBezTo>
                      <a:pt x="265" y="63"/>
                      <a:pt x="266" y="64"/>
                      <a:pt x="267" y="64"/>
                    </a:cubicBezTo>
                    <a:cubicBezTo>
                      <a:pt x="268" y="62"/>
                      <a:pt x="267" y="61"/>
                      <a:pt x="267" y="59"/>
                    </a:cubicBezTo>
                    <a:cubicBezTo>
                      <a:pt x="265" y="58"/>
                      <a:pt x="266" y="61"/>
                      <a:pt x="264" y="60"/>
                    </a:cubicBezTo>
                    <a:cubicBezTo>
                      <a:pt x="263" y="59"/>
                      <a:pt x="262" y="58"/>
                      <a:pt x="262" y="57"/>
                    </a:cubicBezTo>
                    <a:cubicBezTo>
                      <a:pt x="263" y="56"/>
                      <a:pt x="264" y="54"/>
                      <a:pt x="264" y="53"/>
                    </a:cubicBezTo>
                    <a:cubicBezTo>
                      <a:pt x="264" y="55"/>
                      <a:pt x="265" y="53"/>
                      <a:pt x="266" y="55"/>
                    </a:cubicBezTo>
                    <a:cubicBezTo>
                      <a:pt x="266" y="53"/>
                      <a:pt x="264" y="53"/>
                      <a:pt x="264" y="51"/>
                    </a:cubicBezTo>
                    <a:cubicBezTo>
                      <a:pt x="266" y="52"/>
                      <a:pt x="265" y="50"/>
                      <a:pt x="266" y="49"/>
                    </a:cubicBezTo>
                    <a:cubicBezTo>
                      <a:pt x="265" y="49"/>
                      <a:pt x="265" y="49"/>
                      <a:pt x="265" y="49"/>
                    </a:cubicBezTo>
                    <a:cubicBezTo>
                      <a:pt x="264" y="51"/>
                      <a:pt x="263" y="52"/>
                      <a:pt x="261" y="51"/>
                    </a:cubicBezTo>
                    <a:cubicBezTo>
                      <a:pt x="260" y="53"/>
                      <a:pt x="261" y="56"/>
                      <a:pt x="261" y="57"/>
                    </a:cubicBezTo>
                    <a:cubicBezTo>
                      <a:pt x="260" y="57"/>
                      <a:pt x="259" y="56"/>
                      <a:pt x="258" y="56"/>
                    </a:cubicBezTo>
                    <a:cubicBezTo>
                      <a:pt x="258" y="60"/>
                      <a:pt x="255" y="59"/>
                      <a:pt x="258" y="61"/>
                    </a:cubicBezTo>
                    <a:cubicBezTo>
                      <a:pt x="254" y="62"/>
                      <a:pt x="249" y="63"/>
                      <a:pt x="246" y="65"/>
                    </a:cubicBezTo>
                    <a:cubicBezTo>
                      <a:pt x="246" y="64"/>
                      <a:pt x="246" y="64"/>
                      <a:pt x="245" y="64"/>
                    </a:cubicBezTo>
                    <a:cubicBezTo>
                      <a:pt x="245" y="67"/>
                      <a:pt x="243" y="67"/>
                      <a:pt x="242" y="68"/>
                    </a:cubicBezTo>
                    <a:cubicBezTo>
                      <a:pt x="241" y="66"/>
                      <a:pt x="241" y="68"/>
                      <a:pt x="240" y="69"/>
                    </a:cubicBezTo>
                    <a:cubicBezTo>
                      <a:pt x="239" y="68"/>
                      <a:pt x="237" y="65"/>
                      <a:pt x="238" y="67"/>
                    </a:cubicBezTo>
                    <a:cubicBezTo>
                      <a:pt x="238" y="68"/>
                      <a:pt x="240" y="68"/>
                      <a:pt x="240" y="70"/>
                    </a:cubicBezTo>
                    <a:cubicBezTo>
                      <a:pt x="239" y="73"/>
                      <a:pt x="238" y="71"/>
                      <a:pt x="237" y="72"/>
                    </a:cubicBezTo>
                    <a:cubicBezTo>
                      <a:pt x="236" y="76"/>
                      <a:pt x="230" y="73"/>
                      <a:pt x="228" y="76"/>
                    </a:cubicBezTo>
                    <a:cubicBezTo>
                      <a:pt x="228" y="75"/>
                      <a:pt x="226" y="76"/>
                      <a:pt x="225" y="75"/>
                    </a:cubicBezTo>
                    <a:cubicBezTo>
                      <a:pt x="226" y="77"/>
                      <a:pt x="223" y="78"/>
                      <a:pt x="224" y="79"/>
                    </a:cubicBezTo>
                    <a:cubicBezTo>
                      <a:pt x="225" y="78"/>
                      <a:pt x="225" y="78"/>
                      <a:pt x="225" y="78"/>
                    </a:cubicBezTo>
                    <a:cubicBezTo>
                      <a:pt x="226" y="80"/>
                      <a:pt x="227" y="81"/>
                      <a:pt x="225" y="82"/>
                    </a:cubicBezTo>
                    <a:cubicBezTo>
                      <a:pt x="225" y="80"/>
                      <a:pt x="224" y="81"/>
                      <a:pt x="223" y="80"/>
                    </a:cubicBezTo>
                    <a:cubicBezTo>
                      <a:pt x="224" y="83"/>
                      <a:pt x="221" y="84"/>
                      <a:pt x="219" y="85"/>
                    </a:cubicBezTo>
                    <a:cubicBezTo>
                      <a:pt x="220" y="86"/>
                      <a:pt x="221" y="86"/>
                      <a:pt x="218" y="86"/>
                    </a:cubicBezTo>
                    <a:cubicBezTo>
                      <a:pt x="218" y="89"/>
                      <a:pt x="220" y="86"/>
                      <a:pt x="220" y="87"/>
                    </a:cubicBezTo>
                    <a:cubicBezTo>
                      <a:pt x="218" y="87"/>
                      <a:pt x="220" y="89"/>
                      <a:pt x="218" y="89"/>
                    </a:cubicBezTo>
                    <a:cubicBezTo>
                      <a:pt x="219" y="87"/>
                      <a:pt x="217" y="87"/>
                      <a:pt x="216" y="87"/>
                    </a:cubicBezTo>
                    <a:cubicBezTo>
                      <a:pt x="216" y="85"/>
                      <a:pt x="214" y="85"/>
                      <a:pt x="213" y="84"/>
                    </a:cubicBezTo>
                    <a:cubicBezTo>
                      <a:pt x="214" y="87"/>
                      <a:pt x="212" y="84"/>
                      <a:pt x="211" y="86"/>
                    </a:cubicBezTo>
                    <a:cubicBezTo>
                      <a:pt x="214" y="86"/>
                      <a:pt x="212" y="90"/>
                      <a:pt x="210" y="88"/>
                    </a:cubicBezTo>
                    <a:cubicBezTo>
                      <a:pt x="211" y="88"/>
                      <a:pt x="211" y="86"/>
                      <a:pt x="210" y="86"/>
                    </a:cubicBezTo>
                    <a:cubicBezTo>
                      <a:pt x="209" y="87"/>
                      <a:pt x="209" y="88"/>
                      <a:pt x="209" y="88"/>
                    </a:cubicBezTo>
                    <a:cubicBezTo>
                      <a:pt x="207" y="88"/>
                      <a:pt x="207" y="86"/>
                      <a:pt x="209" y="85"/>
                    </a:cubicBezTo>
                    <a:cubicBezTo>
                      <a:pt x="211" y="86"/>
                      <a:pt x="211" y="84"/>
                      <a:pt x="212" y="83"/>
                    </a:cubicBezTo>
                    <a:cubicBezTo>
                      <a:pt x="208" y="83"/>
                      <a:pt x="202" y="84"/>
                      <a:pt x="202" y="78"/>
                    </a:cubicBezTo>
                    <a:cubicBezTo>
                      <a:pt x="205" y="79"/>
                      <a:pt x="203" y="81"/>
                      <a:pt x="206" y="82"/>
                    </a:cubicBezTo>
                    <a:cubicBezTo>
                      <a:pt x="208" y="81"/>
                      <a:pt x="209" y="81"/>
                      <a:pt x="212" y="82"/>
                    </a:cubicBezTo>
                    <a:cubicBezTo>
                      <a:pt x="212" y="79"/>
                      <a:pt x="214" y="79"/>
                      <a:pt x="216" y="79"/>
                    </a:cubicBezTo>
                    <a:cubicBezTo>
                      <a:pt x="217" y="77"/>
                      <a:pt x="215" y="77"/>
                      <a:pt x="216" y="76"/>
                    </a:cubicBezTo>
                    <a:cubicBezTo>
                      <a:pt x="216" y="76"/>
                      <a:pt x="217" y="75"/>
                      <a:pt x="218" y="75"/>
                    </a:cubicBezTo>
                    <a:cubicBezTo>
                      <a:pt x="219" y="75"/>
                      <a:pt x="220" y="76"/>
                      <a:pt x="219" y="77"/>
                    </a:cubicBezTo>
                    <a:cubicBezTo>
                      <a:pt x="221" y="77"/>
                      <a:pt x="224" y="78"/>
                      <a:pt x="224" y="76"/>
                    </a:cubicBezTo>
                    <a:cubicBezTo>
                      <a:pt x="224" y="73"/>
                      <a:pt x="219" y="73"/>
                      <a:pt x="218" y="74"/>
                    </a:cubicBezTo>
                    <a:cubicBezTo>
                      <a:pt x="218" y="72"/>
                      <a:pt x="220" y="74"/>
                      <a:pt x="219" y="72"/>
                    </a:cubicBezTo>
                    <a:cubicBezTo>
                      <a:pt x="217" y="73"/>
                      <a:pt x="216" y="72"/>
                      <a:pt x="213" y="73"/>
                    </a:cubicBezTo>
                    <a:cubicBezTo>
                      <a:pt x="211" y="70"/>
                      <a:pt x="213" y="70"/>
                      <a:pt x="215" y="69"/>
                    </a:cubicBezTo>
                    <a:cubicBezTo>
                      <a:pt x="213" y="68"/>
                      <a:pt x="213" y="69"/>
                      <a:pt x="212" y="68"/>
                    </a:cubicBezTo>
                    <a:cubicBezTo>
                      <a:pt x="215" y="67"/>
                      <a:pt x="212" y="65"/>
                      <a:pt x="213" y="63"/>
                    </a:cubicBezTo>
                    <a:cubicBezTo>
                      <a:pt x="212" y="61"/>
                      <a:pt x="208" y="60"/>
                      <a:pt x="206" y="62"/>
                    </a:cubicBezTo>
                    <a:cubicBezTo>
                      <a:pt x="208" y="61"/>
                      <a:pt x="209" y="62"/>
                      <a:pt x="209" y="63"/>
                    </a:cubicBezTo>
                    <a:cubicBezTo>
                      <a:pt x="207" y="66"/>
                      <a:pt x="206" y="64"/>
                      <a:pt x="203" y="64"/>
                    </a:cubicBezTo>
                    <a:cubicBezTo>
                      <a:pt x="203" y="61"/>
                      <a:pt x="200" y="62"/>
                      <a:pt x="199" y="61"/>
                    </a:cubicBezTo>
                    <a:cubicBezTo>
                      <a:pt x="200" y="60"/>
                      <a:pt x="201" y="58"/>
                      <a:pt x="202" y="57"/>
                    </a:cubicBezTo>
                    <a:cubicBezTo>
                      <a:pt x="204" y="57"/>
                      <a:pt x="205" y="59"/>
                      <a:pt x="207" y="59"/>
                    </a:cubicBezTo>
                    <a:cubicBezTo>
                      <a:pt x="207" y="57"/>
                      <a:pt x="205" y="57"/>
                      <a:pt x="205" y="54"/>
                    </a:cubicBezTo>
                    <a:cubicBezTo>
                      <a:pt x="207" y="51"/>
                      <a:pt x="213" y="52"/>
                      <a:pt x="215" y="48"/>
                    </a:cubicBezTo>
                    <a:cubicBezTo>
                      <a:pt x="212" y="47"/>
                      <a:pt x="208" y="51"/>
                      <a:pt x="208" y="47"/>
                    </a:cubicBezTo>
                    <a:cubicBezTo>
                      <a:pt x="206" y="48"/>
                      <a:pt x="205" y="49"/>
                      <a:pt x="204" y="51"/>
                    </a:cubicBezTo>
                    <a:cubicBezTo>
                      <a:pt x="205" y="51"/>
                      <a:pt x="205" y="52"/>
                      <a:pt x="206" y="53"/>
                    </a:cubicBezTo>
                    <a:cubicBezTo>
                      <a:pt x="204" y="52"/>
                      <a:pt x="205" y="54"/>
                      <a:pt x="204" y="54"/>
                    </a:cubicBezTo>
                    <a:cubicBezTo>
                      <a:pt x="203" y="54"/>
                      <a:pt x="203" y="54"/>
                      <a:pt x="203" y="54"/>
                    </a:cubicBezTo>
                    <a:cubicBezTo>
                      <a:pt x="203" y="55"/>
                      <a:pt x="202" y="55"/>
                      <a:pt x="202" y="56"/>
                    </a:cubicBezTo>
                    <a:cubicBezTo>
                      <a:pt x="200" y="56"/>
                      <a:pt x="200" y="54"/>
                      <a:pt x="198" y="54"/>
                    </a:cubicBezTo>
                    <a:cubicBezTo>
                      <a:pt x="197" y="54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9" y="55"/>
                      <a:pt x="201" y="55"/>
                      <a:pt x="201" y="57"/>
                    </a:cubicBezTo>
                    <a:cubicBezTo>
                      <a:pt x="200" y="57"/>
                      <a:pt x="200" y="58"/>
                      <a:pt x="200" y="58"/>
                    </a:cubicBezTo>
                    <a:cubicBezTo>
                      <a:pt x="197" y="56"/>
                      <a:pt x="194" y="58"/>
                      <a:pt x="193" y="59"/>
                    </a:cubicBezTo>
                    <a:cubicBezTo>
                      <a:pt x="192" y="59"/>
                      <a:pt x="189" y="56"/>
                      <a:pt x="192" y="55"/>
                    </a:cubicBezTo>
                    <a:cubicBezTo>
                      <a:pt x="187" y="56"/>
                      <a:pt x="187" y="51"/>
                      <a:pt x="184" y="50"/>
                    </a:cubicBezTo>
                    <a:cubicBezTo>
                      <a:pt x="185" y="53"/>
                      <a:pt x="187" y="53"/>
                      <a:pt x="188" y="56"/>
                    </a:cubicBezTo>
                    <a:cubicBezTo>
                      <a:pt x="187" y="56"/>
                      <a:pt x="186" y="56"/>
                      <a:pt x="185" y="56"/>
                    </a:cubicBezTo>
                    <a:cubicBezTo>
                      <a:pt x="185" y="57"/>
                      <a:pt x="185" y="57"/>
                      <a:pt x="185" y="57"/>
                    </a:cubicBezTo>
                    <a:cubicBezTo>
                      <a:pt x="188" y="57"/>
                      <a:pt x="188" y="56"/>
                      <a:pt x="190" y="57"/>
                    </a:cubicBezTo>
                    <a:cubicBezTo>
                      <a:pt x="190" y="58"/>
                      <a:pt x="189" y="58"/>
                      <a:pt x="189" y="59"/>
                    </a:cubicBezTo>
                    <a:cubicBezTo>
                      <a:pt x="190" y="60"/>
                      <a:pt x="191" y="60"/>
                      <a:pt x="192" y="61"/>
                    </a:cubicBezTo>
                    <a:cubicBezTo>
                      <a:pt x="192" y="60"/>
                      <a:pt x="191" y="59"/>
                      <a:pt x="190" y="59"/>
                    </a:cubicBezTo>
                    <a:cubicBezTo>
                      <a:pt x="192" y="58"/>
                      <a:pt x="193" y="61"/>
                      <a:pt x="195" y="63"/>
                    </a:cubicBezTo>
                    <a:cubicBezTo>
                      <a:pt x="193" y="63"/>
                      <a:pt x="193" y="65"/>
                      <a:pt x="193" y="66"/>
                    </a:cubicBezTo>
                    <a:cubicBezTo>
                      <a:pt x="190" y="65"/>
                      <a:pt x="188" y="63"/>
                      <a:pt x="187" y="61"/>
                    </a:cubicBezTo>
                    <a:cubicBezTo>
                      <a:pt x="186" y="62"/>
                      <a:pt x="186" y="62"/>
                      <a:pt x="186" y="62"/>
                    </a:cubicBezTo>
                    <a:cubicBezTo>
                      <a:pt x="187" y="63"/>
                      <a:pt x="187" y="64"/>
                      <a:pt x="188" y="65"/>
                    </a:cubicBezTo>
                    <a:cubicBezTo>
                      <a:pt x="186" y="65"/>
                      <a:pt x="184" y="63"/>
                      <a:pt x="183" y="62"/>
                    </a:cubicBezTo>
                    <a:cubicBezTo>
                      <a:pt x="181" y="63"/>
                      <a:pt x="181" y="63"/>
                      <a:pt x="181" y="63"/>
                    </a:cubicBezTo>
                    <a:cubicBezTo>
                      <a:pt x="182" y="64"/>
                      <a:pt x="184" y="64"/>
                      <a:pt x="184" y="67"/>
                    </a:cubicBezTo>
                    <a:cubicBezTo>
                      <a:pt x="183" y="66"/>
                      <a:pt x="183" y="66"/>
                      <a:pt x="182" y="65"/>
                    </a:cubicBezTo>
                    <a:cubicBezTo>
                      <a:pt x="180" y="65"/>
                      <a:pt x="180" y="65"/>
                      <a:pt x="180" y="65"/>
                    </a:cubicBezTo>
                    <a:cubicBezTo>
                      <a:pt x="180" y="67"/>
                      <a:pt x="181" y="68"/>
                      <a:pt x="180" y="70"/>
                    </a:cubicBezTo>
                    <a:cubicBezTo>
                      <a:pt x="178" y="70"/>
                      <a:pt x="177" y="69"/>
                      <a:pt x="176" y="70"/>
                    </a:cubicBezTo>
                    <a:cubicBezTo>
                      <a:pt x="176" y="72"/>
                      <a:pt x="177" y="69"/>
                      <a:pt x="178" y="70"/>
                    </a:cubicBezTo>
                    <a:cubicBezTo>
                      <a:pt x="178" y="71"/>
                      <a:pt x="176" y="73"/>
                      <a:pt x="175" y="72"/>
                    </a:cubicBezTo>
                    <a:cubicBezTo>
                      <a:pt x="175" y="71"/>
                      <a:pt x="175" y="71"/>
                      <a:pt x="174" y="70"/>
                    </a:cubicBezTo>
                    <a:cubicBezTo>
                      <a:pt x="175" y="74"/>
                      <a:pt x="171" y="73"/>
                      <a:pt x="168" y="74"/>
                    </a:cubicBezTo>
                    <a:cubicBezTo>
                      <a:pt x="166" y="73"/>
                      <a:pt x="164" y="72"/>
                      <a:pt x="160" y="71"/>
                    </a:cubicBezTo>
                    <a:cubicBezTo>
                      <a:pt x="159" y="66"/>
                      <a:pt x="150" y="65"/>
                      <a:pt x="149" y="61"/>
                    </a:cubicBezTo>
                    <a:cubicBezTo>
                      <a:pt x="150" y="61"/>
                      <a:pt x="152" y="59"/>
                      <a:pt x="154" y="58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0" y="59"/>
                      <a:pt x="146" y="61"/>
                      <a:pt x="142" y="59"/>
                    </a:cubicBezTo>
                    <a:cubicBezTo>
                      <a:pt x="140" y="61"/>
                      <a:pt x="136" y="61"/>
                      <a:pt x="134" y="62"/>
                    </a:cubicBezTo>
                    <a:cubicBezTo>
                      <a:pt x="132" y="61"/>
                      <a:pt x="134" y="60"/>
                      <a:pt x="133" y="59"/>
                    </a:cubicBezTo>
                    <a:cubicBezTo>
                      <a:pt x="130" y="63"/>
                      <a:pt x="131" y="52"/>
                      <a:pt x="127" y="53"/>
                    </a:cubicBezTo>
                    <a:cubicBezTo>
                      <a:pt x="127" y="57"/>
                      <a:pt x="125" y="65"/>
                      <a:pt x="121" y="62"/>
                    </a:cubicBezTo>
                    <a:cubicBezTo>
                      <a:pt x="121" y="62"/>
                      <a:pt x="124" y="62"/>
                      <a:pt x="123" y="61"/>
                    </a:cubicBezTo>
                    <a:cubicBezTo>
                      <a:pt x="121" y="61"/>
                      <a:pt x="121" y="62"/>
                      <a:pt x="120" y="62"/>
                    </a:cubicBezTo>
                    <a:cubicBezTo>
                      <a:pt x="117" y="56"/>
                      <a:pt x="118" y="46"/>
                      <a:pt x="114" y="42"/>
                    </a:cubicBezTo>
                    <a:cubicBezTo>
                      <a:pt x="111" y="46"/>
                      <a:pt x="116" y="53"/>
                      <a:pt x="112" y="56"/>
                    </a:cubicBezTo>
                    <a:cubicBezTo>
                      <a:pt x="115" y="55"/>
                      <a:pt x="115" y="61"/>
                      <a:pt x="114" y="64"/>
                    </a:cubicBezTo>
                    <a:cubicBezTo>
                      <a:pt x="115" y="62"/>
                      <a:pt x="108" y="63"/>
                      <a:pt x="109" y="58"/>
                    </a:cubicBezTo>
                    <a:cubicBezTo>
                      <a:pt x="106" y="60"/>
                      <a:pt x="105" y="58"/>
                      <a:pt x="104" y="57"/>
                    </a:cubicBezTo>
                    <a:cubicBezTo>
                      <a:pt x="100" y="52"/>
                      <a:pt x="87" y="43"/>
                      <a:pt x="79" y="38"/>
                    </a:cubicBezTo>
                    <a:cubicBezTo>
                      <a:pt x="80" y="38"/>
                      <a:pt x="81" y="38"/>
                      <a:pt x="81" y="37"/>
                    </a:cubicBezTo>
                    <a:cubicBezTo>
                      <a:pt x="80" y="36"/>
                      <a:pt x="76" y="36"/>
                      <a:pt x="75" y="38"/>
                    </a:cubicBezTo>
                    <a:cubicBezTo>
                      <a:pt x="76" y="38"/>
                      <a:pt x="76" y="38"/>
                      <a:pt x="76" y="39"/>
                    </a:cubicBezTo>
                    <a:cubicBezTo>
                      <a:pt x="82" y="40"/>
                      <a:pt x="87" y="45"/>
                      <a:pt x="90" y="46"/>
                    </a:cubicBezTo>
                    <a:cubicBezTo>
                      <a:pt x="89" y="47"/>
                      <a:pt x="90" y="50"/>
                      <a:pt x="92" y="50"/>
                    </a:cubicBezTo>
                    <a:cubicBezTo>
                      <a:pt x="93" y="49"/>
                      <a:pt x="91" y="48"/>
                      <a:pt x="92" y="47"/>
                    </a:cubicBezTo>
                    <a:cubicBezTo>
                      <a:pt x="94" y="50"/>
                      <a:pt x="97" y="51"/>
                      <a:pt x="99" y="53"/>
                    </a:cubicBezTo>
                    <a:cubicBezTo>
                      <a:pt x="99" y="53"/>
                      <a:pt x="99" y="54"/>
                      <a:pt x="99" y="55"/>
                    </a:cubicBezTo>
                    <a:cubicBezTo>
                      <a:pt x="104" y="54"/>
                      <a:pt x="104" y="61"/>
                      <a:pt x="105" y="63"/>
                    </a:cubicBezTo>
                    <a:cubicBezTo>
                      <a:pt x="104" y="63"/>
                      <a:pt x="104" y="64"/>
                      <a:pt x="104" y="64"/>
                    </a:cubicBezTo>
                    <a:cubicBezTo>
                      <a:pt x="101" y="61"/>
                      <a:pt x="96" y="60"/>
                      <a:pt x="92" y="57"/>
                    </a:cubicBezTo>
                    <a:cubicBezTo>
                      <a:pt x="91" y="57"/>
                      <a:pt x="91" y="56"/>
                      <a:pt x="90" y="56"/>
                    </a:cubicBezTo>
                    <a:cubicBezTo>
                      <a:pt x="89" y="55"/>
                      <a:pt x="92" y="52"/>
                      <a:pt x="90" y="53"/>
                    </a:cubicBezTo>
                    <a:cubicBezTo>
                      <a:pt x="90" y="54"/>
                      <a:pt x="89" y="55"/>
                      <a:pt x="87" y="55"/>
                    </a:cubicBezTo>
                    <a:cubicBezTo>
                      <a:pt x="87" y="54"/>
                      <a:pt x="88" y="54"/>
                      <a:pt x="88" y="52"/>
                    </a:cubicBezTo>
                    <a:cubicBezTo>
                      <a:pt x="86" y="52"/>
                      <a:pt x="87" y="54"/>
                      <a:pt x="86" y="54"/>
                    </a:cubicBezTo>
                    <a:cubicBezTo>
                      <a:pt x="86" y="51"/>
                      <a:pt x="83" y="54"/>
                      <a:pt x="83" y="52"/>
                    </a:cubicBezTo>
                    <a:cubicBezTo>
                      <a:pt x="83" y="51"/>
                      <a:pt x="86" y="50"/>
                      <a:pt x="85" y="49"/>
                    </a:cubicBezTo>
                    <a:cubicBezTo>
                      <a:pt x="84" y="52"/>
                      <a:pt x="80" y="50"/>
                      <a:pt x="79" y="50"/>
                    </a:cubicBezTo>
                    <a:cubicBezTo>
                      <a:pt x="80" y="51"/>
                      <a:pt x="81" y="52"/>
                      <a:pt x="82" y="53"/>
                    </a:cubicBezTo>
                    <a:cubicBezTo>
                      <a:pt x="81" y="53"/>
                      <a:pt x="79" y="53"/>
                      <a:pt x="79" y="51"/>
                    </a:cubicBezTo>
                    <a:cubicBezTo>
                      <a:pt x="76" y="51"/>
                      <a:pt x="75" y="53"/>
                      <a:pt x="74" y="53"/>
                    </a:cubicBezTo>
                    <a:cubicBezTo>
                      <a:pt x="71" y="54"/>
                      <a:pt x="72" y="51"/>
                      <a:pt x="71" y="50"/>
                    </a:cubicBezTo>
                    <a:cubicBezTo>
                      <a:pt x="71" y="51"/>
                      <a:pt x="71" y="51"/>
                      <a:pt x="70" y="51"/>
                    </a:cubicBezTo>
                    <a:cubicBezTo>
                      <a:pt x="71" y="50"/>
                      <a:pt x="68" y="48"/>
                      <a:pt x="67" y="47"/>
                    </a:cubicBezTo>
                    <a:cubicBezTo>
                      <a:pt x="67" y="48"/>
                      <a:pt x="69" y="49"/>
                      <a:pt x="67" y="50"/>
                    </a:cubicBezTo>
                    <a:cubicBezTo>
                      <a:pt x="66" y="47"/>
                      <a:pt x="63" y="47"/>
                      <a:pt x="63" y="44"/>
                    </a:cubicBezTo>
                    <a:cubicBezTo>
                      <a:pt x="64" y="44"/>
                      <a:pt x="64" y="47"/>
                      <a:pt x="65" y="45"/>
                    </a:cubicBezTo>
                    <a:cubicBezTo>
                      <a:pt x="64" y="44"/>
                      <a:pt x="63" y="44"/>
                      <a:pt x="63" y="42"/>
                    </a:cubicBezTo>
                    <a:cubicBezTo>
                      <a:pt x="64" y="42"/>
                      <a:pt x="64" y="44"/>
                      <a:pt x="66" y="44"/>
                    </a:cubicBezTo>
                    <a:cubicBezTo>
                      <a:pt x="65" y="42"/>
                      <a:pt x="63" y="42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2" y="40"/>
                      <a:pt x="62" y="41"/>
                      <a:pt x="62" y="41"/>
                    </a:cubicBezTo>
                    <a:cubicBezTo>
                      <a:pt x="60" y="41"/>
                      <a:pt x="59" y="38"/>
                      <a:pt x="58" y="37"/>
                    </a:cubicBezTo>
                    <a:cubicBezTo>
                      <a:pt x="55" y="38"/>
                      <a:pt x="51" y="37"/>
                      <a:pt x="49" y="34"/>
                    </a:cubicBezTo>
                    <a:cubicBezTo>
                      <a:pt x="52" y="34"/>
                      <a:pt x="54" y="38"/>
                      <a:pt x="56" y="36"/>
                    </a:cubicBezTo>
                    <a:cubicBezTo>
                      <a:pt x="55" y="35"/>
                      <a:pt x="53" y="36"/>
                      <a:pt x="53" y="34"/>
                    </a:cubicBezTo>
                    <a:cubicBezTo>
                      <a:pt x="54" y="33"/>
                      <a:pt x="56" y="34"/>
                      <a:pt x="56" y="33"/>
                    </a:cubicBezTo>
                    <a:cubicBezTo>
                      <a:pt x="54" y="32"/>
                      <a:pt x="54" y="25"/>
                      <a:pt x="52" y="29"/>
                    </a:cubicBezTo>
                    <a:cubicBezTo>
                      <a:pt x="51" y="28"/>
                      <a:pt x="54" y="24"/>
                      <a:pt x="51" y="24"/>
                    </a:cubicBezTo>
                    <a:cubicBezTo>
                      <a:pt x="50" y="27"/>
                      <a:pt x="51" y="26"/>
                      <a:pt x="51" y="30"/>
                    </a:cubicBezTo>
                    <a:cubicBezTo>
                      <a:pt x="49" y="30"/>
                      <a:pt x="48" y="30"/>
                      <a:pt x="47" y="31"/>
                    </a:cubicBezTo>
                    <a:cubicBezTo>
                      <a:pt x="49" y="31"/>
                      <a:pt x="49" y="31"/>
                      <a:pt x="49" y="33"/>
                    </a:cubicBezTo>
                    <a:cubicBezTo>
                      <a:pt x="46" y="32"/>
                      <a:pt x="45" y="30"/>
                      <a:pt x="44" y="28"/>
                    </a:cubicBezTo>
                    <a:cubicBezTo>
                      <a:pt x="45" y="28"/>
                      <a:pt x="46" y="30"/>
                      <a:pt x="47" y="29"/>
                    </a:cubicBezTo>
                    <a:cubicBezTo>
                      <a:pt x="44" y="27"/>
                      <a:pt x="44" y="26"/>
                      <a:pt x="41" y="25"/>
                    </a:cubicBezTo>
                    <a:cubicBezTo>
                      <a:pt x="41" y="28"/>
                      <a:pt x="43" y="26"/>
                      <a:pt x="43" y="28"/>
                    </a:cubicBezTo>
                    <a:cubicBezTo>
                      <a:pt x="42" y="27"/>
                      <a:pt x="42" y="28"/>
                      <a:pt x="41" y="29"/>
                    </a:cubicBezTo>
                    <a:cubicBezTo>
                      <a:pt x="42" y="26"/>
                      <a:pt x="39" y="29"/>
                      <a:pt x="39" y="25"/>
                    </a:cubicBezTo>
                    <a:cubicBezTo>
                      <a:pt x="43" y="27"/>
                      <a:pt x="36" y="25"/>
                      <a:pt x="40" y="24"/>
                    </a:cubicBezTo>
                    <a:cubicBezTo>
                      <a:pt x="36" y="25"/>
                      <a:pt x="35" y="23"/>
                      <a:pt x="32" y="23"/>
                    </a:cubicBezTo>
                    <a:cubicBezTo>
                      <a:pt x="31" y="24"/>
                      <a:pt x="34" y="25"/>
                      <a:pt x="34" y="27"/>
                    </a:cubicBezTo>
                    <a:cubicBezTo>
                      <a:pt x="33" y="28"/>
                      <a:pt x="32" y="31"/>
                      <a:pt x="29" y="29"/>
                    </a:cubicBezTo>
                    <a:cubicBezTo>
                      <a:pt x="29" y="31"/>
                      <a:pt x="29" y="32"/>
                      <a:pt x="30" y="32"/>
                    </a:cubicBezTo>
                    <a:cubicBezTo>
                      <a:pt x="31" y="32"/>
                      <a:pt x="31" y="30"/>
                      <a:pt x="32" y="30"/>
                    </a:cubicBezTo>
                    <a:cubicBezTo>
                      <a:pt x="33" y="30"/>
                      <a:pt x="33" y="32"/>
                      <a:pt x="32" y="33"/>
                    </a:cubicBezTo>
                    <a:cubicBezTo>
                      <a:pt x="37" y="32"/>
                      <a:pt x="37" y="35"/>
                      <a:pt x="37" y="35"/>
                    </a:cubicBezTo>
                    <a:cubicBezTo>
                      <a:pt x="37" y="35"/>
                      <a:pt x="40" y="32"/>
                      <a:pt x="40" y="36"/>
                    </a:cubicBezTo>
                    <a:cubicBezTo>
                      <a:pt x="40" y="34"/>
                      <a:pt x="40" y="33"/>
                      <a:pt x="41" y="32"/>
                    </a:cubicBezTo>
                    <a:cubicBezTo>
                      <a:pt x="43" y="34"/>
                      <a:pt x="45" y="35"/>
                      <a:pt x="46" y="37"/>
                    </a:cubicBezTo>
                    <a:cubicBezTo>
                      <a:pt x="45" y="37"/>
                      <a:pt x="43" y="34"/>
                      <a:pt x="42" y="36"/>
                    </a:cubicBezTo>
                    <a:cubicBezTo>
                      <a:pt x="45" y="36"/>
                      <a:pt x="45" y="40"/>
                      <a:pt x="44" y="40"/>
                    </a:cubicBezTo>
                    <a:cubicBezTo>
                      <a:pt x="47" y="39"/>
                      <a:pt x="47" y="41"/>
                      <a:pt x="51" y="42"/>
                    </a:cubicBezTo>
                    <a:cubicBezTo>
                      <a:pt x="50" y="44"/>
                      <a:pt x="52" y="43"/>
                      <a:pt x="52" y="46"/>
                    </a:cubicBezTo>
                    <a:cubicBezTo>
                      <a:pt x="51" y="46"/>
                      <a:pt x="50" y="46"/>
                      <a:pt x="49" y="47"/>
                    </a:cubicBezTo>
                    <a:cubicBezTo>
                      <a:pt x="50" y="46"/>
                      <a:pt x="50" y="44"/>
                      <a:pt x="49" y="44"/>
                    </a:cubicBezTo>
                    <a:cubicBezTo>
                      <a:pt x="49" y="46"/>
                      <a:pt x="49" y="47"/>
                      <a:pt x="47" y="47"/>
                    </a:cubicBezTo>
                    <a:cubicBezTo>
                      <a:pt x="47" y="46"/>
                      <a:pt x="46" y="45"/>
                      <a:pt x="46" y="45"/>
                    </a:cubicBezTo>
                    <a:cubicBezTo>
                      <a:pt x="47" y="46"/>
                      <a:pt x="45" y="47"/>
                      <a:pt x="46" y="48"/>
                    </a:cubicBezTo>
                    <a:cubicBezTo>
                      <a:pt x="47" y="46"/>
                      <a:pt x="49" y="51"/>
                      <a:pt x="47" y="52"/>
                    </a:cubicBezTo>
                    <a:cubicBezTo>
                      <a:pt x="50" y="52"/>
                      <a:pt x="49" y="54"/>
                      <a:pt x="50" y="55"/>
                    </a:cubicBezTo>
                    <a:cubicBezTo>
                      <a:pt x="50" y="54"/>
                      <a:pt x="51" y="54"/>
                      <a:pt x="51" y="54"/>
                    </a:cubicBezTo>
                    <a:cubicBezTo>
                      <a:pt x="53" y="55"/>
                      <a:pt x="51" y="58"/>
                      <a:pt x="54" y="58"/>
                    </a:cubicBezTo>
                    <a:cubicBezTo>
                      <a:pt x="54" y="57"/>
                      <a:pt x="53" y="55"/>
                      <a:pt x="54" y="55"/>
                    </a:cubicBezTo>
                    <a:cubicBezTo>
                      <a:pt x="55" y="56"/>
                      <a:pt x="56" y="57"/>
                      <a:pt x="58" y="58"/>
                    </a:cubicBezTo>
                    <a:cubicBezTo>
                      <a:pt x="58" y="55"/>
                      <a:pt x="55" y="56"/>
                      <a:pt x="55" y="54"/>
                    </a:cubicBezTo>
                    <a:cubicBezTo>
                      <a:pt x="57" y="53"/>
                      <a:pt x="57" y="53"/>
                      <a:pt x="55" y="52"/>
                    </a:cubicBezTo>
                    <a:cubicBezTo>
                      <a:pt x="56" y="52"/>
                      <a:pt x="55" y="50"/>
                      <a:pt x="56" y="50"/>
                    </a:cubicBezTo>
                    <a:cubicBezTo>
                      <a:pt x="56" y="52"/>
                      <a:pt x="58" y="51"/>
                      <a:pt x="58" y="53"/>
                    </a:cubicBezTo>
                    <a:cubicBezTo>
                      <a:pt x="58" y="53"/>
                      <a:pt x="55" y="54"/>
                      <a:pt x="57" y="54"/>
                    </a:cubicBezTo>
                    <a:cubicBezTo>
                      <a:pt x="57" y="54"/>
                      <a:pt x="58" y="54"/>
                      <a:pt x="59" y="54"/>
                    </a:cubicBezTo>
                    <a:cubicBezTo>
                      <a:pt x="58" y="56"/>
                      <a:pt x="60" y="55"/>
                      <a:pt x="60" y="57"/>
                    </a:cubicBezTo>
                    <a:cubicBezTo>
                      <a:pt x="58" y="58"/>
                      <a:pt x="61" y="61"/>
                      <a:pt x="59" y="63"/>
                    </a:cubicBezTo>
                    <a:cubicBezTo>
                      <a:pt x="67" y="62"/>
                      <a:pt x="69" y="70"/>
                      <a:pt x="68" y="75"/>
                    </a:cubicBezTo>
                    <a:cubicBezTo>
                      <a:pt x="67" y="75"/>
                      <a:pt x="67" y="75"/>
                      <a:pt x="66" y="75"/>
                    </a:cubicBezTo>
                    <a:cubicBezTo>
                      <a:pt x="66" y="77"/>
                      <a:pt x="68" y="77"/>
                      <a:pt x="68" y="79"/>
                    </a:cubicBezTo>
                    <a:cubicBezTo>
                      <a:pt x="66" y="80"/>
                      <a:pt x="65" y="78"/>
                      <a:pt x="66" y="77"/>
                    </a:cubicBezTo>
                    <a:cubicBezTo>
                      <a:pt x="61" y="76"/>
                      <a:pt x="58" y="70"/>
                      <a:pt x="62" y="66"/>
                    </a:cubicBezTo>
                    <a:cubicBezTo>
                      <a:pt x="58" y="66"/>
                      <a:pt x="57" y="62"/>
                      <a:pt x="57" y="60"/>
                    </a:cubicBezTo>
                    <a:cubicBezTo>
                      <a:pt x="57" y="62"/>
                      <a:pt x="55" y="60"/>
                      <a:pt x="54" y="61"/>
                    </a:cubicBezTo>
                    <a:cubicBezTo>
                      <a:pt x="54" y="63"/>
                      <a:pt x="56" y="63"/>
                      <a:pt x="57" y="65"/>
                    </a:cubicBezTo>
                    <a:cubicBezTo>
                      <a:pt x="56" y="65"/>
                      <a:pt x="55" y="65"/>
                      <a:pt x="55" y="67"/>
                    </a:cubicBezTo>
                    <a:cubicBezTo>
                      <a:pt x="57" y="67"/>
                      <a:pt x="53" y="67"/>
                      <a:pt x="57" y="68"/>
                    </a:cubicBezTo>
                    <a:cubicBezTo>
                      <a:pt x="57" y="69"/>
                      <a:pt x="57" y="69"/>
                      <a:pt x="57" y="70"/>
                    </a:cubicBezTo>
                    <a:cubicBezTo>
                      <a:pt x="56" y="70"/>
                      <a:pt x="55" y="70"/>
                      <a:pt x="55" y="73"/>
                    </a:cubicBezTo>
                    <a:cubicBezTo>
                      <a:pt x="56" y="74"/>
                      <a:pt x="57" y="72"/>
                      <a:pt x="58" y="72"/>
                    </a:cubicBezTo>
                    <a:cubicBezTo>
                      <a:pt x="59" y="75"/>
                      <a:pt x="61" y="77"/>
                      <a:pt x="63" y="80"/>
                    </a:cubicBezTo>
                    <a:cubicBezTo>
                      <a:pt x="66" y="78"/>
                      <a:pt x="66" y="81"/>
                      <a:pt x="68" y="82"/>
                    </a:cubicBezTo>
                    <a:cubicBezTo>
                      <a:pt x="64" y="80"/>
                      <a:pt x="64" y="81"/>
                      <a:pt x="62" y="79"/>
                    </a:cubicBezTo>
                    <a:cubicBezTo>
                      <a:pt x="61" y="80"/>
                      <a:pt x="61" y="80"/>
                      <a:pt x="60" y="80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2" y="81"/>
                      <a:pt x="64" y="85"/>
                      <a:pt x="66" y="84"/>
                    </a:cubicBezTo>
                    <a:cubicBezTo>
                      <a:pt x="65" y="84"/>
                      <a:pt x="63" y="82"/>
                      <a:pt x="64" y="81"/>
                    </a:cubicBezTo>
                    <a:cubicBezTo>
                      <a:pt x="66" y="83"/>
                      <a:pt x="67" y="84"/>
                      <a:pt x="65" y="86"/>
                    </a:cubicBezTo>
                    <a:cubicBezTo>
                      <a:pt x="68" y="86"/>
                      <a:pt x="68" y="90"/>
                      <a:pt x="69" y="88"/>
                    </a:cubicBezTo>
                    <a:cubicBezTo>
                      <a:pt x="68" y="87"/>
                      <a:pt x="68" y="86"/>
                      <a:pt x="70" y="87"/>
                    </a:cubicBezTo>
                    <a:cubicBezTo>
                      <a:pt x="71" y="85"/>
                      <a:pt x="68" y="83"/>
                      <a:pt x="69" y="82"/>
                    </a:cubicBezTo>
                    <a:cubicBezTo>
                      <a:pt x="71" y="83"/>
                      <a:pt x="71" y="87"/>
                      <a:pt x="73" y="86"/>
                    </a:cubicBezTo>
                    <a:cubicBezTo>
                      <a:pt x="72" y="89"/>
                      <a:pt x="76" y="90"/>
                      <a:pt x="74" y="92"/>
                    </a:cubicBezTo>
                    <a:cubicBezTo>
                      <a:pt x="76" y="91"/>
                      <a:pt x="77" y="92"/>
                      <a:pt x="76" y="93"/>
                    </a:cubicBezTo>
                    <a:cubicBezTo>
                      <a:pt x="75" y="92"/>
                      <a:pt x="73" y="92"/>
                      <a:pt x="73" y="92"/>
                    </a:cubicBezTo>
                    <a:cubicBezTo>
                      <a:pt x="73" y="91"/>
                      <a:pt x="74" y="91"/>
                      <a:pt x="74" y="90"/>
                    </a:cubicBezTo>
                    <a:cubicBezTo>
                      <a:pt x="72" y="90"/>
                      <a:pt x="72" y="88"/>
                      <a:pt x="70" y="87"/>
                    </a:cubicBezTo>
                    <a:cubicBezTo>
                      <a:pt x="70" y="90"/>
                      <a:pt x="69" y="90"/>
                      <a:pt x="68" y="92"/>
                    </a:cubicBezTo>
                    <a:cubicBezTo>
                      <a:pt x="69" y="93"/>
                      <a:pt x="71" y="93"/>
                      <a:pt x="71" y="95"/>
                    </a:cubicBezTo>
                    <a:cubicBezTo>
                      <a:pt x="70" y="95"/>
                      <a:pt x="70" y="95"/>
                      <a:pt x="69" y="96"/>
                    </a:cubicBezTo>
                    <a:cubicBezTo>
                      <a:pt x="68" y="95"/>
                      <a:pt x="68" y="93"/>
                      <a:pt x="66" y="93"/>
                    </a:cubicBezTo>
                    <a:cubicBezTo>
                      <a:pt x="67" y="96"/>
                      <a:pt x="70" y="96"/>
                      <a:pt x="69" y="98"/>
                    </a:cubicBezTo>
                    <a:cubicBezTo>
                      <a:pt x="71" y="98"/>
                      <a:pt x="74" y="100"/>
                      <a:pt x="72" y="102"/>
                    </a:cubicBezTo>
                    <a:cubicBezTo>
                      <a:pt x="70" y="101"/>
                      <a:pt x="68" y="99"/>
                      <a:pt x="66" y="97"/>
                    </a:cubicBezTo>
                    <a:cubicBezTo>
                      <a:pt x="65" y="98"/>
                      <a:pt x="70" y="100"/>
                      <a:pt x="68" y="101"/>
                    </a:cubicBezTo>
                    <a:cubicBezTo>
                      <a:pt x="67" y="101"/>
                      <a:pt x="66" y="97"/>
                      <a:pt x="66" y="100"/>
                    </a:cubicBezTo>
                    <a:cubicBezTo>
                      <a:pt x="68" y="100"/>
                      <a:pt x="67" y="102"/>
                      <a:pt x="68" y="102"/>
                    </a:cubicBezTo>
                    <a:cubicBezTo>
                      <a:pt x="68" y="100"/>
                      <a:pt x="70" y="100"/>
                      <a:pt x="70" y="101"/>
                    </a:cubicBezTo>
                    <a:cubicBezTo>
                      <a:pt x="70" y="103"/>
                      <a:pt x="68" y="102"/>
                      <a:pt x="69" y="103"/>
                    </a:cubicBezTo>
                    <a:cubicBezTo>
                      <a:pt x="70" y="104"/>
                      <a:pt x="72" y="103"/>
                      <a:pt x="70" y="102"/>
                    </a:cubicBezTo>
                    <a:cubicBezTo>
                      <a:pt x="72" y="102"/>
                      <a:pt x="73" y="103"/>
                      <a:pt x="74" y="103"/>
                    </a:cubicBezTo>
                    <a:cubicBezTo>
                      <a:pt x="73" y="104"/>
                      <a:pt x="72" y="104"/>
                      <a:pt x="72" y="105"/>
                    </a:cubicBezTo>
                    <a:cubicBezTo>
                      <a:pt x="74" y="105"/>
                      <a:pt x="77" y="104"/>
                      <a:pt x="77" y="106"/>
                    </a:cubicBezTo>
                    <a:cubicBezTo>
                      <a:pt x="77" y="107"/>
                      <a:pt x="77" y="107"/>
                      <a:pt x="76" y="107"/>
                    </a:cubicBezTo>
                    <a:cubicBezTo>
                      <a:pt x="75" y="106"/>
                      <a:pt x="74" y="105"/>
                      <a:pt x="71" y="105"/>
                    </a:cubicBezTo>
                    <a:cubicBezTo>
                      <a:pt x="72" y="107"/>
                      <a:pt x="71" y="107"/>
                      <a:pt x="70" y="107"/>
                    </a:cubicBezTo>
                    <a:cubicBezTo>
                      <a:pt x="72" y="107"/>
                      <a:pt x="72" y="106"/>
                      <a:pt x="74" y="107"/>
                    </a:cubicBezTo>
                    <a:cubicBezTo>
                      <a:pt x="74" y="107"/>
                      <a:pt x="75" y="107"/>
                      <a:pt x="75" y="108"/>
                    </a:cubicBezTo>
                    <a:cubicBezTo>
                      <a:pt x="72" y="111"/>
                      <a:pt x="69" y="113"/>
                      <a:pt x="64" y="114"/>
                    </a:cubicBezTo>
                    <a:cubicBezTo>
                      <a:pt x="64" y="115"/>
                      <a:pt x="64" y="116"/>
                      <a:pt x="64" y="116"/>
                    </a:cubicBezTo>
                    <a:cubicBezTo>
                      <a:pt x="65" y="118"/>
                      <a:pt x="66" y="117"/>
                      <a:pt x="69" y="116"/>
                    </a:cubicBezTo>
                    <a:cubicBezTo>
                      <a:pt x="68" y="118"/>
                      <a:pt x="67" y="119"/>
                      <a:pt x="65" y="119"/>
                    </a:cubicBezTo>
                    <a:cubicBezTo>
                      <a:pt x="64" y="119"/>
                      <a:pt x="63" y="117"/>
                      <a:pt x="61" y="118"/>
                    </a:cubicBezTo>
                    <a:cubicBezTo>
                      <a:pt x="61" y="120"/>
                      <a:pt x="62" y="120"/>
                      <a:pt x="62" y="121"/>
                    </a:cubicBezTo>
                    <a:cubicBezTo>
                      <a:pt x="60" y="121"/>
                      <a:pt x="59" y="121"/>
                      <a:pt x="58" y="122"/>
                    </a:cubicBezTo>
                    <a:cubicBezTo>
                      <a:pt x="60" y="122"/>
                      <a:pt x="61" y="122"/>
                      <a:pt x="62" y="122"/>
                    </a:cubicBezTo>
                    <a:cubicBezTo>
                      <a:pt x="61" y="123"/>
                      <a:pt x="61" y="125"/>
                      <a:pt x="60" y="125"/>
                    </a:cubicBezTo>
                    <a:cubicBezTo>
                      <a:pt x="59" y="123"/>
                      <a:pt x="56" y="124"/>
                      <a:pt x="57" y="126"/>
                    </a:cubicBezTo>
                    <a:cubicBezTo>
                      <a:pt x="58" y="126"/>
                      <a:pt x="59" y="125"/>
                      <a:pt x="60" y="125"/>
                    </a:cubicBezTo>
                    <a:cubicBezTo>
                      <a:pt x="61" y="127"/>
                      <a:pt x="62" y="127"/>
                      <a:pt x="62" y="130"/>
                    </a:cubicBezTo>
                    <a:cubicBezTo>
                      <a:pt x="61" y="129"/>
                      <a:pt x="61" y="129"/>
                      <a:pt x="60" y="129"/>
                    </a:cubicBezTo>
                    <a:cubicBezTo>
                      <a:pt x="61" y="131"/>
                      <a:pt x="58" y="134"/>
                      <a:pt x="56" y="134"/>
                    </a:cubicBezTo>
                    <a:cubicBezTo>
                      <a:pt x="56" y="137"/>
                      <a:pt x="53" y="140"/>
                      <a:pt x="54" y="141"/>
                    </a:cubicBezTo>
                    <a:cubicBezTo>
                      <a:pt x="57" y="133"/>
                      <a:pt x="66" y="131"/>
                      <a:pt x="71" y="134"/>
                    </a:cubicBezTo>
                    <a:cubicBezTo>
                      <a:pt x="71" y="133"/>
                      <a:pt x="72" y="132"/>
                      <a:pt x="74" y="132"/>
                    </a:cubicBezTo>
                    <a:cubicBezTo>
                      <a:pt x="72" y="133"/>
                      <a:pt x="74" y="134"/>
                      <a:pt x="74" y="136"/>
                    </a:cubicBezTo>
                    <a:cubicBezTo>
                      <a:pt x="67" y="138"/>
                      <a:pt x="73" y="150"/>
                      <a:pt x="76" y="150"/>
                    </a:cubicBezTo>
                    <a:cubicBezTo>
                      <a:pt x="76" y="151"/>
                      <a:pt x="74" y="153"/>
                      <a:pt x="76" y="153"/>
                    </a:cubicBezTo>
                    <a:cubicBezTo>
                      <a:pt x="77" y="151"/>
                      <a:pt x="78" y="148"/>
                      <a:pt x="78" y="145"/>
                    </a:cubicBezTo>
                    <a:cubicBezTo>
                      <a:pt x="81" y="146"/>
                      <a:pt x="79" y="143"/>
                      <a:pt x="82" y="143"/>
                    </a:cubicBezTo>
                    <a:cubicBezTo>
                      <a:pt x="82" y="144"/>
                      <a:pt x="83" y="144"/>
                      <a:pt x="83" y="144"/>
                    </a:cubicBezTo>
                    <a:cubicBezTo>
                      <a:pt x="79" y="146"/>
                      <a:pt x="83" y="151"/>
                      <a:pt x="80" y="154"/>
                    </a:cubicBezTo>
                    <a:cubicBezTo>
                      <a:pt x="84" y="156"/>
                      <a:pt x="81" y="158"/>
                      <a:pt x="79" y="159"/>
                    </a:cubicBezTo>
                    <a:cubicBezTo>
                      <a:pt x="78" y="158"/>
                      <a:pt x="78" y="156"/>
                      <a:pt x="76" y="156"/>
                    </a:cubicBezTo>
                    <a:cubicBezTo>
                      <a:pt x="73" y="157"/>
                      <a:pt x="71" y="161"/>
                      <a:pt x="72" y="164"/>
                    </a:cubicBezTo>
                    <a:cubicBezTo>
                      <a:pt x="69" y="164"/>
                      <a:pt x="68" y="164"/>
                      <a:pt x="66" y="166"/>
                    </a:cubicBezTo>
                    <a:cubicBezTo>
                      <a:pt x="67" y="168"/>
                      <a:pt x="66" y="169"/>
                      <a:pt x="65" y="170"/>
                    </a:cubicBezTo>
                    <a:cubicBezTo>
                      <a:pt x="68" y="168"/>
                      <a:pt x="70" y="169"/>
                      <a:pt x="73" y="170"/>
                    </a:cubicBezTo>
                    <a:cubicBezTo>
                      <a:pt x="72" y="171"/>
                      <a:pt x="71" y="171"/>
                      <a:pt x="71" y="172"/>
                    </a:cubicBezTo>
                    <a:cubicBezTo>
                      <a:pt x="71" y="173"/>
                      <a:pt x="71" y="173"/>
                      <a:pt x="70" y="173"/>
                    </a:cubicBezTo>
                    <a:cubicBezTo>
                      <a:pt x="71" y="173"/>
                      <a:pt x="73" y="171"/>
                      <a:pt x="75" y="170"/>
                    </a:cubicBezTo>
                    <a:cubicBezTo>
                      <a:pt x="76" y="172"/>
                      <a:pt x="79" y="170"/>
                      <a:pt x="81" y="170"/>
                    </a:cubicBezTo>
                    <a:cubicBezTo>
                      <a:pt x="79" y="171"/>
                      <a:pt x="78" y="175"/>
                      <a:pt x="81" y="176"/>
                    </a:cubicBezTo>
                    <a:cubicBezTo>
                      <a:pt x="79" y="179"/>
                      <a:pt x="77" y="183"/>
                      <a:pt x="75" y="186"/>
                    </a:cubicBezTo>
                    <a:cubicBezTo>
                      <a:pt x="74" y="186"/>
                      <a:pt x="74" y="184"/>
                      <a:pt x="72" y="184"/>
                    </a:cubicBezTo>
                    <a:cubicBezTo>
                      <a:pt x="71" y="185"/>
                      <a:pt x="70" y="186"/>
                      <a:pt x="69" y="186"/>
                    </a:cubicBezTo>
                    <a:cubicBezTo>
                      <a:pt x="69" y="188"/>
                      <a:pt x="70" y="190"/>
                      <a:pt x="70" y="191"/>
                    </a:cubicBezTo>
                    <a:cubicBezTo>
                      <a:pt x="69" y="191"/>
                      <a:pt x="69" y="190"/>
                      <a:pt x="68" y="190"/>
                    </a:cubicBezTo>
                    <a:cubicBezTo>
                      <a:pt x="69" y="192"/>
                      <a:pt x="70" y="194"/>
                      <a:pt x="71" y="192"/>
                    </a:cubicBezTo>
                    <a:cubicBezTo>
                      <a:pt x="72" y="196"/>
                      <a:pt x="66" y="199"/>
                      <a:pt x="62" y="202"/>
                    </a:cubicBezTo>
                    <a:cubicBezTo>
                      <a:pt x="56" y="206"/>
                      <a:pt x="49" y="204"/>
                      <a:pt x="42" y="201"/>
                    </a:cubicBezTo>
                    <a:cubicBezTo>
                      <a:pt x="49" y="196"/>
                      <a:pt x="55" y="191"/>
                      <a:pt x="61" y="184"/>
                    </a:cubicBezTo>
                    <a:cubicBezTo>
                      <a:pt x="62" y="185"/>
                      <a:pt x="63" y="187"/>
                      <a:pt x="64" y="186"/>
                    </a:cubicBezTo>
                    <a:cubicBezTo>
                      <a:pt x="63" y="185"/>
                      <a:pt x="62" y="184"/>
                      <a:pt x="62" y="183"/>
                    </a:cubicBezTo>
                    <a:cubicBezTo>
                      <a:pt x="64" y="180"/>
                      <a:pt x="67" y="178"/>
                      <a:pt x="69" y="175"/>
                    </a:cubicBezTo>
                    <a:cubicBezTo>
                      <a:pt x="59" y="183"/>
                      <a:pt x="52" y="195"/>
                      <a:pt x="41" y="201"/>
                    </a:cubicBezTo>
                    <a:cubicBezTo>
                      <a:pt x="35" y="197"/>
                      <a:pt x="25" y="192"/>
                      <a:pt x="23" y="186"/>
                    </a:cubicBezTo>
                    <a:cubicBezTo>
                      <a:pt x="22" y="184"/>
                      <a:pt x="20" y="182"/>
                      <a:pt x="20" y="179"/>
                    </a:cubicBezTo>
                    <a:cubicBezTo>
                      <a:pt x="19" y="176"/>
                      <a:pt x="23" y="173"/>
                      <a:pt x="20" y="171"/>
                    </a:cubicBezTo>
                    <a:cubicBezTo>
                      <a:pt x="19" y="173"/>
                      <a:pt x="19" y="176"/>
                      <a:pt x="17" y="177"/>
                    </a:cubicBezTo>
                    <a:cubicBezTo>
                      <a:pt x="21" y="190"/>
                      <a:pt x="30" y="197"/>
                      <a:pt x="40" y="202"/>
                    </a:cubicBezTo>
                    <a:cubicBezTo>
                      <a:pt x="36" y="203"/>
                      <a:pt x="35" y="208"/>
                      <a:pt x="27" y="208"/>
                    </a:cubicBezTo>
                    <a:cubicBezTo>
                      <a:pt x="26" y="214"/>
                      <a:pt x="20" y="214"/>
                      <a:pt x="17" y="217"/>
                    </a:cubicBezTo>
                    <a:cubicBezTo>
                      <a:pt x="19" y="217"/>
                      <a:pt x="21" y="215"/>
                      <a:pt x="22" y="216"/>
                    </a:cubicBezTo>
                    <a:cubicBezTo>
                      <a:pt x="22" y="218"/>
                      <a:pt x="19" y="216"/>
                      <a:pt x="19" y="218"/>
                    </a:cubicBezTo>
                    <a:cubicBezTo>
                      <a:pt x="22" y="218"/>
                      <a:pt x="24" y="217"/>
                      <a:pt x="25" y="215"/>
                    </a:cubicBezTo>
                    <a:close/>
                    <a:moveTo>
                      <a:pt x="190" y="210"/>
                    </a:moveTo>
                    <a:cubicBezTo>
                      <a:pt x="191" y="208"/>
                      <a:pt x="192" y="205"/>
                      <a:pt x="192" y="204"/>
                    </a:cubicBezTo>
                    <a:cubicBezTo>
                      <a:pt x="193" y="203"/>
                      <a:pt x="193" y="208"/>
                      <a:pt x="195" y="206"/>
                    </a:cubicBezTo>
                    <a:cubicBezTo>
                      <a:pt x="194" y="208"/>
                      <a:pt x="192" y="209"/>
                      <a:pt x="190" y="210"/>
                    </a:cubicBezTo>
                    <a:close/>
                    <a:moveTo>
                      <a:pt x="22" y="165"/>
                    </a:moveTo>
                    <a:cubicBezTo>
                      <a:pt x="22" y="168"/>
                      <a:pt x="19" y="167"/>
                      <a:pt x="20" y="170"/>
                    </a:cubicBezTo>
                    <a:cubicBezTo>
                      <a:pt x="22" y="170"/>
                      <a:pt x="23" y="171"/>
                      <a:pt x="24" y="170"/>
                    </a:cubicBezTo>
                    <a:cubicBezTo>
                      <a:pt x="23" y="168"/>
                      <a:pt x="23" y="168"/>
                      <a:pt x="24" y="165"/>
                    </a:cubicBezTo>
                    <a:cubicBezTo>
                      <a:pt x="23" y="165"/>
                      <a:pt x="22" y="165"/>
                      <a:pt x="22" y="165"/>
                    </a:cubicBezTo>
                    <a:close/>
                    <a:moveTo>
                      <a:pt x="20" y="105"/>
                    </a:moveTo>
                    <a:cubicBezTo>
                      <a:pt x="20" y="107"/>
                      <a:pt x="22" y="107"/>
                      <a:pt x="22" y="108"/>
                    </a:cubicBezTo>
                    <a:cubicBezTo>
                      <a:pt x="22" y="106"/>
                      <a:pt x="24" y="107"/>
                      <a:pt x="23" y="105"/>
                    </a:cubicBezTo>
                    <a:cubicBezTo>
                      <a:pt x="22" y="105"/>
                      <a:pt x="21" y="105"/>
                      <a:pt x="20" y="105"/>
                    </a:cubicBezTo>
                    <a:close/>
                    <a:moveTo>
                      <a:pt x="23" y="40"/>
                    </a:moveTo>
                    <a:cubicBezTo>
                      <a:pt x="22" y="40"/>
                      <a:pt x="23" y="38"/>
                      <a:pt x="21" y="39"/>
                    </a:cubicBezTo>
                    <a:cubicBezTo>
                      <a:pt x="20" y="40"/>
                      <a:pt x="23" y="41"/>
                      <a:pt x="23" y="40"/>
                    </a:cubicBezTo>
                    <a:close/>
                    <a:moveTo>
                      <a:pt x="21" y="92"/>
                    </a:moveTo>
                    <a:cubicBezTo>
                      <a:pt x="23" y="93"/>
                      <a:pt x="24" y="88"/>
                      <a:pt x="22" y="88"/>
                    </a:cubicBezTo>
                    <a:cubicBezTo>
                      <a:pt x="21" y="89"/>
                      <a:pt x="20" y="91"/>
                      <a:pt x="21" y="92"/>
                    </a:cubicBezTo>
                    <a:close/>
                    <a:moveTo>
                      <a:pt x="31" y="23"/>
                    </a:moveTo>
                    <a:cubicBezTo>
                      <a:pt x="30" y="19"/>
                      <a:pt x="22" y="18"/>
                      <a:pt x="20" y="21"/>
                    </a:cubicBezTo>
                    <a:cubicBezTo>
                      <a:pt x="23" y="21"/>
                      <a:pt x="28" y="19"/>
                      <a:pt x="31" y="23"/>
                    </a:cubicBezTo>
                    <a:close/>
                    <a:moveTo>
                      <a:pt x="14" y="27"/>
                    </a:moveTo>
                    <a:cubicBezTo>
                      <a:pt x="14" y="28"/>
                      <a:pt x="15" y="29"/>
                      <a:pt x="17" y="29"/>
                    </a:cubicBezTo>
                    <a:cubicBezTo>
                      <a:pt x="18" y="27"/>
                      <a:pt x="20" y="22"/>
                      <a:pt x="18" y="21"/>
                    </a:cubicBezTo>
                    <a:cubicBezTo>
                      <a:pt x="19" y="26"/>
                      <a:pt x="14" y="22"/>
                      <a:pt x="14" y="27"/>
                    </a:cubicBezTo>
                    <a:close/>
                    <a:moveTo>
                      <a:pt x="9" y="101"/>
                    </a:moveTo>
                    <a:cubicBezTo>
                      <a:pt x="13" y="102"/>
                      <a:pt x="16" y="101"/>
                      <a:pt x="19" y="101"/>
                    </a:cubicBezTo>
                    <a:cubicBezTo>
                      <a:pt x="18" y="99"/>
                      <a:pt x="11" y="98"/>
                      <a:pt x="9" y="101"/>
                    </a:cubicBezTo>
                    <a:close/>
                    <a:moveTo>
                      <a:pt x="18" y="206"/>
                    </a:moveTo>
                    <a:cubicBezTo>
                      <a:pt x="18" y="204"/>
                      <a:pt x="18" y="200"/>
                      <a:pt x="16" y="200"/>
                    </a:cubicBezTo>
                    <a:cubicBezTo>
                      <a:pt x="17" y="202"/>
                      <a:pt x="17" y="204"/>
                      <a:pt x="18" y="206"/>
                    </a:cubicBezTo>
                    <a:close/>
                    <a:moveTo>
                      <a:pt x="14" y="196"/>
                    </a:moveTo>
                    <a:cubicBezTo>
                      <a:pt x="15" y="196"/>
                      <a:pt x="15" y="195"/>
                      <a:pt x="16" y="195"/>
                    </a:cubicBezTo>
                    <a:cubicBezTo>
                      <a:pt x="16" y="194"/>
                      <a:pt x="16" y="194"/>
                      <a:pt x="14" y="194"/>
                    </a:cubicBezTo>
                    <a:cubicBezTo>
                      <a:pt x="14" y="194"/>
                      <a:pt x="14" y="195"/>
                      <a:pt x="14" y="196"/>
                    </a:cubicBezTo>
                    <a:close/>
                    <a:moveTo>
                      <a:pt x="15" y="242"/>
                    </a:moveTo>
                    <a:cubicBezTo>
                      <a:pt x="27" y="235"/>
                      <a:pt x="4" y="224"/>
                      <a:pt x="8" y="239"/>
                    </a:cubicBezTo>
                    <a:cubicBezTo>
                      <a:pt x="7" y="240"/>
                      <a:pt x="6" y="241"/>
                      <a:pt x="6" y="242"/>
                    </a:cubicBezTo>
                    <a:cubicBezTo>
                      <a:pt x="8" y="243"/>
                      <a:pt x="10" y="245"/>
                      <a:pt x="12" y="244"/>
                    </a:cubicBezTo>
                    <a:cubicBezTo>
                      <a:pt x="13" y="246"/>
                      <a:pt x="11" y="250"/>
                      <a:pt x="12" y="252"/>
                    </a:cubicBezTo>
                    <a:cubicBezTo>
                      <a:pt x="16" y="255"/>
                      <a:pt x="20" y="251"/>
                      <a:pt x="23" y="249"/>
                    </a:cubicBezTo>
                    <a:cubicBezTo>
                      <a:pt x="30" y="242"/>
                      <a:pt x="35" y="233"/>
                      <a:pt x="41" y="228"/>
                    </a:cubicBezTo>
                    <a:cubicBezTo>
                      <a:pt x="42" y="229"/>
                      <a:pt x="43" y="229"/>
                      <a:pt x="44" y="229"/>
                    </a:cubicBezTo>
                    <a:cubicBezTo>
                      <a:pt x="47" y="228"/>
                      <a:pt x="49" y="223"/>
                      <a:pt x="47" y="220"/>
                    </a:cubicBezTo>
                    <a:cubicBezTo>
                      <a:pt x="49" y="220"/>
                      <a:pt x="47" y="219"/>
                      <a:pt x="47" y="218"/>
                    </a:cubicBezTo>
                    <a:cubicBezTo>
                      <a:pt x="49" y="216"/>
                      <a:pt x="51" y="214"/>
                      <a:pt x="53" y="212"/>
                    </a:cubicBezTo>
                    <a:cubicBezTo>
                      <a:pt x="52" y="211"/>
                      <a:pt x="52" y="211"/>
                      <a:pt x="52" y="211"/>
                    </a:cubicBezTo>
                    <a:cubicBezTo>
                      <a:pt x="48" y="215"/>
                      <a:pt x="42" y="219"/>
                      <a:pt x="39" y="224"/>
                    </a:cubicBezTo>
                    <a:cubicBezTo>
                      <a:pt x="38" y="226"/>
                      <a:pt x="40" y="226"/>
                      <a:pt x="40" y="227"/>
                    </a:cubicBezTo>
                    <a:cubicBezTo>
                      <a:pt x="32" y="235"/>
                      <a:pt x="27" y="246"/>
                      <a:pt x="15" y="250"/>
                    </a:cubicBezTo>
                    <a:cubicBezTo>
                      <a:pt x="14" y="248"/>
                      <a:pt x="15" y="245"/>
                      <a:pt x="15" y="242"/>
                    </a:cubicBezTo>
                    <a:close/>
                    <a:moveTo>
                      <a:pt x="15" y="172"/>
                    </a:moveTo>
                    <a:cubicBezTo>
                      <a:pt x="17" y="168"/>
                      <a:pt x="13" y="167"/>
                      <a:pt x="12" y="165"/>
                    </a:cubicBezTo>
                    <a:cubicBezTo>
                      <a:pt x="19" y="159"/>
                      <a:pt x="7" y="148"/>
                      <a:pt x="6" y="156"/>
                    </a:cubicBezTo>
                    <a:cubicBezTo>
                      <a:pt x="5" y="159"/>
                      <a:pt x="10" y="161"/>
                      <a:pt x="11" y="164"/>
                    </a:cubicBezTo>
                    <a:cubicBezTo>
                      <a:pt x="12" y="167"/>
                      <a:pt x="10" y="173"/>
                      <a:pt x="15" y="172"/>
                    </a:cubicBezTo>
                    <a:close/>
                    <a:moveTo>
                      <a:pt x="8" y="222"/>
                    </a:moveTo>
                    <a:cubicBezTo>
                      <a:pt x="10" y="223"/>
                      <a:pt x="13" y="221"/>
                      <a:pt x="11" y="220"/>
                    </a:cubicBezTo>
                    <a:cubicBezTo>
                      <a:pt x="11" y="221"/>
                      <a:pt x="7" y="220"/>
                      <a:pt x="8" y="222"/>
                    </a:cubicBezTo>
                    <a:close/>
                    <a:moveTo>
                      <a:pt x="3" y="226"/>
                    </a:moveTo>
                    <a:cubicBezTo>
                      <a:pt x="3" y="228"/>
                      <a:pt x="4" y="229"/>
                      <a:pt x="4" y="230"/>
                    </a:cubicBezTo>
                    <a:cubicBezTo>
                      <a:pt x="5" y="230"/>
                      <a:pt x="7" y="230"/>
                      <a:pt x="7" y="228"/>
                    </a:cubicBezTo>
                    <a:cubicBezTo>
                      <a:pt x="4" y="229"/>
                      <a:pt x="5" y="226"/>
                      <a:pt x="3" y="226"/>
                    </a:cubicBezTo>
                    <a:close/>
                    <a:moveTo>
                      <a:pt x="9" y="178"/>
                    </a:moveTo>
                    <a:cubicBezTo>
                      <a:pt x="7" y="178"/>
                      <a:pt x="8" y="178"/>
                      <a:pt x="6" y="178"/>
                    </a:cubicBezTo>
                    <a:cubicBezTo>
                      <a:pt x="5" y="181"/>
                      <a:pt x="3" y="186"/>
                      <a:pt x="4" y="189"/>
                    </a:cubicBezTo>
                    <a:cubicBezTo>
                      <a:pt x="3" y="189"/>
                      <a:pt x="2" y="189"/>
                      <a:pt x="1" y="189"/>
                    </a:cubicBezTo>
                    <a:cubicBezTo>
                      <a:pt x="6" y="193"/>
                      <a:pt x="0" y="206"/>
                      <a:pt x="6" y="210"/>
                    </a:cubicBezTo>
                    <a:cubicBezTo>
                      <a:pt x="7" y="208"/>
                      <a:pt x="11" y="205"/>
                      <a:pt x="11" y="203"/>
                    </a:cubicBezTo>
                    <a:cubicBezTo>
                      <a:pt x="8" y="203"/>
                      <a:pt x="9" y="207"/>
                      <a:pt x="6" y="207"/>
                    </a:cubicBezTo>
                    <a:cubicBezTo>
                      <a:pt x="4" y="205"/>
                      <a:pt x="3" y="194"/>
                      <a:pt x="7" y="193"/>
                    </a:cubicBezTo>
                    <a:cubicBezTo>
                      <a:pt x="7" y="190"/>
                      <a:pt x="5" y="190"/>
                      <a:pt x="5" y="189"/>
                    </a:cubicBezTo>
                    <a:cubicBezTo>
                      <a:pt x="6" y="185"/>
                      <a:pt x="6" y="180"/>
                      <a:pt x="9" y="178"/>
                    </a:cubicBezTo>
                    <a:close/>
                    <a:moveTo>
                      <a:pt x="164" y="90"/>
                    </a:moveTo>
                    <a:cubicBezTo>
                      <a:pt x="170" y="90"/>
                      <a:pt x="175" y="92"/>
                      <a:pt x="181" y="94"/>
                    </a:cubicBezTo>
                    <a:cubicBezTo>
                      <a:pt x="180" y="92"/>
                      <a:pt x="170" y="91"/>
                      <a:pt x="170" y="95"/>
                    </a:cubicBezTo>
                    <a:cubicBezTo>
                      <a:pt x="170" y="98"/>
                      <a:pt x="183" y="98"/>
                      <a:pt x="184" y="96"/>
                    </a:cubicBezTo>
                    <a:cubicBezTo>
                      <a:pt x="183" y="94"/>
                      <a:pt x="180" y="94"/>
                      <a:pt x="178" y="93"/>
                    </a:cubicBezTo>
                    <a:cubicBezTo>
                      <a:pt x="179" y="91"/>
                      <a:pt x="184" y="91"/>
                      <a:pt x="186" y="91"/>
                    </a:cubicBezTo>
                    <a:moveTo>
                      <a:pt x="194" y="86"/>
                    </a:moveTo>
                    <a:cubicBezTo>
                      <a:pt x="195" y="87"/>
                      <a:pt x="195" y="89"/>
                      <a:pt x="194" y="91"/>
                    </a:cubicBezTo>
                    <a:cubicBezTo>
                      <a:pt x="194" y="89"/>
                      <a:pt x="192" y="85"/>
                      <a:pt x="190" y="84"/>
                    </a:cubicBezTo>
                    <a:cubicBezTo>
                      <a:pt x="186" y="84"/>
                      <a:pt x="191" y="90"/>
                      <a:pt x="192" y="91"/>
                    </a:cubicBezTo>
                    <a:moveTo>
                      <a:pt x="129" y="72"/>
                    </a:moveTo>
                    <a:cubicBezTo>
                      <a:pt x="129" y="66"/>
                      <a:pt x="137" y="73"/>
                      <a:pt x="138" y="73"/>
                    </a:cubicBezTo>
                    <a:cubicBezTo>
                      <a:pt x="136" y="73"/>
                      <a:pt x="134" y="69"/>
                      <a:pt x="133" y="67"/>
                    </a:cubicBezTo>
                    <a:cubicBezTo>
                      <a:pt x="131" y="65"/>
                      <a:pt x="132" y="66"/>
                      <a:pt x="130" y="66"/>
                    </a:cubicBezTo>
                    <a:cubicBezTo>
                      <a:pt x="129" y="66"/>
                      <a:pt x="128" y="66"/>
                      <a:pt x="127" y="66"/>
                    </a:cubicBezTo>
                    <a:cubicBezTo>
                      <a:pt x="126" y="65"/>
                      <a:pt x="127" y="60"/>
                      <a:pt x="127" y="59"/>
                    </a:cubicBezTo>
                    <a:moveTo>
                      <a:pt x="78" y="60"/>
                    </a:moveTo>
                    <a:cubicBezTo>
                      <a:pt x="79" y="60"/>
                      <a:pt x="81" y="60"/>
                      <a:pt x="81" y="58"/>
                    </a:cubicBezTo>
                    <a:cubicBezTo>
                      <a:pt x="80" y="56"/>
                      <a:pt x="78" y="59"/>
                      <a:pt x="77" y="59"/>
                    </a:cubicBezTo>
                    <a:moveTo>
                      <a:pt x="68" y="57"/>
                    </a:moveTo>
                    <a:cubicBezTo>
                      <a:pt x="69" y="60"/>
                      <a:pt x="71" y="62"/>
                      <a:pt x="74" y="62"/>
                    </a:cubicBezTo>
                    <a:moveTo>
                      <a:pt x="96" y="64"/>
                    </a:moveTo>
                    <a:cubicBezTo>
                      <a:pt x="95" y="64"/>
                      <a:pt x="95" y="64"/>
                      <a:pt x="94" y="64"/>
                    </a:cubicBezTo>
                    <a:cubicBezTo>
                      <a:pt x="97" y="66"/>
                      <a:pt x="92" y="68"/>
                      <a:pt x="94" y="70"/>
                    </a:cubicBezTo>
                    <a:cubicBezTo>
                      <a:pt x="95" y="72"/>
                      <a:pt x="102" y="70"/>
                      <a:pt x="101" y="68"/>
                    </a:cubicBezTo>
                    <a:cubicBezTo>
                      <a:pt x="101" y="66"/>
                      <a:pt x="97" y="66"/>
                      <a:pt x="95" y="65"/>
                    </a:cubicBezTo>
                    <a:cubicBezTo>
                      <a:pt x="93" y="65"/>
                      <a:pt x="90" y="63"/>
                      <a:pt x="88" y="62"/>
                    </a:cubicBezTo>
                    <a:cubicBezTo>
                      <a:pt x="89" y="63"/>
                      <a:pt x="92" y="67"/>
                      <a:pt x="93" y="69"/>
                    </a:cubicBezTo>
                    <a:cubicBezTo>
                      <a:pt x="91" y="68"/>
                      <a:pt x="90" y="67"/>
                      <a:pt x="88" y="66"/>
                    </a:cubicBezTo>
                    <a:cubicBezTo>
                      <a:pt x="86" y="65"/>
                      <a:pt x="83" y="63"/>
                      <a:pt x="80" y="62"/>
                    </a:cubicBezTo>
                    <a:moveTo>
                      <a:pt x="77" y="97"/>
                    </a:moveTo>
                    <a:cubicBezTo>
                      <a:pt x="80" y="97"/>
                      <a:pt x="83" y="98"/>
                      <a:pt x="86" y="98"/>
                    </a:cubicBezTo>
                    <a:moveTo>
                      <a:pt x="97" y="155"/>
                    </a:moveTo>
                    <a:cubicBezTo>
                      <a:pt x="93" y="155"/>
                      <a:pt x="91" y="158"/>
                      <a:pt x="88" y="160"/>
                    </a:cubicBezTo>
                    <a:cubicBezTo>
                      <a:pt x="88" y="161"/>
                      <a:pt x="87" y="161"/>
                      <a:pt x="86" y="162"/>
                    </a:cubicBezTo>
                    <a:cubicBezTo>
                      <a:pt x="86" y="162"/>
                      <a:pt x="84" y="162"/>
                      <a:pt x="84" y="162"/>
                    </a:cubicBezTo>
                    <a:cubicBezTo>
                      <a:pt x="83" y="165"/>
                      <a:pt x="88" y="163"/>
                      <a:pt x="88" y="163"/>
                    </a:cubicBezTo>
                    <a:cubicBezTo>
                      <a:pt x="90" y="162"/>
                      <a:pt x="91" y="162"/>
                      <a:pt x="92" y="161"/>
                    </a:cubicBezTo>
                    <a:cubicBezTo>
                      <a:pt x="93" y="161"/>
                      <a:pt x="95" y="160"/>
                      <a:pt x="95" y="162"/>
                    </a:cubicBezTo>
                    <a:moveTo>
                      <a:pt x="105" y="160"/>
                    </a:moveTo>
                    <a:cubicBezTo>
                      <a:pt x="109" y="162"/>
                      <a:pt x="111" y="167"/>
                      <a:pt x="115" y="170"/>
                    </a:cubicBezTo>
                    <a:cubicBezTo>
                      <a:pt x="118" y="172"/>
                      <a:pt x="123" y="173"/>
                      <a:pt x="127" y="172"/>
                    </a:cubicBezTo>
                    <a:cubicBezTo>
                      <a:pt x="124" y="169"/>
                      <a:pt x="119" y="169"/>
                      <a:pt x="116" y="167"/>
                    </a:cubicBezTo>
                    <a:cubicBezTo>
                      <a:pt x="112" y="164"/>
                      <a:pt x="111" y="162"/>
                      <a:pt x="112" y="157"/>
                    </a:cubicBezTo>
                    <a:moveTo>
                      <a:pt x="94" y="167"/>
                    </a:moveTo>
                    <a:cubicBezTo>
                      <a:pt x="91" y="168"/>
                      <a:pt x="88" y="169"/>
                      <a:pt x="87" y="172"/>
                    </a:cubicBezTo>
                    <a:moveTo>
                      <a:pt x="87" y="172"/>
                    </a:moveTo>
                    <a:cubicBezTo>
                      <a:pt x="89" y="170"/>
                      <a:pt x="90" y="170"/>
                      <a:pt x="92" y="169"/>
                    </a:cubicBezTo>
                    <a:cubicBezTo>
                      <a:pt x="93" y="167"/>
                      <a:pt x="93" y="166"/>
                      <a:pt x="95" y="165"/>
                    </a:cubicBezTo>
                    <a:moveTo>
                      <a:pt x="100" y="163"/>
                    </a:moveTo>
                    <a:cubicBezTo>
                      <a:pt x="104" y="162"/>
                      <a:pt x="108" y="163"/>
                      <a:pt x="112" y="162"/>
                    </a:cubicBezTo>
                    <a:moveTo>
                      <a:pt x="195" y="200"/>
                    </a:moveTo>
                    <a:cubicBezTo>
                      <a:pt x="194" y="204"/>
                      <a:pt x="191" y="207"/>
                      <a:pt x="190" y="210"/>
                    </a:cubicBezTo>
                    <a:cubicBezTo>
                      <a:pt x="192" y="210"/>
                      <a:pt x="198" y="210"/>
                      <a:pt x="197" y="206"/>
                    </a:cubicBezTo>
                    <a:moveTo>
                      <a:pt x="209" y="204"/>
                    </a:moveTo>
                    <a:cubicBezTo>
                      <a:pt x="209" y="207"/>
                      <a:pt x="208" y="211"/>
                      <a:pt x="209" y="213"/>
                    </a:cubicBezTo>
                    <a:cubicBezTo>
                      <a:pt x="212" y="213"/>
                      <a:pt x="210" y="204"/>
                      <a:pt x="210" y="202"/>
                    </a:cubicBezTo>
                    <a:moveTo>
                      <a:pt x="203" y="224"/>
                    </a:moveTo>
                    <a:cubicBezTo>
                      <a:pt x="206" y="224"/>
                      <a:pt x="207" y="223"/>
                      <a:pt x="205" y="2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b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28" name="ïṩľiḍê"/>
              <p:cNvGrpSpPr/>
              <p:nvPr/>
            </p:nvGrpSpPr>
            <p:grpSpPr>
              <a:xfrm>
                <a:off x="448704" y="4435400"/>
                <a:ext cx="2697048" cy="1291358"/>
                <a:chOff x="803914" y="4752938"/>
                <a:chExt cx="2697048" cy="1291358"/>
              </a:xfrm>
            </p:grpSpPr>
            <p:sp>
              <p:nvSpPr>
                <p:cNvPr id="29" name="íSľïdé"/>
                <p:cNvSpPr txBox="1"/>
                <p:nvPr/>
              </p:nvSpPr>
              <p:spPr>
                <a:xfrm>
                  <a:off x="1087902" y="4752938"/>
                  <a:ext cx="2297143" cy="582293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txBody>
                <a:bodyPr wrap="square" lIns="91440" tIns="45720" rIns="91440" bIns="45720">
                  <a:no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zh-CN" altLang="en-US" sz="2800" b="1" dirty="0" smtClean="0">
                      <a:solidFill>
                        <a:schemeClr val="bg2"/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输入标题</a:t>
                  </a:r>
                  <a:endParaRPr lang="zh-CN" altLang="en-US" sz="2800" b="1" dirty="0">
                    <a:solidFill>
                      <a:schemeClr val="bg2"/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0" name="íŝḻïḋê"/>
                <p:cNvSpPr txBox="1"/>
                <p:nvPr/>
              </p:nvSpPr>
              <p:spPr bwMode="auto">
                <a:xfrm>
                  <a:off x="803914" y="5470066"/>
                  <a:ext cx="269704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91440" tIns="45720" rIns="91440" bIns="45720" anchor="ctr" anchorCtr="1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lvl="0" algn="ctr">
                    <a:lnSpc>
                      <a:spcPct val="150000"/>
                    </a:lnSpc>
                    <a:buSzPct val="25000"/>
                    <a:defRPr/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Copy paste fonts. Choose the only option to retain text.</a:t>
                  </a:r>
                  <a:endPara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12" name="íṩlíḍe"/>
            <p:cNvGrpSpPr/>
            <p:nvPr/>
          </p:nvGrpSpPr>
          <p:grpSpPr>
            <a:xfrm>
              <a:off x="3192790" y="1324338"/>
              <a:ext cx="2806042" cy="4209324"/>
              <a:chOff x="3991899" y="1131242"/>
              <a:chExt cx="3063486" cy="4595516"/>
            </a:xfrm>
          </p:grpSpPr>
          <p:sp>
            <p:nvSpPr>
              <p:cNvPr id="23" name="îṩḻîdê"/>
              <p:cNvSpPr/>
              <p:nvPr/>
            </p:nvSpPr>
            <p:spPr bwMode="auto">
              <a:xfrm>
                <a:off x="3991899" y="1131242"/>
                <a:ext cx="3063486" cy="3024336"/>
              </a:xfrm>
              <a:custGeom>
                <a:avLst/>
                <a:gdLst>
                  <a:gd name="T0" fmla="*/ 93 w 299"/>
                  <a:gd name="T1" fmla="*/ 65 h 295"/>
                  <a:gd name="T2" fmla="*/ 90 w 299"/>
                  <a:gd name="T3" fmla="*/ 159 h 295"/>
                  <a:gd name="T4" fmla="*/ 132 w 299"/>
                  <a:gd name="T5" fmla="*/ 69 h 295"/>
                  <a:gd name="T6" fmla="*/ 292 w 299"/>
                  <a:gd name="T7" fmla="*/ 107 h 295"/>
                  <a:gd name="T8" fmla="*/ 279 w 299"/>
                  <a:gd name="T9" fmla="*/ 170 h 295"/>
                  <a:gd name="T10" fmla="*/ 271 w 299"/>
                  <a:gd name="T11" fmla="*/ 51 h 295"/>
                  <a:gd name="T12" fmla="*/ 244 w 299"/>
                  <a:gd name="T13" fmla="*/ 213 h 295"/>
                  <a:gd name="T14" fmla="*/ 236 w 299"/>
                  <a:gd name="T15" fmla="*/ 219 h 295"/>
                  <a:gd name="T16" fmla="*/ 224 w 299"/>
                  <a:gd name="T17" fmla="*/ 244 h 295"/>
                  <a:gd name="T18" fmla="*/ 200 w 299"/>
                  <a:gd name="T19" fmla="*/ 59 h 295"/>
                  <a:gd name="T20" fmla="*/ 182 w 299"/>
                  <a:gd name="T21" fmla="*/ 36 h 295"/>
                  <a:gd name="T22" fmla="*/ 160 w 299"/>
                  <a:gd name="T23" fmla="*/ 240 h 295"/>
                  <a:gd name="T24" fmla="*/ 177 w 299"/>
                  <a:gd name="T25" fmla="*/ 42 h 295"/>
                  <a:gd name="T26" fmla="*/ 144 w 299"/>
                  <a:gd name="T27" fmla="*/ 245 h 295"/>
                  <a:gd name="T28" fmla="*/ 127 w 299"/>
                  <a:gd name="T29" fmla="*/ 295 h 295"/>
                  <a:gd name="T30" fmla="*/ 109 w 299"/>
                  <a:gd name="T31" fmla="*/ 50 h 295"/>
                  <a:gd name="T32" fmla="*/ 94 w 299"/>
                  <a:gd name="T33" fmla="*/ 40 h 295"/>
                  <a:gd name="T34" fmla="*/ 81 w 299"/>
                  <a:gd name="T35" fmla="*/ 31 h 295"/>
                  <a:gd name="T36" fmla="*/ 78 w 299"/>
                  <a:gd name="T37" fmla="*/ 155 h 295"/>
                  <a:gd name="T38" fmla="*/ 70 w 299"/>
                  <a:gd name="T39" fmla="*/ 43 h 295"/>
                  <a:gd name="T40" fmla="*/ 64 w 299"/>
                  <a:gd name="T41" fmla="*/ 33 h 295"/>
                  <a:gd name="T42" fmla="*/ 54 w 299"/>
                  <a:gd name="T43" fmla="*/ 90 h 295"/>
                  <a:gd name="T44" fmla="*/ 51 w 299"/>
                  <a:gd name="T45" fmla="*/ 154 h 295"/>
                  <a:gd name="T46" fmla="*/ 51 w 299"/>
                  <a:gd name="T47" fmla="*/ 66 h 295"/>
                  <a:gd name="T48" fmla="*/ 39 w 299"/>
                  <a:gd name="T49" fmla="*/ 166 h 295"/>
                  <a:gd name="T50" fmla="*/ 25 w 299"/>
                  <a:gd name="T51" fmla="*/ 104 h 295"/>
                  <a:gd name="T52" fmla="*/ 263 w 299"/>
                  <a:gd name="T53" fmla="*/ 159 h 295"/>
                  <a:gd name="T54" fmla="*/ 251 w 299"/>
                  <a:gd name="T55" fmla="*/ 78 h 295"/>
                  <a:gd name="T56" fmla="*/ 247 w 299"/>
                  <a:gd name="T57" fmla="*/ 75 h 295"/>
                  <a:gd name="T58" fmla="*/ 230 w 299"/>
                  <a:gd name="T59" fmla="*/ 84 h 295"/>
                  <a:gd name="T60" fmla="*/ 233 w 299"/>
                  <a:gd name="T61" fmla="*/ 209 h 295"/>
                  <a:gd name="T62" fmla="*/ 207 w 299"/>
                  <a:gd name="T63" fmla="*/ 85 h 295"/>
                  <a:gd name="T64" fmla="*/ 136 w 299"/>
                  <a:gd name="T65" fmla="*/ 232 h 295"/>
                  <a:gd name="T66" fmla="*/ 133 w 299"/>
                  <a:gd name="T67" fmla="*/ 67 h 295"/>
                  <a:gd name="T68" fmla="*/ 109 w 299"/>
                  <a:gd name="T69" fmla="*/ 62 h 295"/>
                  <a:gd name="T70" fmla="*/ 89 w 299"/>
                  <a:gd name="T71" fmla="*/ 170 h 295"/>
                  <a:gd name="T72" fmla="*/ 77 w 299"/>
                  <a:gd name="T73" fmla="*/ 59 h 295"/>
                  <a:gd name="T74" fmla="*/ 98 w 299"/>
                  <a:gd name="T75" fmla="*/ 192 h 295"/>
                  <a:gd name="T76" fmla="*/ 74 w 299"/>
                  <a:gd name="T77" fmla="*/ 69 h 295"/>
                  <a:gd name="T78" fmla="*/ 61 w 299"/>
                  <a:gd name="T79" fmla="*/ 205 h 295"/>
                  <a:gd name="T80" fmla="*/ 59 w 299"/>
                  <a:gd name="T81" fmla="*/ 206 h 295"/>
                  <a:gd name="T82" fmla="*/ 104 w 299"/>
                  <a:gd name="T83" fmla="*/ 217 h 295"/>
                  <a:gd name="T84" fmla="*/ 136 w 299"/>
                  <a:gd name="T85" fmla="*/ 255 h 295"/>
                  <a:gd name="T86" fmla="*/ 165 w 299"/>
                  <a:gd name="T87" fmla="*/ 214 h 295"/>
                  <a:gd name="T88" fmla="*/ 222 w 299"/>
                  <a:gd name="T89" fmla="*/ 247 h 295"/>
                  <a:gd name="T90" fmla="*/ 262 w 299"/>
                  <a:gd name="T91" fmla="*/ 182 h 295"/>
                  <a:gd name="T92" fmla="*/ 281 w 299"/>
                  <a:gd name="T93" fmla="*/ 151 h 295"/>
                  <a:gd name="T94" fmla="*/ 249 w 299"/>
                  <a:gd name="T95" fmla="*/ 123 h 295"/>
                  <a:gd name="T96" fmla="*/ 261 w 299"/>
                  <a:gd name="T97" fmla="*/ 64 h 295"/>
                  <a:gd name="T98" fmla="*/ 218 w 299"/>
                  <a:gd name="T99" fmla="*/ 86 h 295"/>
                  <a:gd name="T100" fmla="*/ 205 w 299"/>
                  <a:gd name="T101" fmla="*/ 54 h 295"/>
                  <a:gd name="T102" fmla="*/ 182 w 299"/>
                  <a:gd name="T103" fmla="*/ 65 h 295"/>
                  <a:gd name="T104" fmla="*/ 99 w 299"/>
                  <a:gd name="T105" fmla="*/ 53 h 295"/>
                  <a:gd name="T106" fmla="*/ 56 w 299"/>
                  <a:gd name="T107" fmla="*/ 33 h 295"/>
                  <a:gd name="T108" fmla="*/ 46 w 299"/>
                  <a:gd name="T109" fmla="*/ 48 h 295"/>
                  <a:gd name="T110" fmla="*/ 60 w 299"/>
                  <a:gd name="T111" fmla="*/ 80 h 295"/>
                  <a:gd name="T112" fmla="*/ 71 w 299"/>
                  <a:gd name="T113" fmla="*/ 105 h 295"/>
                  <a:gd name="T114" fmla="*/ 66 w 299"/>
                  <a:gd name="T115" fmla="*/ 166 h 295"/>
                  <a:gd name="T116" fmla="*/ 190 w 299"/>
                  <a:gd name="T117" fmla="*/ 210 h 295"/>
                  <a:gd name="T118" fmla="*/ 18 w 299"/>
                  <a:gd name="T119" fmla="*/ 206 h 295"/>
                  <a:gd name="T120" fmla="*/ 7 w 299"/>
                  <a:gd name="T121" fmla="*/ 228 h 295"/>
                  <a:gd name="T122" fmla="*/ 68 w 299"/>
                  <a:gd name="T123" fmla="*/ 57 h 295"/>
                  <a:gd name="T124" fmla="*/ 112 w 299"/>
                  <a:gd name="T125" fmla="*/ 162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" h="295">
                    <a:moveTo>
                      <a:pt x="75" y="62"/>
                    </a:moveTo>
                    <a:cubicBezTo>
                      <a:pt x="72" y="65"/>
                      <a:pt x="68" y="61"/>
                      <a:pt x="66" y="58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60"/>
                      <a:pt x="70" y="61"/>
                      <a:pt x="73" y="61"/>
                    </a:cubicBezTo>
                    <a:cubicBezTo>
                      <a:pt x="74" y="62"/>
                      <a:pt x="74" y="62"/>
                      <a:pt x="75" y="62"/>
                    </a:cubicBezTo>
                    <a:close/>
                    <a:moveTo>
                      <a:pt x="82" y="59"/>
                    </a:moveTo>
                    <a:cubicBezTo>
                      <a:pt x="81" y="57"/>
                      <a:pt x="82" y="55"/>
                      <a:pt x="81" y="54"/>
                    </a:cubicBezTo>
                    <a:cubicBezTo>
                      <a:pt x="81" y="56"/>
                      <a:pt x="79" y="54"/>
                      <a:pt x="79" y="56"/>
                    </a:cubicBezTo>
                    <a:cubicBezTo>
                      <a:pt x="80" y="57"/>
                      <a:pt x="80" y="59"/>
                      <a:pt x="82" y="59"/>
                    </a:cubicBezTo>
                    <a:close/>
                    <a:moveTo>
                      <a:pt x="79" y="63"/>
                    </a:moveTo>
                    <a:cubicBezTo>
                      <a:pt x="78" y="63"/>
                      <a:pt x="78" y="64"/>
                      <a:pt x="79" y="64"/>
                    </a:cubicBezTo>
                    <a:cubicBezTo>
                      <a:pt x="78" y="62"/>
                      <a:pt x="79" y="61"/>
                      <a:pt x="81" y="61"/>
                    </a:cubicBezTo>
                    <a:cubicBezTo>
                      <a:pt x="81" y="59"/>
                      <a:pt x="80" y="58"/>
                      <a:pt x="79" y="58"/>
                    </a:cubicBezTo>
                    <a:cubicBezTo>
                      <a:pt x="78" y="59"/>
                      <a:pt x="81" y="59"/>
                      <a:pt x="79" y="60"/>
                    </a:cubicBezTo>
                    <a:cubicBezTo>
                      <a:pt x="77" y="60"/>
                      <a:pt x="78" y="58"/>
                      <a:pt x="77" y="59"/>
                    </a:cubicBezTo>
                    <a:cubicBezTo>
                      <a:pt x="76" y="60"/>
                      <a:pt x="80" y="62"/>
                      <a:pt x="77" y="63"/>
                    </a:cubicBezTo>
                    <a:cubicBezTo>
                      <a:pt x="78" y="63"/>
                      <a:pt x="79" y="63"/>
                      <a:pt x="79" y="63"/>
                    </a:cubicBezTo>
                    <a:close/>
                    <a:moveTo>
                      <a:pt x="86" y="65"/>
                    </a:moveTo>
                    <a:cubicBezTo>
                      <a:pt x="86" y="65"/>
                      <a:pt x="86" y="66"/>
                      <a:pt x="86" y="65"/>
                    </a:cubicBezTo>
                    <a:cubicBezTo>
                      <a:pt x="85" y="64"/>
                      <a:pt x="83" y="63"/>
                      <a:pt x="81" y="62"/>
                    </a:cubicBezTo>
                    <a:cubicBezTo>
                      <a:pt x="82" y="63"/>
                      <a:pt x="79" y="62"/>
                      <a:pt x="80" y="64"/>
                    </a:cubicBezTo>
                    <a:cubicBezTo>
                      <a:pt x="82" y="64"/>
                      <a:pt x="82" y="65"/>
                      <a:pt x="85" y="66"/>
                    </a:cubicBezTo>
                    <a:cubicBezTo>
                      <a:pt x="85" y="65"/>
                      <a:pt x="85" y="65"/>
                      <a:pt x="86" y="65"/>
                    </a:cubicBezTo>
                    <a:close/>
                    <a:moveTo>
                      <a:pt x="96" y="62"/>
                    </a:moveTo>
                    <a:cubicBezTo>
                      <a:pt x="97" y="61"/>
                      <a:pt x="97" y="62"/>
                      <a:pt x="97" y="61"/>
                    </a:cubicBezTo>
                    <a:cubicBezTo>
                      <a:pt x="96" y="61"/>
                      <a:pt x="96" y="62"/>
                      <a:pt x="95" y="62"/>
                    </a:cubicBezTo>
                    <a:cubicBezTo>
                      <a:pt x="95" y="63"/>
                      <a:pt x="97" y="64"/>
                      <a:pt x="98" y="63"/>
                    </a:cubicBezTo>
                    <a:cubicBezTo>
                      <a:pt x="97" y="63"/>
                      <a:pt x="96" y="62"/>
                      <a:pt x="96" y="62"/>
                    </a:cubicBezTo>
                    <a:close/>
                    <a:moveTo>
                      <a:pt x="94" y="64"/>
                    </a:moveTo>
                    <a:cubicBezTo>
                      <a:pt x="95" y="65"/>
                      <a:pt x="94" y="66"/>
                      <a:pt x="93" y="65"/>
                    </a:cubicBezTo>
                    <a:cubicBezTo>
                      <a:pt x="94" y="60"/>
                      <a:pt x="88" y="62"/>
                      <a:pt x="88" y="60"/>
                    </a:cubicBezTo>
                    <a:cubicBezTo>
                      <a:pt x="88" y="61"/>
                      <a:pt x="87" y="61"/>
                      <a:pt x="86" y="62"/>
                    </a:cubicBezTo>
                    <a:cubicBezTo>
                      <a:pt x="88" y="65"/>
                      <a:pt x="93" y="67"/>
                      <a:pt x="97" y="67"/>
                    </a:cubicBezTo>
                    <a:cubicBezTo>
                      <a:pt x="94" y="66"/>
                      <a:pt x="96" y="64"/>
                      <a:pt x="94" y="64"/>
                    </a:cubicBezTo>
                    <a:close/>
                    <a:moveTo>
                      <a:pt x="103" y="65"/>
                    </a:moveTo>
                    <a:cubicBezTo>
                      <a:pt x="102" y="65"/>
                      <a:pt x="101" y="65"/>
                      <a:pt x="100" y="66"/>
                    </a:cubicBezTo>
                    <a:cubicBezTo>
                      <a:pt x="102" y="67"/>
                      <a:pt x="103" y="67"/>
                      <a:pt x="103" y="65"/>
                    </a:cubicBezTo>
                    <a:close/>
                    <a:moveTo>
                      <a:pt x="92" y="72"/>
                    </a:moveTo>
                    <a:cubicBezTo>
                      <a:pt x="91" y="71"/>
                      <a:pt x="89" y="69"/>
                      <a:pt x="88" y="71"/>
                    </a:cubicBezTo>
                    <a:cubicBezTo>
                      <a:pt x="89" y="71"/>
                      <a:pt x="90" y="74"/>
                      <a:pt x="92" y="72"/>
                    </a:cubicBezTo>
                    <a:close/>
                    <a:moveTo>
                      <a:pt x="100" y="71"/>
                    </a:moveTo>
                    <a:cubicBezTo>
                      <a:pt x="98" y="71"/>
                      <a:pt x="96" y="69"/>
                      <a:pt x="95" y="70"/>
                    </a:cubicBezTo>
                    <a:cubicBezTo>
                      <a:pt x="97" y="70"/>
                      <a:pt x="99" y="73"/>
                      <a:pt x="100" y="71"/>
                    </a:cubicBezTo>
                    <a:close/>
                    <a:moveTo>
                      <a:pt x="79" y="98"/>
                    </a:moveTo>
                    <a:cubicBezTo>
                      <a:pt x="78" y="96"/>
                      <a:pt x="80" y="96"/>
                      <a:pt x="81" y="95"/>
                    </a:cubicBezTo>
                    <a:cubicBezTo>
                      <a:pt x="79" y="96"/>
                      <a:pt x="79" y="94"/>
                      <a:pt x="79" y="95"/>
                    </a:cubicBezTo>
                    <a:cubicBezTo>
                      <a:pt x="80" y="96"/>
                      <a:pt x="76" y="97"/>
                      <a:pt x="76" y="95"/>
                    </a:cubicBezTo>
                    <a:cubicBezTo>
                      <a:pt x="76" y="96"/>
                      <a:pt x="73" y="96"/>
                      <a:pt x="76" y="97"/>
                    </a:cubicBezTo>
                    <a:cubicBezTo>
                      <a:pt x="76" y="95"/>
                      <a:pt x="78" y="98"/>
                      <a:pt x="79" y="98"/>
                    </a:cubicBezTo>
                    <a:close/>
                    <a:moveTo>
                      <a:pt x="89" y="170"/>
                    </a:moveTo>
                    <a:cubicBezTo>
                      <a:pt x="89" y="170"/>
                      <a:pt x="87" y="173"/>
                      <a:pt x="89" y="174"/>
                    </a:cubicBezTo>
                    <a:cubicBezTo>
                      <a:pt x="90" y="172"/>
                      <a:pt x="91" y="171"/>
                      <a:pt x="93" y="169"/>
                    </a:cubicBezTo>
                    <a:cubicBezTo>
                      <a:pt x="92" y="169"/>
                      <a:pt x="90" y="170"/>
                      <a:pt x="89" y="170"/>
                    </a:cubicBezTo>
                    <a:close/>
                    <a:moveTo>
                      <a:pt x="82" y="162"/>
                    </a:moveTo>
                    <a:cubicBezTo>
                      <a:pt x="85" y="162"/>
                      <a:pt x="85" y="162"/>
                      <a:pt x="85" y="162"/>
                    </a:cubicBezTo>
                    <a:cubicBezTo>
                      <a:pt x="84" y="161"/>
                      <a:pt x="87" y="160"/>
                      <a:pt x="85" y="160"/>
                    </a:cubicBezTo>
                    <a:cubicBezTo>
                      <a:pt x="85" y="161"/>
                      <a:pt x="83" y="160"/>
                      <a:pt x="82" y="162"/>
                    </a:cubicBezTo>
                    <a:close/>
                    <a:moveTo>
                      <a:pt x="93" y="160"/>
                    </a:moveTo>
                    <a:cubicBezTo>
                      <a:pt x="91" y="160"/>
                      <a:pt x="91" y="162"/>
                      <a:pt x="91" y="163"/>
                    </a:cubicBezTo>
                    <a:cubicBezTo>
                      <a:pt x="92" y="163"/>
                      <a:pt x="92" y="162"/>
                      <a:pt x="93" y="160"/>
                    </a:cubicBezTo>
                    <a:close/>
                    <a:moveTo>
                      <a:pt x="90" y="159"/>
                    </a:moveTo>
                    <a:cubicBezTo>
                      <a:pt x="91" y="157"/>
                      <a:pt x="95" y="156"/>
                      <a:pt x="92" y="154"/>
                    </a:cubicBezTo>
                    <a:cubicBezTo>
                      <a:pt x="92" y="156"/>
                      <a:pt x="88" y="156"/>
                      <a:pt x="90" y="159"/>
                    </a:cubicBezTo>
                    <a:close/>
                    <a:moveTo>
                      <a:pt x="111" y="162"/>
                    </a:moveTo>
                    <a:cubicBezTo>
                      <a:pt x="111" y="161"/>
                      <a:pt x="112" y="159"/>
                      <a:pt x="110" y="159"/>
                    </a:cubicBezTo>
                    <a:cubicBezTo>
                      <a:pt x="110" y="161"/>
                      <a:pt x="109" y="162"/>
                      <a:pt x="111" y="162"/>
                    </a:cubicBezTo>
                    <a:close/>
                    <a:moveTo>
                      <a:pt x="122" y="171"/>
                    </a:moveTo>
                    <a:cubicBezTo>
                      <a:pt x="122" y="172"/>
                      <a:pt x="122" y="174"/>
                      <a:pt x="123" y="173"/>
                    </a:cubicBezTo>
                    <a:cubicBezTo>
                      <a:pt x="123" y="172"/>
                      <a:pt x="123" y="171"/>
                      <a:pt x="122" y="171"/>
                    </a:cubicBezTo>
                    <a:close/>
                    <a:moveTo>
                      <a:pt x="118" y="170"/>
                    </a:moveTo>
                    <a:cubicBezTo>
                      <a:pt x="117" y="171"/>
                      <a:pt x="117" y="172"/>
                      <a:pt x="119" y="172"/>
                    </a:cubicBezTo>
                    <a:cubicBezTo>
                      <a:pt x="118" y="171"/>
                      <a:pt x="120" y="172"/>
                      <a:pt x="120" y="171"/>
                    </a:cubicBezTo>
                    <a:cubicBezTo>
                      <a:pt x="119" y="171"/>
                      <a:pt x="120" y="169"/>
                      <a:pt x="119" y="169"/>
                    </a:cubicBezTo>
                    <a:cubicBezTo>
                      <a:pt x="117" y="170"/>
                      <a:pt x="116" y="168"/>
                      <a:pt x="114" y="170"/>
                    </a:cubicBezTo>
                    <a:cubicBezTo>
                      <a:pt x="113" y="169"/>
                      <a:pt x="114" y="166"/>
                      <a:pt x="111" y="166"/>
                    </a:cubicBezTo>
                    <a:cubicBezTo>
                      <a:pt x="112" y="170"/>
                      <a:pt x="111" y="170"/>
                      <a:pt x="114" y="172"/>
                    </a:cubicBezTo>
                    <a:cubicBezTo>
                      <a:pt x="116" y="172"/>
                      <a:pt x="116" y="170"/>
                      <a:pt x="118" y="170"/>
                    </a:cubicBezTo>
                    <a:close/>
                    <a:moveTo>
                      <a:pt x="207" y="221"/>
                    </a:moveTo>
                    <a:cubicBezTo>
                      <a:pt x="206" y="222"/>
                      <a:pt x="205" y="223"/>
                      <a:pt x="206" y="225"/>
                    </a:cubicBezTo>
                    <a:cubicBezTo>
                      <a:pt x="207" y="224"/>
                      <a:pt x="208" y="227"/>
                      <a:pt x="208" y="225"/>
                    </a:cubicBezTo>
                    <a:cubicBezTo>
                      <a:pt x="207" y="225"/>
                      <a:pt x="209" y="222"/>
                      <a:pt x="207" y="220"/>
                    </a:cubicBezTo>
                    <a:lnTo>
                      <a:pt x="207" y="221"/>
                    </a:lnTo>
                    <a:close/>
                    <a:moveTo>
                      <a:pt x="213" y="204"/>
                    </a:moveTo>
                    <a:cubicBezTo>
                      <a:pt x="208" y="204"/>
                      <a:pt x="209" y="210"/>
                      <a:pt x="209" y="214"/>
                    </a:cubicBezTo>
                    <a:cubicBezTo>
                      <a:pt x="214" y="213"/>
                      <a:pt x="213" y="208"/>
                      <a:pt x="213" y="204"/>
                    </a:cubicBezTo>
                    <a:close/>
                    <a:moveTo>
                      <a:pt x="190" y="210"/>
                    </a:moveTo>
                    <a:cubicBezTo>
                      <a:pt x="192" y="209"/>
                      <a:pt x="194" y="208"/>
                      <a:pt x="195" y="206"/>
                    </a:cubicBezTo>
                    <a:cubicBezTo>
                      <a:pt x="193" y="208"/>
                      <a:pt x="193" y="203"/>
                      <a:pt x="192" y="204"/>
                    </a:cubicBezTo>
                    <a:cubicBezTo>
                      <a:pt x="192" y="205"/>
                      <a:pt x="191" y="208"/>
                      <a:pt x="190" y="210"/>
                    </a:cubicBezTo>
                    <a:close/>
                    <a:moveTo>
                      <a:pt x="131" y="68"/>
                    </a:moveTo>
                    <a:cubicBezTo>
                      <a:pt x="131" y="69"/>
                      <a:pt x="132" y="71"/>
                      <a:pt x="132" y="69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2" y="68"/>
                      <a:pt x="133" y="68"/>
                      <a:pt x="133" y="67"/>
                    </a:cubicBezTo>
                    <a:cubicBezTo>
                      <a:pt x="129" y="66"/>
                      <a:pt x="129" y="62"/>
                      <a:pt x="128" y="59"/>
                    </a:cubicBezTo>
                    <a:cubicBezTo>
                      <a:pt x="128" y="62"/>
                      <a:pt x="126" y="63"/>
                      <a:pt x="126" y="66"/>
                    </a:cubicBezTo>
                    <a:cubicBezTo>
                      <a:pt x="129" y="66"/>
                      <a:pt x="128" y="70"/>
                      <a:pt x="130" y="71"/>
                    </a:cubicBezTo>
                    <a:cubicBezTo>
                      <a:pt x="130" y="70"/>
                      <a:pt x="130" y="69"/>
                      <a:pt x="131" y="68"/>
                    </a:cubicBezTo>
                    <a:close/>
                    <a:moveTo>
                      <a:pt x="137" y="73"/>
                    </a:moveTo>
                    <a:cubicBezTo>
                      <a:pt x="136" y="72"/>
                      <a:pt x="135" y="72"/>
                      <a:pt x="136" y="70"/>
                    </a:cubicBezTo>
                    <a:cubicBezTo>
                      <a:pt x="137" y="70"/>
                      <a:pt x="136" y="73"/>
                      <a:pt x="138" y="72"/>
                    </a:cubicBezTo>
                    <a:cubicBezTo>
                      <a:pt x="138" y="69"/>
                      <a:pt x="136" y="69"/>
                      <a:pt x="134" y="67"/>
                    </a:cubicBezTo>
                    <a:cubicBezTo>
                      <a:pt x="136" y="70"/>
                      <a:pt x="131" y="68"/>
                      <a:pt x="133" y="73"/>
                    </a:cubicBezTo>
                    <a:cubicBezTo>
                      <a:pt x="134" y="72"/>
                      <a:pt x="136" y="74"/>
                      <a:pt x="137" y="73"/>
                    </a:cubicBezTo>
                    <a:close/>
                    <a:moveTo>
                      <a:pt x="196" y="90"/>
                    </a:moveTo>
                    <a:cubicBezTo>
                      <a:pt x="196" y="88"/>
                      <a:pt x="195" y="83"/>
                      <a:pt x="193" y="84"/>
                    </a:cubicBezTo>
                    <a:cubicBezTo>
                      <a:pt x="195" y="85"/>
                      <a:pt x="192" y="86"/>
                      <a:pt x="192" y="87"/>
                    </a:cubicBezTo>
                    <a:cubicBezTo>
                      <a:pt x="191" y="86"/>
                      <a:pt x="190" y="87"/>
                      <a:pt x="189" y="87"/>
                    </a:cubicBezTo>
                    <a:cubicBezTo>
                      <a:pt x="189" y="88"/>
                      <a:pt x="191" y="88"/>
                      <a:pt x="190" y="90"/>
                    </a:cubicBezTo>
                    <a:cubicBezTo>
                      <a:pt x="191" y="90"/>
                      <a:pt x="193" y="91"/>
                      <a:pt x="193" y="90"/>
                    </a:cubicBezTo>
                    <a:cubicBezTo>
                      <a:pt x="192" y="90"/>
                      <a:pt x="191" y="90"/>
                      <a:pt x="191" y="88"/>
                    </a:cubicBezTo>
                    <a:cubicBezTo>
                      <a:pt x="194" y="89"/>
                      <a:pt x="194" y="91"/>
                      <a:pt x="196" y="90"/>
                    </a:cubicBezTo>
                    <a:close/>
                    <a:moveTo>
                      <a:pt x="180" y="98"/>
                    </a:moveTo>
                    <a:cubicBezTo>
                      <a:pt x="179" y="98"/>
                      <a:pt x="179" y="97"/>
                      <a:pt x="179" y="98"/>
                    </a:cubicBezTo>
                    <a:cubicBezTo>
                      <a:pt x="180" y="99"/>
                      <a:pt x="181" y="97"/>
                      <a:pt x="183" y="98"/>
                    </a:cubicBezTo>
                    <a:cubicBezTo>
                      <a:pt x="181" y="95"/>
                      <a:pt x="175" y="93"/>
                      <a:pt x="175" y="90"/>
                    </a:cubicBezTo>
                    <a:cubicBezTo>
                      <a:pt x="178" y="92"/>
                      <a:pt x="181" y="95"/>
                      <a:pt x="184" y="97"/>
                    </a:cubicBezTo>
                    <a:cubicBezTo>
                      <a:pt x="184" y="96"/>
                      <a:pt x="185" y="96"/>
                      <a:pt x="185" y="94"/>
                    </a:cubicBezTo>
                    <a:cubicBezTo>
                      <a:pt x="184" y="92"/>
                      <a:pt x="182" y="91"/>
                      <a:pt x="180" y="90"/>
                    </a:cubicBezTo>
                    <a:cubicBezTo>
                      <a:pt x="176" y="89"/>
                      <a:pt x="168" y="87"/>
                      <a:pt x="166" y="91"/>
                    </a:cubicBezTo>
                    <a:cubicBezTo>
                      <a:pt x="171" y="92"/>
                      <a:pt x="175" y="99"/>
                      <a:pt x="179" y="96"/>
                    </a:cubicBezTo>
                    <a:cubicBezTo>
                      <a:pt x="179" y="97"/>
                      <a:pt x="182" y="97"/>
                      <a:pt x="180" y="98"/>
                    </a:cubicBezTo>
                    <a:close/>
                    <a:moveTo>
                      <a:pt x="299" y="104"/>
                    </a:moveTo>
                    <a:cubicBezTo>
                      <a:pt x="297" y="103"/>
                      <a:pt x="293" y="105"/>
                      <a:pt x="292" y="107"/>
                    </a:cubicBezTo>
                    <a:cubicBezTo>
                      <a:pt x="295" y="107"/>
                      <a:pt x="297" y="105"/>
                      <a:pt x="299" y="104"/>
                    </a:cubicBezTo>
                    <a:close/>
                    <a:moveTo>
                      <a:pt x="279" y="96"/>
                    </a:moveTo>
                    <a:cubicBezTo>
                      <a:pt x="279" y="97"/>
                      <a:pt x="279" y="98"/>
                      <a:pt x="279" y="98"/>
                    </a:cubicBezTo>
                    <a:cubicBezTo>
                      <a:pt x="282" y="100"/>
                      <a:pt x="284" y="100"/>
                      <a:pt x="284" y="96"/>
                    </a:cubicBezTo>
                    <a:cubicBezTo>
                      <a:pt x="281" y="94"/>
                      <a:pt x="282" y="95"/>
                      <a:pt x="279" y="96"/>
                    </a:cubicBezTo>
                    <a:close/>
                    <a:moveTo>
                      <a:pt x="281" y="154"/>
                    </a:moveTo>
                    <a:cubicBezTo>
                      <a:pt x="283" y="154"/>
                      <a:pt x="284" y="155"/>
                      <a:pt x="284" y="154"/>
                    </a:cubicBezTo>
                    <a:cubicBezTo>
                      <a:pt x="283" y="154"/>
                      <a:pt x="284" y="154"/>
                      <a:pt x="284" y="153"/>
                    </a:cubicBezTo>
                    <a:cubicBezTo>
                      <a:pt x="282" y="152"/>
                      <a:pt x="282" y="153"/>
                      <a:pt x="281" y="154"/>
                    </a:cubicBezTo>
                    <a:close/>
                    <a:moveTo>
                      <a:pt x="281" y="107"/>
                    </a:moveTo>
                    <a:cubicBezTo>
                      <a:pt x="281" y="107"/>
                      <a:pt x="281" y="108"/>
                      <a:pt x="281" y="108"/>
                    </a:cubicBezTo>
                    <a:cubicBezTo>
                      <a:pt x="282" y="108"/>
                      <a:pt x="283" y="108"/>
                      <a:pt x="283" y="107"/>
                    </a:cubicBezTo>
                    <a:cubicBezTo>
                      <a:pt x="282" y="107"/>
                      <a:pt x="282" y="107"/>
                      <a:pt x="281" y="107"/>
                    </a:cubicBezTo>
                    <a:close/>
                    <a:moveTo>
                      <a:pt x="284" y="124"/>
                    </a:moveTo>
                    <a:cubicBezTo>
                      <a:pt x="280" y="125"/>
                      <a:pt x="279" y="120"/>
                      <a:pt x="275" y="124"/>
                    </a:cubicBezTo>
                    <a:cubicBezTo>
                      <a:pt x="276" y="128"/>
                      <a:pt x="277" y="131"/>
                      <a:pt x="281" y="131"/>
                    </a:cubicBezTo>
                    <a:cubicBezTo>
                      <a:pt x="282" y="128"/>
                      <a:pt x="281" y="128"/>
                      <a:pt x="281" y="126"/>
                    </a:cubicBezTo>
                    <a:cubicBezTo>
                      <a:pt x="282" y="125"/>
                      <a:pt x="284" y="127"/>
                      <a:pt x="284" y="124"/>
                    </a:cubicBezTo>
                    <a:close/>
                    <a:moveTo>
                      <a:pt x="280" y="137"/>
                    </a:moveTo>
                    <a:cubicBezTo>
                      <a:pt x="281" y="135"/>
                      <a:pt x="278" y="135"/>
                      <a:pt x="278" y="136"/>
                    </a:cubicBezTo>
                    <a:cubicBezTo>
                      <a:pt x="277" y="138"/>
                      <a:pt x="280" y="138"/>
                      <a:pt x="280" y="137"/>
                    </a:cubicBezTo>
                    <a:close/>
                    <a:moveTo>
                      <a:pt x="278" y="133"/>
                    </a:moveTo>
                    <a:cubicBezTo>
                      <a:pt x="278" y="134"/>
                      <a:pt x="275" y="133"/>
                      <a:pt x="276" y="135"/>
                    </a:cubicBezTo>
                    <a:cubicBezTo>
                      <a:pt x="278" y="137"/>
                      <a:pt x="280" y="134"/>
                      <a:pt x="278" y="133"/>
                    </a:cubicBezTo>
                    <a:close/>
                    <a:moveTo>
                      <a:pt x="279" y="104"/>
                    </a:moveTo>
                    <a:cubicBezTo>
                      <a:pt x="279" y="102"/>
                      <a:pt x="280" y="100"/>
                      <a:pt x="278" y="100"/>
                    </a:cubicBezTo>
                    <a:cubicBezTo>
                      <a:pt x="278" y="101"/>
                      <a:pt x="275" y="100"/>
                      <a:pt x="276" y="102"/>
                    </a:cubicBezTo>
                    <a:cubicBezTo>
                      <a:pt x="277" y="103"/>
                      <a:pt x="278" y="104"/>
                      <a:pt x="279" y="104"/>
                    </a:cubicBezTo>
                    <a:close/>
                    <a:moveTo>
                      <a:pt x="280" y="171"/>
                    </a:moveTo>
                    <a:cubicBezTo>
                      <a:pt x="279" y="170"/>
                      <a:pt x="282" y="169"/>
                      <a:pt x="280" y="169"/>
                    </a:cubicBezTo>
                    <a:cubicBezTo>
                      <a:pt x="278" y="168"/>
                      <a:pt x="280" y="170"/>
                      <a:pt x="279" y="170"/>
                    </a:cubicBezTo>
                    <a:cubicBezTo>
                      <a:pt x="278" y="169"/>
                      <a:pt x="275" y="168"/>
                      <a:pt x="274" y="169"/>
                    </a:cubicBezTo>
                    <a:cubicBezTo>
                      <a:pt x="276" y="169"/>
                      <a:pt x="277" y="171"/>
                      <a:pt x="279" y="171"/>
                    </a:cubicBezTo>
                    <a:cubicBezTo>
                      <a:pt x="279" y="170"/>
                      <a:pt x="280" y="172"/>
                      <a:pt x="280" y="171"/>
                    </a:cubicBezTo>
                    <a:close/>
                    <a:moveTo>
                      <a:pt x="273" y="120"/>
                    </a:moveTo>
                    <a:cubicBezTo>
                      <a:pt x="275" y="120"/>
                      <a:pt x="275" y="119"/>
                      <a:pt x="276" y="119"/>
                    </a:cubicBezTo>
                    <a:cubicBezTo>
                      <a:pt x="277" y="118"/>
                      <a:pt x="276" y="117"/>
                      <a:pt x="275" y="117"/>
                    </a:cubicBezTo>
                    <a:cubicBezTo>
                      <a:pt x="276" y="119"/>
                      <a:pt x="273" y="119"/>
                      <a:pt x="273" y="120"/>
                    </a:cubicBezTo>
                    <a:close/>
                    <a:moveTo>
                      <a:pt x="273" y="99"/>
                    </a:moveTo>
                    <a:cubicBezTo>
                      <a:pt x="274" y="101"/>
                      <a:pt x="273" y="102"/>
                      <a:pt x="274" y="103"/>
                    </a:cubicBezTo>
                    <a:cubicBezTo>
                      <a:pt x="274" y="101"/>
                      <a:pt x="276" y="100"/>
                      <a:pt x="277" y="98"/>
                    </a:cubicBezTo>
                    <a:cubicBezTo>
                      <a:pt x="275" y="98"/>
                      <a:pt x="276" y="96"/>
                      <a:pt x="274" y="96"/>
                    </a:cubicBezTo>
                    <a:cubicBezTo>
                      <a:pt x="274" y="97"/>
                      <a:pt x="274" y="98"/>
                      <a:pt x="274" y="99"/>
                    </a:cubicBezTo>
                    <a:cubicBezTo>
                      <a:pt x="275" y="99"/>
                      <a:pt x="275" y="98"/>
                      <a:pt x="276" y="98"/>
                    </a:cubicBezTo>
                    <a:cubicBezTo>
                      <a:pt x="276" y="101"/>
                      <a:pt x="274" y="100"/>
                      <a:pt x="273" y="99"/>
                    </a:cubicBezTo>
                    <a:close/>
                    <a:moveTo>
                      <a:pt x="273" y="151"/>
                    </a:move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lose/>
                    <a:moveTo>
                      <a:pt x="273" y="45"/>
                    </a:moveTo>
                    <a:cubicBezTo>
                      <a:pt x="270" y="47"/>
                      <a:pt x="272" y="44"/>
                      <a:pt x="270" y="42"/>
                    </a:cubicBezTo>
                    <a:cubicBezTo>
                      <a:pt x="272" y="43"/>
                      <a:pt x="272" y="42"/>
                      <a:pt x="274" y="42"/>
                    </a:cubicBezTo>
                    <a:cubicBezTo>
                      <a:pt x="274" y="41"/>
                      <a:pt x="273" y="41"/>
                      <a:pt x="273" y="40"/>
                    </a:cubicBezTo>
                    <a:cubicBezTo>
                      <a:pt x="274" y="41"/>
                      <a:pt x="274" y="41"/>
                      <a:pt x="275" y="40"/>
                    </a:cubicBezTo>
                    <a:cubicBezTo>
                      <a:pt x="275" y="38"/>
                      <a:pt x="276" y="38"/>
                      <a:pt x="276" y="36"/>
                    </a:cubicBezTo>
                    <a:cubicBezTo>
                      <a:pt x="273" y="36"/>
                      <a:pt x="272" y="38"/>
                      <a:pt x="270" y="39"/>
                    </a:cubicBezTo>
                    <a:cubicBezTo>
                      <a:pt x="270" y="40"/>
                      <a:pt x="271" y="40"/>
                      <a:pt x="271" y="42"/>
                    </a:cubicBezTo>
                    <a:cubicBezTo>
                      <a:pt x="268" y="42"/>
                      <a:pt x="267" y="46"/>
                      <a:pt x="265" y="49"/>
                    </a:cubicBezTo>
                    <a:cubicBezTo>
                      <a:pt x="266" y="49"/>
                      <a:pt x="266" y="49"/>
                      <a:pt x="266" y="49"/>
                    </a:cubicBezTo>
                    <a:cubicBezTo>
                      <a:pt x="266" y="49"/>
                      <a:pt x="266" y="48"/>
                      <a:pt x="267" y="48"/>
                    </a:cubicBezTo>
                    <a:cubicBezTo>
                      <a:pt x="267" y="50"/>
                      <a:pt x="269" y="49"/>
                      <a:pt x="270" y="50"/>
                    </a:cubicBezTo>
                    <a:cubicBezTo>
                      <a:pt x="269" y="51"/>
                      <a:pt x="268" y="51"/>
                      <a:pt x="268" y="52"/>
                    </a:cubicBezTo>
                    <a:cubicBezTo>
                      <a:pt x="270" y="52"/>
                      <a:pt x="270" y="49"/>
                      <a:pt x="271" y="51"/>
                    </a:cubicBezTo>
                    <a:cubicBezTo>
                      <a:pt x="272" y="49"/>
                      <a:pt x="273" y="46"/>
                      <a:pt x="273" y="45"/>
                    </a:cubicBezTo>
                    <a:close/>
                    <a:moveTo>
                      <a:pt x="267" y="20"/>
                    </a:moveTo>
                    <a:cubicBezTo>
                      <a:pt x="268" y="20"/>
                      <a:pt x="268" y="20"/>
                      <a:pt x="268" y="19"/>
                    </a:cubicBezTo>
                    <a:cubicBezTo>
                      <a:pt x="268" y="19"/>
                      <a:pt x="267" y="19"/>
                      <a:pt x="266" y="19"/>
                    </a:cubicBezTo>
                    <a:cubicBezTo>
                      <a:pt x="268" y="23"/>
                      <a:pt x="272" y="28"/>
                      <a:pt x="271" y="32"/>
                    </a:cubicBezTo>
                    <a:cubicBezTo>
                      <a:pt x="273" y="32"/>
                      <a:pt x="274" y="33"/>
                      <a:pt x="276" y="33"/>
                    </a:cubicBezTo>
                    <a:cubicBezTo>
                      <a:pt x="276" y="29"/>
                      <a:pt x="276" y="25"/>
                      <a:pt x="276" y="20"/>
                    </a:cubicBezTo>
                    <a:cubicBezTo>
                      <a:pt x="273" y="20"/>
                      <a:pt x="272" y="23"/>
                      <a:pt x="269" y="24"/>
                    </a:cubicBezTo>
                    <a:cubicBezTo>
                      <a:pt x="269" y="22"/>
                      <a:pt x="267" y="22"/>
                      <a:pt x="267" y="20"/>
                    </a:cubicBezTo>
                    <a:close/>
                    <a:moveTo>
                      <a:pt x="267" y="58"/>
                    </a:moveTo>
                    <a:cubicBezTo>
                      <a:pt x="268" y="56"/>
                      <a:pt x="271" y="56"/>
                      <a:pt x="272" y="54"/>
                    </a:cubicBezTo>
                    <a:cubicBezTo>
                      <a:pt x="270" y="54"/>
                      <a:pt x="268" y="56"/>
                      <a:pt x="267" y="54"/>
                    </a:cubicBezTo>
                    <a:cubicBezTo>
                      <a:pt x="268" y="56"/>
                      <a:pt x="266" y="57"/>
                      <a:pt x="267" y="58"/>
                    </a:cubicBezTo>
                    <a:close/>
                    <a:moveTo>
                      <a:pt x="267" y="54"/>
                    </a:moveTo>
                    <a:cubicBezTo>
                      <a:pt x="267" y="54"/>
                      <a:pt x="267" y="54"/>
                      <a:pt x="267" y="54"/>
                    </a:cubicBezTo>
                    <a:cubicBezTo>
                      <a:pt x="267" y="54"/>
                      <a:pt x="267" y="54"/>
                      <a:pt x="267" y="54"/>
                    </a:cubicBezTo>
                    <a:close/>
                    <a:moveTo>
                      <a:pt x="266" y="102"/>
                    </a:moveTo>
                    <a:cubicBezTo>
                      <a:pt x="266" y="100"/>
                      <a:pt x="266" y="99"/>
                      <a:pt x="264" y="99"/>
                    </a:cubicBezTo>
                    <a:cubicBezTo>
                      <a:pt x="264" y="101"/>
                      <a:pt x="265" y="102"/>
                      <a:pt x="266" y="102"/>
                    </a:cubicBezTo>
                    <a:close/>
                    <a:moveTo>
                      <a:pt x="257" y="109"/>
                    </a:moveTo>
                    <a:cubicBezTo>
                      <a:pt x="257" y="111"/>
                      <a:pt x="262" y="110"/>
                      <a:pt x="262" y="109"/>
                    </a:cubicBezTo>
                    <a:cubicBezTo>
                      <a:pt x="260" y="107"/>
                      <a:pt x="259" y="109"/>
                      <a:pt x="257" y="109"/>
                    </a:cubicBezTo>
                    <a:close/>
                    <a:moveTo>
                      <a:pt x="253" y="195"/>
                    </a:moveTo>
                    <a:cubicBezTo>
                      <a:pt x="254" y="194"/>
                      <a:pt x="254" y="192"/>
                      <a:pt x="252" y="193"/>
                    </a:cubicBezTo>
                    <a:cubicBezTo>
                      <a:pt x="252" y="194"/>
                      <a:pt x="252" y="195"/>
                      <a:pt x="253" y="195"/>
                    </a:cubicBezTo>
                    <a:close/>
                    <a:moveTo>
                      <a:pt x="246" y="58"/>
                    </a:moveTo>
                    <a:cubicBezTo>
                      <a:pt x="247" y="55"/>
                      <a:pt x="249" y="53"/>
                      <a:pt x="250" y="50"/>
                    </a:cubicBezTo>
                    <a:cubicBezTo>
                      <a:pt x="246" y="49"/>
                      <a:pt x="248" y="54"/>
                      <a:pt x="245" y="54"/>
                    </a:cubicBezTo>
                    <a:cubicBezTo>
                      <a:pt x="247" y="56"/>
                      <a:pt x="245" y="56"/>
                      <a:pt x="246" y="58"/>
                    </a:cubicBezTo>
                    <a:close/>
                    <a:moveTo>
                      <a:pt x="246" y="216"/>
                    </a:moveTo>
                    <a:cubicBezTo>
                      <a:pt x="246" y="214"/>
                      <a:pt x="244" y="213"/>
                      <a:pt x="244" y="213"/>
                    </a:cubicBezTo>
                    <a:cubicBezTo>
                      <a:pt x="245" y="214"/>
                      <a:pt x="244" y="217"/>
                      <a:pt x="246" y="216"/>
                    </a:cubicBezTo>
                    <a:close/>
                    <a:moveTo>
                      <a:pt x="243" y="231"/>
                    </a:moveTo>
                    <a:cubicBezTo>
                      <a:pt x="243" y="232"/>
                      <a:pt x="244" y="233"/>
                      <a:pt x="245" y="233"/>
                    </a:cubicBezTo>
                    <a:cubicBezTo>
                      <a:pt x="245" y="232"/>
                      <a:pt x="245" y="231"/>
                      <a:pt x="245" y="230"/>
                    </a:cubicBezTo>
                    <a:cubicBezTo>
                      <a:pt x="244" y="230"/>
                      <a:pt x="244" y="231"/>
                      <a:pt x="243" y="231"/>
                    </a:cubicBezTo>
                    <a:close/>
                    <a:moveTo>
                      <a:pt x="247" y="107"/>
                    </a:moveTo>
                    <a:cubicBezTo>
                      <a:pt x="247" y="106"/>
                      <a:pt x="247" y="105"/>
                      <a:pt x="247" y="105"/>
                    </a:cubicBezTo>
                    <a:cubicBezTo>
                      <a:pt x="245" y="104"/>
                      <a:pt x="242" y="103"/>
                      <a:pt x="242" y="105"/>
                    </a:cubicBezTo>
                    <a:cubicBezTo>
                      <a:pt x="243" y="106"/>
                      <a:pt x="245" y="107"/>
                      <a:pt x="247" y="107"/>
                    </a:cubicBezTo>
                    <a:close/>
                    <a:moveTo>
                      <a:pt x="244" y="206"/>
                    </a:moveTo>
                    <a:cubicBezTo>
                      <a:pt x="243" y="204"/>
                      <a:pt x="243" y="199"/>
                      <a:pt x="244" y="197"/>
                    </a:cubicBezTo>
                    <a:cubicBezTo>
                      <a:pt x="243" y="199"/>
                      <a:pt x="241" y="206"/>
                      <a:pt x="244" y="206"/>
                    </a:cubicBezTo>
                    <a:close/>
                    <a:moveTo>
                      <a:pt x="242" y="95"/>
                    </a:moveTo>
                    <a:cubicBezTo>
                      <a:pt x="241" y="94"/>
                      <a:pt x="239" y="95"/>
                      <a:pt x="239" y="97"/>
                    </a:cubicBezTo>
                    <a:cubicBezTo>
                      <a:pt x="240" y="96"/>
                      <a:pt x="241" y="97"/>
                      <a:pt x="242" y="95"/>
                    </a:cubicBezTo>
                    <a:close/>
                    <a:moveTo>
                      <a:pt x="239" y="39"/>
                    </a:moveTo>
                    <a:cubicBezTo>
                      <a:pt x="240" y="39"/>
                      <a:pt x="241" y="39"/>
                      <a:pt x="242" y="38"/>
                    </a:cubicBezTo>
                    <a:cubicBezTo>
                      <a:pt x="242" y="38"/>
                      <a:pt x="241" y="38"/>
                      <a:pt x="241" y="37"/>
                    </a:cubicBezTo>
                    <a:cubicBezTo>
                      <a:pt x="242" y="37"/>
                      <a:pt x="244" y="37"/>
                      <a:pt x="245" y="35"/>
                    </a:cubicBezTo>
                    <a:cubicBezTo>
                      <a:pt x="242" y="36"/>
                      <a:pt x="240" y="37"/>
                      <a:pt x="239" y="39"/>
                    </a:cubicBezTo>
                    <a:close/>
                    <a:moveTo>
                      <a:pt x="238" y="58"/>
                    </a:moveTo>
                    <a:cubicBezTo>
                      <a:pt x="238" y="59"/>
                      <a:pt x="239" y="60"/>
                      <a:pt x="239" y="61"/>
                    </a:cubicBezTo>
                    <a:cubicBezTo>
                      <a:pt x="240" y="59"/>
                      <a:pt x="241" y="58"/>
                      <a:pt x="239" y="57"/>
                    </a:cubicBezTo>
                    <a:cubicBezTo>
                      <a:pt x="239" y="58"/>
                      <a:pt x="238" y="58"/>
                      <a:pt x="238" y="58"/>
                    </a:cubicBezTo>
                    <a:close/>
                    <a:moveTo>
                      <a:pt x="239" y="108"/>
                    </a:moveTo>
                    <a:cubicBezTo>
                      <a:pt x="238" y="106"/>
                      <a:pt x="239" y="105"/>
                      <a:pt x="240" y="104"/>
                    </a:cubicBezTo>
                    <a:cubicBezTo>
                      <a:pt x="238" y="102"/>
                      <a:pt x="236" y="108"/>
                      <a:pt x="239" y="108"/>
                    </a:cubicBezTo>
                    <a:close/>
                    <a:moveTo>
                      <a:pt x="238" y="256"/>
                    </a:moveTo>
                    <a:cubicBezTo>
                      <a:pt x="239" y="256"/>
                      <a:pt x="242" y="254"/>
                      <a:pt x="243" y="252"/>
                    </a:cubicBezTo>
                    <a:cubicBezTo>
                      <a:pt x="241" y="253"/>
                      <a:pt x="239" y="254"/>
                      <a:pt x="238" y="256"/>
                    </a:cubicBezTo>
                    <a:close/>
                    <a:moveTo>
                      <a:pt x="236" y="219"/>
                    </a:moveTo>
                    <a:cubicBezTo>
                      <a:pt x="235" y="221"/>
                      <a:pt x="239" y="221"/>
                      <a:pt x="238" y="219"/>
                    </a:cubicBezTo>
                    <a:cubicBezTo>
                      <a:pt x="237" y="219"/>
                      <a:pt x="237" y="218"/>
                      <a:pt x="236" y="219"/>
                    </a:cubicBezTo>
                    <a:close/>
                    <a:moveTo>
                      <a:pt x="232" y="200"/>
                    </a:moveTo>
                    <a:cubicBezTo>
                      <a:pt x="231" y="202"/>
                      <a:pt x="234" y="202"/>
                      <a:pt x="235" y="201"/>
                    </a:cubicBezTo>
                    <a:cubicBezTo>
                      <a:pt x="235" y="200"/>
                      <a:pt x="234" y="200"/>
                      <a:pt x="232" y="200"/>
                    </a:cubicBezTo>
                    <a:close/>
                    <a:moveTo>
                      <a:pt x="231" y="235"/>
                    </a:moveTo>
                    <a:cubicBezTo>
                      <a:pt x="230" y="235"/>
                      <a:pt x="230" y="235"/>
                      <a:pt x="229" y="235"/>
                    </a:cubicBezTo>
                    <a:cubicBezTo>
                      <a:pt x="228" y="236"/>
                      <a:pt x="228" y="238"/>
                      <a:pt x="230" y="238"/>
                    </a:cubicBezTo>
                    <a:cubicBezTo>
                      <a:pt x="230" y="237"/>
                      <a:pt x="231" y="237"/>
                      <a:pt x="231" y="235"/>
                    </a:cubicBezTo>
                    <a:close/>
                    <a:moveTo>
                      <a:pt x="229" y="255"/>
                    </a:moveTo>
                    <a:cubicBezTo>
                      <a:pt x="229" y="254"/>
                      <a:pt x="229" y="252"/>
                      <a:pt x="228" y="252"/>
                    </a:cubicBezTo>
                    <a:cubicBezTo>
                      <a:pt x="228" y="253"/>
                      <a:pt x="227" y="255"/>
                      <a:pt x="229" y="255"/>
                    </a:cubicBezTo>
                    <a:close/>
                    <a:moveTo>
                      <a:pt x="228" y="244"/>
                    </a:moveTo>
                    <a:cubicBezTo>
                      <a:pt x="228" y="243"/>
                      <a:pt x="228" y="242"/>
                      <a:pt x="228" y="241"/>
                    </a:cubicBezTo>
                    <a:cubicBezTo>
                      <a:pt x="226" y="241"/>
                      <a:pt x="226" y="244"/>
                      <a:pt x="228" y="244"/>
                    </a:cubicBezTo>
                    <a:close/>
                    <a:moveTo>
                      <a:pt x="230" y="103"/>
                    </a:moveTo>
                    <a:cubicBezTo>
                      <a:pt x="230" y="103"/>
                      <a:pt x="230" y="103"/>
                      <a:pt x="230" y="103"/>
                    </a:cubicBezTo>
                    <a:cubicBezTo>
                      <a:pt x="232" y="102"/>
                      <a:pt x="231" y="102"/>
                      <a:pt x="230" y="101"/>
                    </a:cubicBezTo>
                    <a:cubicBezTo>
                      <a:pt x="236" y="101"/>
                      <a:pt x="238" y="101"/>
                      <a:pt x="244" y="101"/>
                    </a:cubicBezTo>
                    <a:cubicBezTo>
                      <a:pt x="242" y="99"/>
                      <a:pt x="237" y="98"/>
                      <a:pt x="235" y="98"/>
                    </a:cubicBezTo>
                    <a:cubicBezTo>
                      <a:pt x="234" y="96"/>
                      <a:pt x="232" y="94"/>
                      <a:pt x="230" y="95"/>
                    </a:cubicBezTo>
                    <a:cubicBezTo>
                      <a:pt x="231" y="95"/>
                      <a:pt x="231" y="95"/>
                      <a:pt x="232" y="96"/>
                    </a:cubicBezTo>
                    <a:cubicBezTo>
                      <a:pt x="230" y="96"/>
                      <a:pt x="230" y="97"/>
                      <a:pt x="229" y="97"/>
                    </a:cubicBezTo>
                    <a:cubicBezTo>
                      <a:pt x="228" y="99"/>
                      <a:pt x="231" y="100"/>
                      <a:pt x="230" y="101"/>
                    </a:cubicBezTo>
                    <a:cubicBezTo>
                      <a:pt x="227" y="101"/>
                      <a:pt x="231" y="95"/>
                      <a:pt x="227" y="96"/>
                    </a:cubicBezTo>
                    <a:cubicBezTo>
                      <a:pt x="226" y="98"/>
                      <a:pt x="230" y="99"/>
                      <a:pt x="228" y="102"/>
                    </a:cubicBezTo>
                    <a:cubicBezTo>
                      <a:pt x="230" y="100"/>
                      <a:pt x="229" y="102"/>
                      <a:pt x="230" y="103"/>
                    </a:cubicBezTo>
                    <a:close/>
                    <a:moveTo>
                      <a:pt x="224" y="49"/>
                    </a:moveTo>
                    <a:cubicBezTo>
                      <a:pt x="227" y="47"/>
                      <a:pt x="229" y="46"/>
                      <a:pt x="232" y="44"/>
                    </a:cubicBezTo>
                    <a:cubicBezTo>
                      <a:pt x="229" y="45"/>
                      <a:pt x="224" y="47"/>
                      <a:pt x="224" y="49"/>
                    </a:cubicBezTo>
                    <a:close/>
                    <a:moveTo>
                      <a:pt x="224" y="244"/>
                    </a:moveTo>
                    <a:cubicBezTo>
                      <a:pt x="224" y="242"/>
                      <a:pt x="224" y="237"/>
                      <a:pt x="223" y="239"/>
                    </a:cubicBezTo>
                    <a:cubicBezTo>
                      <a:pt x="224" y="241"/>
                      <a:pt x="222" y="243"/>
                      <a:pt x="224" y="244"/>
                    </a:cubicBezTo>
                    <a:close/>
                    <a:moveTo>
                      <a:pt x="218" y="210"/>
                    </a:moveTo>
                    <a:cubicBezTo>
                      <a:pt x="219" y="211"/>
                      <a:pt x="219" y="210"/>
                      <a:pt x="220" y="209"/>
                    </a:cubicBezTo>
                    <a:cubicBezTo>
                      <a:pt x="221" y="210"/>
                      <a:pt x="222" y="211"/>
                      <a:pt x="223" y="212"/>
                    </a:cubicBezTo>
                    <a:cubicBezTo>
                      <a:pt x="222" y="209"/>
                      <a:pt x="220" y="208"/>
                      <a:pt x="218" y="210"/>
                    </a:cubicBezTo>
                    <a:close/>
                    <a:moveTo>
                      <a:pt x="219" y="204"/>
                    </a:moveTo>
                    <a:cubicBezTo>
                      <a:pt x="222" y="205"/>
                      <a:pt x="223" y="210"/>
                      <a:pt x="225" y="208"/>
                    </a:cubicBezTo>
                    <a:cubicBezTo>
                      <a:pt x="223" y="207"/>
                      <a:pt x="222" y="203"/>
                      <a:pt x="219" y="204"/>
                    </a:cubicBezTo>
                    <a:close/>
                    <a:moveTo>
                      <a:pt x="218" y="225"/>
                    </a:moveTo>
                    <a:cubicBezTo>
                      <a:pt x="220" y="225"/>
                      <a:pt x="222" y="225"/>
                      <a:pt x="222" y="223"/>
                    </a:cubicBezTo>
                    <a:cubicBezTo>
                      <a:pt x="221" y="218"/>
                      <a:pt x="214" y="222"/>
                      <a:pt x="218" y="225"/>
                    </a:cubicBezTo>
                    <a:close/>
                    <a:moveTo>
                      <a:pt x="220" y="207"/>
                    </a:moveTo>
                    <a:cubicBezTo>
                      <a:pt x="220" y="205"/>
                      <a:pt x="220" y="204"/>
                      <a:pt x="218" y="205"/>
                    </a:cubicBezTo>
                    <a:cubicBezTo>
                      <a:pt x="217" y="207"/>
                      <a:pt x="219" y="207"/>
                      <a:pt x="220" y="207"/>
                    </a:cubicBezTo>
                    <a:close/>
                    <a:moveTo>
                      <a:pt x="215" y="68"/>
                    </a:moveTo>
                    <a:cubicBezTo>
                      <a:pt x="216" y="68"/>
                      <a:pt x="219" y="70"/>
                      <a:pt x="218" y="68"/>
                    </a:cubicBezTo>
                    <a:cubicBezTo>
                      <a:pt x="218" y="66"/>
                      <a:pt x="215" y="67"/>
                      <a:pt x="215" y="68"/>
                    </a:cubicBezTo>
                    <a:close/>
                    <a:moveTo>
                      <a:pt x="216" y="85"/>
                    </a:moveTo>
                    <a:cubicBezTo>
                      <a:pt x="218" y="85"/>
                      <a:pt x="219" y="84"/>
                      <a:pt x="219" y="82"/>
                    </a:cubicBezTo>
                    <a:cubicBezTo>
                      <a:pt x="217" y="79"/>
                      <a:pt x="214" y="82"/>
                      <a:pt x="216" y="85"/>
                    </a:cubicBezTo>
                    <a:close/>
                    <a:moveTo>
                      <a:pt x="212" y="42"/>
                    </a:moveTo>
                    <a:cubicBezTo>
                      <a:pt x="212" y="43"/>
                      <a:pt x="209" y="44"/>
                      <a:pt x="211" y="45"/>
                    </a:cubicBezTo>
                    <a:cubicBezTo>
                      <a:pt x="211" y="43"/>
                      <a:pt x="212" y="45"/>
                      <a:pt x="213" y="44"/>
                    </a:cubicBezTo>
                    <a:cubicBezTo>
                      <a:pt x="213" y="43"/>
                      <a:pt x="212" y="43"/>
                      <a:pt x="212" y="42"/>
                    </a:cubicBezTo>
                    <a:close/>
                    <a:moveTo>
                      <a:pt x="214" y="55"/>
                    </a:moveTo>
                    <a:cubicBezTo>
                      <a:pt x="212" y="57"/>
                      <a:pt x="210" y="57"/>
                      <a:pt x="209" y="59"/>
                    </a:cubicBezTo>
                    <a:cubicBezTo>
                      <a:pt x="211" y="59"/>
                      <a:pt x="214" y="56"/>
                      <a:pt x="214" y="55"/>
                    </a:cubicBezTo>
                    <a:close/>
                    <a:moveTo>
                      <a:pt x="202" y="61"/>
                    </a:moveTo>
                    <a:cubicBezTo>
                      <a:pt x="202" y="60"/>
                      <a:pt x="202" y="59"/>
                      <a:pt x="202" y="59"/>
                    </a:cubicBezTo>
                    <a:cubicBezTo>
                      <a:pt x="202" y="59"/>
                      <a:pt x="201" y="59"/>
                      <a:pt x="200" y="59"/>
                    </a:cubicBezTo>
                    <a:cubicBezTo>
                      <a:pt x="200" y="61"/>
                      <a:pt x="201" y="60"/>
                      <a:pt x="202" y="61"/>
                    </a:cubicBezTo>
                    <a:close/>
                    <a:moveTo>
                      <a:pt x="199" y="244"/>
                    </a:moveTo>
                    <a:cubicBezTo>
                      <a:pt x="199" y="243"/>
                      <a:pt x="198" y="242"/>
                      <a:pt x="198" y="242"/>
                    </a:cubicBezTo>
                    <a:cubicBezTo>
                      <a:pt x="199" y="244"/>
                      <a:pt x="197" y="244"/>
                      <a:pt x="196" y="246"/>
                    </a:cubicBezTo>
                    <a:cubicBezTo>
                      <a:pt x="197" y="247"/>
                      <a:pt x="197" y="248"/>
                      <a:pt x="198" y="248"/>
                    </a:cubicBezTo>
                    <a:cubicBezTo>
                      <a:pt x="199" y="248"/>
                      <a:pt x="199" y="247"/>
                      <a:pt x="200" y="247"/>
                    </a:cubicBezTo>
                    <a:cubicBezTo>
                      <a:pt x="199" y="245"/>
                      <a:pt x="203" y="243"/>
                      <a:pt x="201" y="241"/>
                    </a:cubicBezTo>
                    <a:cubicBezTo>
                      <a:pt x="201" y="242"/>
                      <a:pt x="200" y="243"/>
                      <a:pt x="199" y="244"/>
                    </a:cubicBezTo>
                    <a:close/>
                    <a:moveTo>
                      <a:pt x="188" y="6"/>
                    </a:moveTo>
                    <a:cubicBezTo>
                      <a:pt x="190" y="4"/>
                      <a:pt x="193" y="4"/>
                      <a:pt x="193" y="0"/>
                    </a:cubicBezTo>
                    <a:cubicBezTo>
                      <a:pt x="189" y="0"/>
                      <a:pt x="188" y="4"/>
                      <a:pt x="188" y="6"/>
                    </a:cubicBezTo>
                    <a:close/>
                    <a:moveTo>
                      <a:pt x="185" y="25"/>
                    </a:moveTo>
                    <a:cubicBezTo>
                      <a:pt x="185" y="29"/>
                      <a:pt x="192" y="35"/>
                      <a:pt x="195" y="40"/>
                    </a:cubicBezTo>
                    <a:cubicBezTo>
                      <a:pt x="196" y="42"/>
                      <a:pt x="198" y="47"/>
                      <a:pt x="202" y="42"/>
                    </a:cubicBezTo>
                    <a:cubicBezTo>
                      <a:pt x="202" y="40"/>
                      <a:pt x="199" y="37"/>
                      <a:pt x="196" y="39"/>
                    </a:cubicBezTo>
                    <a:cubicBezTo>
                      <a:pt x="195" y="35"/>
                      <a:pt x="190" y="34"/>
                      <a:pt x="190" y="30"/>
                    </a:cubicBezTo>
                    <a:cubicBezTo>
                      <a:pt x="190" y="28"/>
                      <a:pt x="192" y="27"/>
                      <a:pt x="193" y="25"/>
                    </a:cubicBezTo>
                    <a:cubicBezTo>
                      <a:pt x="191" y="25"/>
                      <a:pt x="192" y="27"/>
                      <a:pt x="190" y="27"/>
                    </a:cubicBezTo>
                    <a:cubicBezTo>
                      <a:pt x="189" y="25"/>
                      <a:pt x="186" y="26"/>
                      <a:pt x="185" y="25"/>
                    </a:cubicBezTo>
                    <a:close/>
                    <a:moveTo>
                      <a:pt x="193" y="50"/>
                    </a:moveTo>
                    <a:cubicBezTo>
                      <a:pt x="196" y="50"/>
                      <a:pt x="196" y="52"/>
                      <a:pt x="197" y="54"/>
                    </a:cubicBezTo>
                    <a:cubicBezTo>
                      <a:pt x="196" y="54"/>
                      <a:pt x="195" y="54"/>
                      <a:pt x="195" y="54"/>
                    </a:cubicBezTo>
                    <a:cubicBezTo>
                      <a:pt x="195" y="55"/>
                      <a:pt x="196" y="55"/>
                      <a:pt x="196" y="56"/>
                    </a:cubicBezTo>
                    <a:cubicBezTo>
                      <a:pt x="196" y="56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6" y="53"/>
                      <a:pt x="201" y="55"/>
                      <a:pt x="203" y="54"/>
                    </a:cubicBezTo>
                    <a:cubicBezTo>
                      <a:pt x="203" y="54"/>
                      <a:pt x="203" y="54"/>
                      <a:pt x="203" y="54"/>
                    </a:cubicBezTo>
                    <a:cubicBezTo>
                      <a:pt x="204" y="54"/>
                      <a:pt x="204" y="54"/>
                      <a:pt x="204" y="54"/>
                    </a:cubicBezTo>
                    <a:cubicBezTo>
                      <a:pt x="203" y="49"/>
                      <a:pt x="201" y="44"/>
                      <a:pt x="196" y="47"/>
                    </a:cubicBezTo>
                    <a:cubicBezTo>
                      <a:pt x="192" y="45"/>
                      <a:pt x="191" y="37"/>
                      <a:pt x="184" y="39"/>
                    </a:cubicBezTo>
                    <a:cubicBezTo>
                      <a:pt x="183" y="38"/>
                      <a:pt x="183" y="37"/>
                      <a:pt x="182" y="36"/>
                    </a:cubicBezTo>
                    <a:cubicBezTo>
                      <a:pt x="182" y="39"/>
                      <a:pt x="184" y="39"/>
                      <a:pt x="183" y="42"/>
                    </a:cubicBezTo>
                    <a:cubicBezTo>
                      <a:pt x="184" y="42"/>
                      <a:pt x="185" y="44"/>
                      <a:pt x="187" y="44"/>
                    </a:cubicBezTo>
                    <a:cubicBezTo>
                      <a:pt x="188" y="43"/>
                      <a:pt x="188" y="41"/>
                      <a:pt x="190" y="41"/>
                    </a:cubicBezTo>
                    <a:cubicBezTo>
                      <a:pt x="188" y="44"/>
                      <a:pt x="193" y="45"/>
                      <a:pt x="194" y="47"/>
                    </a:cubicBezTo>
                    <a:cubicBezTo>
                      <a:pt x="194" y="48"/>
                      <a:pt x="193" y="48"/>
                      <a:pt x="193" y="50"/>
                    </a:cubicBezTo>
                    <a:close/>
                    <a:moveTo>
                      <a:pt x="179" y="224"/>
                    </a:moveTo>
                    <a:cubicBezTo>
                      <a:pt x="181" y="224"/>
                      <a:pt x="182" y="224"/>
                      <a:pt x="182" y="222"/>
                    </a:cubicBezTo>
                    <a:cubicBezTo>
                      <a:pt x="181" y="223"/>
                      <a:pt x="179" y="222"/>
                      <a:pt x="179" y="224"/>
                    </a:cubicBezTo>
                    <a:close/>
                    <a:moveTo>
                      <a:pt x="178" y="237"/>
                    </a:moveTo>
                    <a:cubicBezTo>
                      <a:pt x="178" y="238"/>
                      <a:pt x="179" y="239"/>
                      <a:pt x="180" y="239"/>
                    </a:cubicBezTo>
                    <a:cubicBezTo>
                      <a:pt x="180" y="238"/>
                      <a:pt x="180" y="238"/>
                      <a:pt x="181" y="238"/>
                    </a:cubicBezTo>
                    <a:cubicBezTo>
                      <a:pt x="181" y="238"/>
                      <a:pt x="181" y="238"/>
                      <a:pt x="182" y="238"/>
                    </a:cubicBezTo>
                    <a:cubicBezTo>
                      <a:pt x="181" y="237"/>
                      <a:pt x="179" y="236"/>
                      <a:pt x="178" y="237"/>
                    </a:cubicBezTo>
                    <a:close/>
                    <a:moveTo>
                      <a:pt x="176" y="247"/>
                    </a:moveTo>
                    <a:cubicBezTo>
                      <a:pt x="176" y="248"/>
                      <a:pt x="176" y="248"/>
                      <a:pt x="176" y="249"/>
                    </a:cubicBezTo>
                    <a:cubicBezTo>
                      <a:pt x="177" y="248"/>
                      <a:pt x="178" y="248"/>
                      <a:pt x="178" y="246"/>
                    </a:cubicBezTo>
                    <a:cubicBezTo>
                      <a:pt x="177" y="247"/>
                      <a:pt x="176" y="245"/>
                      <a:pt x="175" y="246"/>
                    </a:cubicBezTo>
                    <a:cubicBezTo>
                      <a:pt x="176" y="247"/>
                      <a:pt x="176" y="247"/>
                      <a:pt x="176" y="247"/>
                    </a:cubicBezTo>
                    <a:close/>
                    <a:moveTo>
                      <a:pt x="174" y="70"/>
                    </a:moveTo>
                    <a:cubicBezTo>
                      <a:pt x="174" y="70"/>
                      <a:pt x="174" y="69"/>
                      <a:pt x="174" y="69"/>
                    </a:cubicBezTo>
                    <a:cubicBezTo>
                      <a:pt x="174" y="69"/>
                      <a:pt x="174" y="70"/>
                      <a:pt x="174" y="70"/>
                    </a:cubicBezTo>
                    <a:close/>
                    <a:moveTo>
                      <a:pt x="165" y="59"/>
                    </a:moveTo>
                    <a:cubicBezTo>
                      <a:pt x="163" y="59"/>
                      <a:pt x="162" y="59"/>
                      <a:pt x="162" y="61"/>
                    </a:cubicBezTo>
                    <a:cubicBezTo>
                      <a:pt x="163" y="62"/>
                      <a:pt x="165" y="61"/>
                      <a:pt x="165" y="59"/>
                    </a:cubicBezTo>
                    <a:close/>
                    <a:moveTo>
                      <a:pt x="166" y="234"/>
                    </a:moveTo>
                    <a:cubicBezTo>
                      <a:pt x="165" y="233"/>
                      <a:pt x="162" y="233"/>
                      <a:pt x="163" y="236"/>
                    </a:cubicBezTo>
                    <a:cubicBezTo>
                      <a:pt x="165" y="236"/>
                      <a:pt x="166" y="236"/>
                      <a:pt x="166" y="234"/>
                    </a:cubicBezTo>
                    <a:close/>
                    <a:moveTo>
                      <a:pt x="160" y="240"/>
                    </a:moveTo>
                    <a:cubicBezTo>
                      <a:pt x="160" y="240"/>
                      <a:pt x="160" y="241"/>
                      <a:pt x="160" y="241"/>
                    </a:cubicBezTo>
                    <a:cubicBezTo>
                      <a:pt x="161" y="242"/>
                      <a:pt x="162" y="241"/>
                      <a:pt x="162" y="240"/>
                    </a:cubicBezTo>
                    <a:cubicBezTo>
                      <a:pt x="161" y="240"/>
                      <a:pt x="161" y="240"/>
                      <a:pt x="160" y="240"/>
                    </a:cubicBezTo>
                    <a:close/>
                    <a:moveTo>
                      <a:pt x="181" y="58"/>
                    </a:moveTo>
                    <a:cubicBezTo>
                      <a:pt x="178" y="58"/>
                      <a:pt x="179" y="56"/>
                      <a:pt x="177" y="55"/>
                    </a:cubicBezTo>
                    <a:cubicBezTo>
                      <a:pt x="179" y="54"/>
                      <a:pt x="183" y="55"/>
                      <a:pt x="183" y="57"/>
                    </a:cubicBezTo>
                    <a:cubicBezTo>
                      <a:pt x="182" y="57"/>
                      <a:pt x="181" y="58"/>
                      <a:pt x="181" y="58"/>
                    </a:cubicBezTo>
                    <a:close/>
                    <a:moveTo>
                      <a:pt x="177" y="29"/>
                    </a:moveTo>
                    <a:cubicBezTo>
                      <a:pt x="178" y="29"/>
                      <a:pt x="178" y="32"/>
                      <a:pt x="177" y="34"/>
                    </a:cubicBezTo>
                    <a:cubicBezTo>
                      <a:pt x="176" y="34"/>
                      <a:pt x="176" y="33"/>
                      <a:pt x="175" y="33"/>
                    </a:cubicBezTo>
                    <a:cubicBezTo>
                      <a:pt x="175" y="30"/>
                      <a:pt x="176" y="30"/>
                      <a:pt x="177" y="29"/>
                    </a:cubicBezTo>
                    <a:close/>
                    <a:moveTo>
                      <a:pt x="167" y="56"/>
                    </a:moveTo>
                    <a:cubicBezTo>
                      <a:pt x="167" y="58"/>
                      <a:pt x="165" y="55"/>
                      <a:pt x="165" y="57"/>
                    </a:cubicBezTo>
                    <a:cubicBezTo>
                      <a:pt x="167" y="59"/>
                      <a:pt x="167" y="56"/>
                      <a:pt x="170" y="57"/>
                    </a:cubicBezTo>
                    <a:cubicBezTo>
                      <a:pt x="166" y="63"/>
                      <a:pt x="175" y="65"/>
                      <a:pt x="172" y="68"/>
                    </a:cubicBezTo>
                    <a:cubicBezTo>
                      <a:pt x="172" y="68"/>
                      <a:pt x="173" y="68"/>
                      <a:pt x="174" y="68"/>
                    </a:cubicBezTo>
                    <a:cubicBezTo>
                      <a:pt x="174" y="68"/>
                      <a:pt x="174" y="69"/>
                      <a:pt x="174" y="69"/>
                    </a:cubicBezTo>
                    <a:cubicBezTo>
                      <a:pt x="174" y="65"/>
                      <a:pt x="174" y="62"/>
                      <a:pt x="174" y="59"/>
                    </a:cubicBezTo>
                    <a:cubicBezTo>
                      <a:pt x="175" y="61"/>
                      <a:pt x="178" y="63"/>
                      <a:pt x="180" y="65"/>
                    </a:cubicBezTo>
                    <a:cubicBezTo>
                      <a:pt x="182" y="65"/>
                      <a:pt x="182" y="65"/>
                      <a:pt x="182" y="65"/>
                    </a:cubicBezTo>
                    <a:cubicBezTo>
                      <a:pt x="182" y="64"/>
                      <a:pt x="181" y="64"/>
                      <a:pt x="181" y="63"/>
                    </a:cubicBezTo>
                    <a:cubicBezTo>
                      <a:pt x="183" y="62"/>
                      <a:pt x="183" y="62"/>
                      <a:pt x="183" y="62"/>
                    </a:cubicBezTo>
                    <a:cubicBezTo>
                      <a:pt x="182" y="61"/>
                      <a:pt x="181" y="60"/>
                      <a:pt x="180" y="59"/>
                    </a:cubicBezTo>
                    <a:cubicBezTo>
                      <a:pt x="180" y="58"/>
                      <a:pt x="183" y="59"/>
                      <a:pt x="183" y="57"/>
                    </a:cubicBezTo>
                    <a:cubicBezTo>
                      <a:pt x="185" y="58"/>
                      <a:pt x="186" y="60"/>
                      <a:pt x="186" y="62"/>
                    </a:cubicBezTo>
                    <a:cubicBezTo>
                      <a:pt x="187" y="61"/>
                      <a:pt x="187" y="61"/>
                      <a:pt x="187" y="61"/>
                    </a:cubicBezTo>
                    <a:cubicBezTo>
                      <a:pt x="187" y="60"/>
                      <a:pt x="186" y="58"/>
                      <a:pt x="185" y="57"/>
                    </a:cubicBezTo>
                    <a:cubicBezTo>
                      <a:pt x="185" y="56"/>
                      <a:pt x="185" y="56"/>
                      <a:pt x="185" y="56"/>
                    </a:cubicBezTo>
                    <a:cubicBezTo>
                      <a:pt x="185" y="56"/>
                      <a:pt x="185" y="57"/>
                      <a:pt x="184" y="57"/>
                    </a:cubicBezTo>
                    <a:cubicBezTo>
                      <a:pt x="183" y="53"/>
                      <a:pt x="179" y="52"/>
                      <a:pt x="181" y="47"/>
                    </a:cubicBezTo>
                    <a:cubicBezTo>
                      <a:pt x="179" y="47"/>
                      <a:pt x="179" y="49"/>
                      <a:pt x="177" y="49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8" y="44"/>
                      <a:pt x="180" y="43"/>
                      <a:pt x="181" y="43"/>
                    </a:cubicBezTo>
                    <a:cubicBezTo>
                      <a:pt x="180" y="41"/>
                      <a:pt x="177" y="44"/>
                      <a:pt x="177" y="42"/>
                    </a:cubicBezTo>
                    <a:cubicBezTo>
                      <a:pt x="177" y="42"/>
                      <a:pt x="179" y="40"/>
                      <a:pt x="177" y="40"/>
                    </a:cubicBezTo>
                    <a:cubicBezTo>
                      <a:pt x="177" y="41"/>
                      <a:pt x="176" y="41"/>
                      <a:pt x="176" y="40"/>
                    </a:cubicBezTo>
                    <a:cubicBezTo>
                      <a:pt x="179" y="34"/>
                      <a:pt x="180" y="27"/>
                      <a:pt x="175" y="22"/>
                    </a:cubicBezTo>
                    <a:cubicBezTo>
                      <a:pt x="176" y="20"/>
                      <a:pt x="178" y="18"/>
                      <a:pt x="179" y="16"/>
                    </a:cubicBezTo>
                    <a:cubicBezTo>
                      <a:pt x="186" y="16"/>
                      <a:pt x="190" y="9"/>
                      <a:pt x="196" y="6"/>
                    </a:cubicBezTo>
                    <a:cubicBezTo>
                      <a:pt x="191" y="9"/>
                      <a:pt x="186" y="12"/>
                      <a:pt x="181" y="14"/>
                    </a:cubicBezTo>
                    <a:cubicBezTo>
                      <a:pt x="181" y="13"/>
                      <a:pt x="184" y="10"/>
                      <a:pt x="182" y="11"/>
                    </a:cubicBezTo>
                    <a:cubicBezTo>
                      <a:pt x="179" y="14"/>
                      <a:pt x="176" y="17"/>
                      <a:pt x="173" y="20"/>
                    </a:cubicBezTo>
                    <a:cubicBezTo>
                      <a:pt x="166" y="19"/>
                      <a:pt x="163" y="21"/>
                      <a:pt x="161" y="25"/>
                    </a:cubicBezTo>
                    <a:cubicBezTo>
                      <a:pt x="159" y="24"/>
                      <a:pt x="159" y="26"/>
                      <a:pt x="157" y="25"/>
                    </a:cubicBezTo>
                    <a:cubicBezTo>
                      <a:pt x="156" y="34"/>
                      <a:pt x="169" y="31"/>
                      <a:pt x="168" y="39"/>
                    </a:cubicBezTo>
                    <a:cubicBezTo>
                      <a:pt x="169" y="39"/>
                      <a:pt x="170" y="38"/>
                      <a:pt x="171" y="38"/>
                    </a:cubicBezTo>
                    <a:cubicBezTo>
                      <a:pt x="172" y="39"/>
                      <a:pt x="173" y="42"/>
                      <a:pt x="172" y="45"/>
                    </a:cubicBezTo>
                    <a:cubicBezTo>
                      <a:pt x="171" y="44"/>
                      <a:pt x="171" y="46"/>
                      <a:pt x="170" y="46"/>
                    </a:cubicBezTo>
                    <a:cubicBezTo>
                      <a:pt x="168" y="47"/>
                      <a:pt x="167" y="45"/>
                      <a:pt x="167" y="45"/>
                    </a:cubicBezTo>
                    <a:cubicBezTo>
                      <a:pt x="165" y="47"/>
                      <a:pt x="159" y="46"/>
                      <a:pt x="158" y="44"/>
                    </a:cubicBezTo>
                    <a:cubicBezTo>
                      <a:pt x="158" y="46"/>
                      <a:pt x="160" y="46"/>
                      <a:pt x="159" y="48"/>
                    </a:cubicBezTo>
                    <a:cubicBezTo>
                      <a:pt x="161" y="48"/>
                      <a:pt x="162" y="48"/>
                      <a:pt x="163" y="50"/>
                    </a:cubicBezTo>
                    <a:cubicBezTo>
                      <a:pt x="160" y="52"/>
                      <a:pt x="157" y="55"/>
                      <a:pt x="153" y="57"/>
                    </a:cubicBezTo>
                    <a:cubicBezTo>
                      <a:pt x="154" y="58"/>
                      <a:pt x="154" y="58"/>
                      <a:pt x="154" y="58"/>
                    </a:cubicBezTo>
                    <a:cubicBezTo>
                      <a:pt x="157" y="56"/>
                      <a:pt x="161" y="55"/>
                      <a:pt x="164" y="57"/>
                    </a:cubicBezTo>
                    <a:cubicBezTo>
                      <a:pt x="164" y="58"/>
                      <a:pt x="164" y="55"/>
                      <a:pt x="164" y="55"/>
                    </a:cubicBezTo>
                    <a:cubicBezTo>
                      <a:pt x="164" y="54"/>
                      <a:pt x="166" y="56"/>
                      <a:pt x="167" y="56"/>
                    </a:cubicBezTo>
                    <a:close/>
                    <a:moveTo>
                      <a:pt x="148" y="55"/>
                    </a:moveTo>
                    <a:cubicBezTo>
                      <a:pt x="148" y="56"/>
                      <a:pt x="148" y="56"/>
                      <a:pt x="148" y="57"/>
                    </a:cubicBezTo>
                    <a:cubicBezTo>
                      <a:pt x="150" y="57"/>
                      <a:pt x="151" y="56"/>
                      <a:pt x="151" y="55"/>
                    </a:cubicBezTo>
                    <a:cubicBezTo>
                      <a:pt x="149" y="55"/>
                      <a:pt x="150" y="55"/>
                      <a:pt x="148" y="55"/>
                    </a:cubicBezTo>
                    <a:close/>
                    <a:moveTo>
                      <a:pt x="148" y="275"/>
                    </a:moveTo>
                    <a:cubicBezTo>
                      <a:pt x="150" y="276"/>
                      <a:pt x="150" y="272"/>
                      <a:pt x="149" y="271"/>
                    </a:cubicBezTo>
                    <a:cubicBezTo>
                      <a:pt x="148" y="272"/>
                      <a:pt x="147" y="273"/>
                      <a:pt x="148" y="275"/>
                    </a:cubicBezTo>
                    <a:close/>
                    <a:moveTo>
                      <a:pt x="144" y="245"/>
                    </a:moveTo>
                    <a:cubicBezTo>
                      <a:pt x="144" y="246"/>
                      <a:pt x="144" y="246"/>
                      <a:pt x="144" y="247"/>
                    </a:cubicBezTo>
                    <a:cubicBezTo>
                      <a:pt x="146" y="247"/>
                      <a:pt x="147" y="246"/>
                      <a:pt x="148" y="245"/>
                    </a:cubicBezTo>
                    <a:cubicBezTo>
                      <a:pt x="146" y="245"/>
                      <a:pt x="145" y="243"/>
                      <a:pt x="144" y="245"/>
                    </a:cubicBezTo>
                    <a:close/>
                    <a:moveTo>
                      <a:pt x="140" y="252"/>
                    </a:moveTo>
                    <a:cubicBezTo>
                      <a:pt x="141" y="257"/>
                      <a:pt x="144" y="250"/>
                      <a:pt x="140" y="252"/>
                    </a:cubicBezTo>
                    <a:close/>
                    <a:moveTo>
                      <a:pt x="135" y="49"/>
                    </a:moveTo>
                    <a:cubicBezTo>
                      <a:pt x="136" y="49"/>
                      <a:pt x="136" y="50"/>
                      <a:pt x="137" y="50"/>
                    </a:cubicBezTo>
                    <a:cubicBezTo>
                      <a:pt x="137" y="49"/>
                      <a:pt x="137" y="48"/>
                      <a:pt x="137" y="48"/>
                    </a:cubicBezTo>
                    <a:cubicBezTo>
                      <a:pt x="136" y="48"/>
                      <a:pt x="135" y="48"/>
                      <a:pt x="135" y="49"/>
                    </a:cubicBezTo>
                    <a:close/>
                    <a:moveTo>
                      <a:pt x="133" y="264"/>
                    </a:moveTo>
                    <a:cubicBezTo>
                      <a:pt x="133" y="266"/>
                      <a:pt x="134" y="267"/>
                      <a:pt x="135" y="267"/>
                    </a:cubicBezTo>
                    <a:cubicBezTo>
                      <a:pt x="135" y="265"/>
                      <a:pt x="136" y="264"/>
                      <a:pt x="134" y="263"/>
                    </a:cubicBezTo>
                    <a:cubicBezTo>
                      <a:pt x="134" y="264"/>
                      <a:pt x="133" y="264"/>
                      <a:pt x="133" y="264"/>
                    </a:cubicBezTo>
                    <a:close/>
                    <a:moveTo>
                      <a:pt x="123" y="249"/>
                    </a:moveTo>
                    <a:cubicBezTo>
                      <a:pt x="125" y="249"/>
                      <a:pt x="125" y="247"/>
                      <a:pt x="126" y="246"/>
                    </a:cubicBezTo>
                    <a:cubicBezTo>
                      <a:pt x="124" y="246"/>
                      <a:pt x="124" y="248"/>
                      <a:pt x="123" y="249"/>
                    </a:cubicBezTo>
                    <a:close/>
                    <a:moveTo>
                      <a:pt x="124" y="277"/>
                    </a:moveTo>
                    <a:cubicBezTo>
                      <a:pt x="124" y="278"/>
                      <a:pt x="123" y="277"/>
                      <a:pt x="123" y="277"/>
                    </a:cubicBezTo>
                    <a:cubicBezTo>
                      <a:pt x="123" y="277"/>
                      <a:pt x="123" y="277"/>
                      <a:pt x="122" y="277"/>
                    </a:cubicBezTo>
                    <a:cubicBezTo>
                      <a:pt x="122" y="278"/>
                      <a:pt x="123" y="278"/>
                      <a:pt x="123" y="278"/>
                    </a:cubicBezTo>
                    <a:cubicBezTo>
                      <a:pt x="123" y="280"/>
                      <a:pt x="122" y="281"/>
                      <a:pt x="120" y="281"/>
                    </a:cubicBezTo>
                    <a:cubicBezTo>
                      <a:pt x="118" y="277"/>
                      <a:pt x="122" y="273"/>
                      <a:pt x="124" y="277"/>
                    </a:cubicBezTo>
                    <a:close/>
                    <a:moveTo>
                      <a:pt x="119" y="294"/>
                    </a:moveTo>
                    <a:cubicBezTo>
                      <a:pt x="119" y="294"/>
                      <a:pt x="120" y="294"/>
                      <a:pt x="120" y="295"/>
                    </a:cubicBezTo>
                    <a:cubicBezTo>
                      <a:pt x="120" y="293"/>
                      <a:pt x="120" y="291"/>
                      <a:pt x="121" y="291"/>
                    </a:cubicBezTo>
                    <a:cubicBezTo>
                      <a:pt x="121" y="292"/>
                      <a:pt x="121" y="294"/>
                      <a:pt x="121" y="295"/>
                    </a:cubicBezTo>
                    <a:cubicBezTo>
                      <a:pt x="121" y="295"/>
                      <a:pt x="122" y="295"/>
                      <a:pt x="122" y="295"/>
                    </a:cubicBezTo>
                    <a:cubicBezTo>
                      <a:pt x="122" y="294"/>
                      <a:pt x="122" y="293"/>
                      <a:pt x="123" y="292"/>
                    </a:cubicBezTo>
                    <a:cubicBezTo>
                      <a:pt x="123" y="294"/>
                      <a:pt x="122" y="294"/>
                      <a:pt x="122" y="295"/>
                    </a:cubicBezTo>
                    <a:cubicBezTo>
                      <a:pt x="124" y="295"/>
                      <a:pt x="125" y="295"/>
                      <a:pt x="126" y="295"/>
                    </a:cubicBezTo>
                    <a:cubicBezTo>
                      <a:pt x="126" y="295"/>
                      <a:pt x="127" y="295"/>
                      <a:pt x="127" y="295"/>
                    </a:cubicBezTo>
                    <a:cubicBezTo>
                      <a:pt x="128" y="295"/>
                      <a:pt x="128" y="295"/>
                      <a:pt x="128" y="295"/>
                    </a:cubicBezTo>
                    <a:cubicBezTo>
                      <a:pt x="129" y="293"/>
                      <a:pt x="126" y="290"/>
                      <a:pt x="129" y="289"/>
                    </a:cubicBezTo>
                    <a:cubicBezTo>
                      <a:pt x="127" y="288"/>
                      <a:pt x="123" y="288"/>
                      <a:pt x="123" y="285"/>
                    </a:cubicBezTo>
                    <a:cubicBezTo>
                      <a:pt x="127" y="287"/>
                      <a:pt x="130" y="281"/>
                      <a:pt x="132" y="284"/>
                    </a:cubicBezTo>
                    <a:cubicBezTo>
                      <a:pt x="132" y="281"/>
                      <a:pt x="134" y="281"/>
                      <a:pt x="132" y="279"/>
                    </a:cubicBezTo>
                    <a:cubicBezTo>
                      <a:pt x="129" y="278"/>
                      <a:pt x="129" y="281"/>
                      <a:pt x="126" y="281"/>
                    </a:cubicBezTo>
                    <a:cubicBezTo>
                      <a:pt x="126" y="280"/>
                      <a:pt x="123" y="278"/>
                      <a:pt x="126" y="278"/>
                    </a:cubicBezTo>
                    <a:cubicBezTo>
                      <a:pt x="125" y="279"/>
                      <a:pt x="127" y="280"/>
                      <a:pt x="127" y="279"/>
                    </a:cubicBezTo>
                    <a:cubicBezTo>
                      <a:pt x="125" y="278"/>
                      <a:pt x="126" y="277"/>
                      <a:pt x="126" y="275"/>
                    </a:cubicBezTo>
                    <a:cubicBezTo>
                      <a:pt x="126" y="274"/>
                      <a:pt x="123" y="276"/>
                      <a:pt x="123" y="274"/>
                    </a:cubicBezTo>
                    <a:cubicBezTo>
                      <a:pt x="123" y="274"/>
                      <a:pt x="123" y="272"/>
                      <a:pt x="123" y="269"/>
                    </a:cubicBezTo>
                    <a:cubicBezTo>
                      <a:pt x="121" y="269"/>
                      <a:pt x="124" y="271"/>
                      <a:pt x="122" y="272"/>
                    </a:cubicBezTo>
                    <a:cubicBezTo>
                      <a:pt x="120" y="272"/>
                      <a:pt x="121" y="270"/>
                      <a:pt x="120" y="268"/>
                    </a:cubicBezTo>
                    <a:cubicBezTo>
                      <a:pt x="121" y="269"/>
                      <a:pt x="122" y="269"/>
                      <a:pt x="122" y="268"/>
                    </a:cubicBezTo>
                    <a:cubicBezTo>
                      <a:pt x="121" y="267"/>
                      <a:pt x="122" y="265"/>
                      <a:pt x="121" y="264"/>
                    </a:cubicBezTo>
                    <a:cubicBezTo>
                      <a:pt x="122" y="264"/>
                      <a:pt x="122" y="264"/>
                      <a:pt x="123" y="263"/>
                    </a:cubicBezTo>
                    <a:cubicBezTo>
                      <a:pt x="122" y="262"/>
                      <a:pt x="122" y="262"/>
                      <a:pt x="122" y="262"/>
                    </a:cubicBezTo>
                    <a:cubicBezTo>
                      <a:pt x="121" y="262"/>
                      <a:pt x="121" y="261"/>
                      <a:pt x="120" y="260"/>
                    </a:cubicBezTo>
                    <a:cubicBezTo>
                      <a:pt x="118" y="260"/>
                      <a:pt x="118" y="260"/>
                      <a:pt x="118" y="260"/>
                    </a:cubicBezTo>
                    <a:cubicBezTo>
                      <a:pt x="119" y="264"/>
                      <a:pt x="120" y="268"/>
                      <a:pt x="116" y="270"/>
                    </a:cubicBezTo>
                    <a:cubicBezTo>
                      <a:pt x="117" y="269"/>
                      <a:pt x="114" y="268"/>
                      <a:pt x="114" y="269"/>
                    </a:cubicBezTo>
                    <a:cubicBezTo>
                      <a:pt x="120" y="271"/>
                      <a:pt x="110" y="280"/>
                      <a:pt x="115" y="279"/>
                    </a:cubicBezTo>
                    <a:cubicBezTo>
                      <a:pt x="116" y="280"/>
                      <a:pt x="117" y="281"/>
                      <a:pt x="116" y="283"/>
                    </a:cubicBezTo>
                    <a:cubicBezTo>
                      <a:pt x="117" y="283"/>
                      <a:pt x="117" y="282"/>
                      <a:pt x="117" y="283"/>
                    </a:cubicBezTo>
                    <a:cubicBezTo>
                      <a:pt x="117" y="286"/>
                      <a:pt x="118" y="289"/>
                      <a:pt x="117" y="291"/>
                    </a:cubicBezTo>
                    <a:cubicBezTo>
                      <a:pt x="119" y="291"/>
                      <a:pt x="117" y="289"/>
                      <a:pt x="119" y="290"/>
                    </a:cubicBezTo>
                    <a:cubicBezTo>
                      <a:pt x="120" y="291"/>
                      <a:pt x="119" y="292"/>
                      <a:pt x="119" y="294"/>
                    </a:cubicBezTo>
                    <a:close/>
                    <a:moveTo>
                      <a:pt x="109" y="247"/>
                    </a:moveTo>
                    <a:cubicBezTo>
                      <a:pt x="108" y="249"/>
                      <a:pt x="111" y="249"/>
                      <a:pt x="111" y="247"/>
                    </a:cubicBezTo>
                    <a:cubicBezTo>
                      <a:pt x="110" y="247"/>
                      <a:pt x="109" y="247"/>
                      <a:pt x="109" y="247"/>
                    </a:cubicBezTo>
                    <a:close/>
                    <a:moveTo>
                      <a:pt x="109" y="50"/>
                    </a:moveTo>
                    <a:cubicBezTo>
                      <a:pt x="109" y="51"/>
                      <a:pt x="110" y="52"/>
                      <a:pt x="111" y="53"/>
                    </a:cubicBezTo>
                    <a:cubicBezTo>
                      <a:pt x="111" y="50"/>
                      <a:pt x="108" y="49"/>
                      <a:pt x="107" y="48"/>
                    </a:cubicBezTo>
                    <a:cubicBezTo>
                      <a:pt x="107" y="48"/>
                      <a:pt x="107" y="47"/>
                      <a:pt x="107" y="48"/>
                    </a:cubicBezTo>
                    <a:cubicBezTo>
                      <a:pt x="106" y="48"/>
                      <a:pt x="106" y="49"/>
                      <a:pt x="105" y="48"/>
                    </a:cubicBezTo>
                    <a:cubicBezTo>
                      <a:pt x="106" y="50"/>
                      <a:pt x="107" y="51"/>
                      <a:pt x="108" y="51"/>
                    </a:cubicBezTo>
                    <a:cubicBezTo>
                      <a:pt x="108" y="51"/>
                      <a:pt x="108" y="50"/>
                      <a:pt x="109" y="50"/>
                    </a:cubicBezTo>
                    <a:close/>
                    <a:moveTo>
                      <a:pt x="105" y="34"/>
                    </a:moveTo>
                    <a:cubicBezTo>
                      <a:pt x="104" y="34"/>
                      <a:pt x="101" y="33"/>
                      <a:pt x="101" y="34"/>
                    </a:cubicBezTo>
                    <a:cubicBezTo>
                      <a:pt x="104" y="34"/>
                      <a:pt x="103" y="38"/>
                      <a:pt x="105" y="37"/>
                    </a:cubicBezTo>
                    <a:cubicBezTo>
                      <a:pt x="105" y="35"/>
                      <a:pt x="104" y="36"/>
                      <a:pt x="105" y="34"/>
                    </a:cubicBezTo>
                    <a:close/>
                    <a:moveTo>
                      <a:pt x="108" y="37"/>
                    </a:moveTo>
                    <a:cubicBezTo>
                      <a:pt x="106" y="38"/>
                      <a:pt x="105" y="38"/>
                      <a:pt x="104" y="39"/>
                    </a:cubicBezTo>
                    <a:cubicBezTo>
                      <a:pt x="105" y="38"/>
                      <a:pt x="108" y="40"/>
                      <a:pt x="108" y="37"/>
                    </a:cubicBezTo>
                    <a:close/>
                    <a:moveTo>
                      <a:pt x="103" y="47"/>
                    </a:moveTo>
                    <a:cubicBezTo>
                      <a:pt x="102" y="47"/>
                      <a:pt x="101" y="47"/>
                      <a:pt x="100" y="47"/>
                    </a:cubicBezTo>
                    <a:cubicBezTo>
                      <a:pt x="100" y="47"/>
                      <a:pt x="99" y="45"/>
                      <a:pt x="98" y="47"/>
                    </a:cubicBezTo>
                    <a:cubicBezTo>
                      <a:pt x="100" y="48"/>
                      <a:pt x="101" y="49"/>
                      <a:pt x="102" y="51"/>
                    </a:cubicBezTo>
                    <a:cubicBezTo>
                      <a:pt x="102" y="51"/>
                      <a:pt x="101" y="52"/>
                      <a:pt x="101" y="53"/>
                    </a:cubicBezTo>
                    <a:cubicBezTo>
                      <a:pt x="102" y="54"/>
                      <a:pt x="104" y="54"/>
                      <a:pt x="105" y="53"/>
                    </a:cubicBezTo>
                    <a:cubicBezTo>
                      <a:pt x="101" y="50"/>
                      <a:pt x="106" y="47"/>
                      <a:pt x="102" y="45"/>
                    </a:cubicBezTo>
                    <a:cubicBezTo>
                      <a:pt x="103" y="44"/>
                      <a:pt x="103" y="44"/>
                      <a:pt x="103" y="42"/>
                    </a:cubicBezTo>
                    <a:cubicBezTo>
                      <a:pt x="103" y="42"/>
                      <a:pt x="102" y="42"/>
                      <a:pt x="102" y="42"/>
                    </a:cubicBezTo>
                    <a:cubicBezTo>
                      <a:pt x="102" y="42"/>
                      <a:pt x="103" y="41"/>
                      <a:pt x="102" y="41"/>
                    </a:cubicBezTo>
                    <a:cubicBezTo>
                      <a:pt x="101" y="43"/>
                      <a:pt x="99" y="42"/>
                      <a:pt x="98" y="45"/>
                    </a:cubicBezTo>
                    <a:cubicBezTo>
                      <a:pt x="99" y="46"/>
                      <a:pt x="101" y="46"/>
                      <a:pt x="103" y="47"/>
                    </a:cubicBezTo>
                    <a:close/>
                    <a:moveTo>
                      <a:pt x="100" y="39"/>
                    </a:moveTo>
                    <a:cubicBezTo>
                      <a:pt x="98" y="38"/>
                      <a:pt x="100" y="36"/>
                      <a:pt x="96" y="36"/>
                    </a:cubicBezTo>
                    <a:cubicBezTo>
                      <a:pt x="96" y="36"/>
                      <a:pt x="96" y="35"/>
                      <a:pt x="96" y="34"/>
                    </a:cubicBezTo>
                    <a:cubicBezTo>
                      <a:pt x="94" y="35"/>
                      <a:pt x="94" y="32"/>
                      <a:pt x="92" y="34"/>
                    </a:cubicBezTo>
                    <a:cubicBezTo>
                      <a:pt x="92" y="36"/>
                      <a:pt x="95" y="35"/>
                      <a:pt x="96" y="36"/>
                    </a:cubicBezTo>
                    <a:cubicBezTo>
                      <a:pt x="93" y="36"/>
                      <a:pt x="94" y="38"/>
                      <a:pt x="94" y="40"/>
                    </a:cubicBezTo>
                    <a:cubicBezTo>
                      <a:pt x="93" y="39"/>
                      <a:pt x="93" y="38"/>
                      <a:pt x="92" y="39"/>
                    </a:cubicBezTo>
                    <a:cubicBezTo>
                      <a:pt x="93" y="41"/>
                      <a:pt x="95" y="40"/>
                      <a:pt x="93" y="44"/>
                    </a:cubicBezTo>
                    <a:cubicBezTo>
                      <a:pt x="98" y="44"/>
                      <a:pt x="96" y="37"/>
                      <a:pt x="100" y="39"/>
                    </a:cubicBezTo>
                    <a:close/>
                    <a:moveTo>
                      <a:pt x="95" y="33"/>
                    </a:moveTo>
                    <a:cubicBezTo>
                      <a:pt x="95" y="31"/>
                      <a:pt x="93" y="31"/>
                      <a:pt x="91" y="30"/>
                    </a:cubicBezTo>
                    <a:cubicBezTo>
                      <a:pt x="90" y="33"/>
                      <a:pt x="92" y="33"/>
                      <a:pt x="95" y="33"/>
                    </a:cubicBezTo>
                    <a:close/>
                    <a:moveTo>
                      <a:pt x="96" y="56"/>
                    </a:moveTo>
                    <a:cubicBezTo>
                      <a:pt x="96" y="56"/>
                      <a:pt x="95" y="56"/>
                      <a:pt x="95" y="56"/>
                    </a:cubicBezTo>
                    <a:cubicBezTo>
                      <a:pt x="95" y="56"/>
                      <a:pt x="95" y="56"/>
                      <a:pt x="96" y="56"/>
                    </a:cubicBezTo>
                    <a:close/>
                    <a:moveTo>
                      <a:pt x="91" y="55"/>
                    </a:moveTo>
                    <a:cubicBezTo>
                      <a:pt x="93" y="55"/>
                      <a:pt x="92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6"/>
                      <a:pt x="95" y="57"/>
                      <a:pt x="95" y="56"/>
                    </a:cubicBezTo>
                    <a:cubicBezTo>
                      <a:pt x="95" y="57"/>
                      <a:pt x="95" y="58"/>
                      <a:pt x="96" y="58"/>
                    </a:cubicBezTo>
                    <a:cubicBezTo>
                      <a:pt x="97" y="58"/>
                      <a:pt x="97" y="58"/>
                      <a:pt x="98" y="57"/>
                    </a:cubicBezTo>
                    <a:cubicBezTo>
                      <a:pt x="97" y="57"/>
                      <a:pt x="96" y="56"/>
                      <a:pt x="96" y="56"/>
                    </a:cubicBezTo>
                    <a:cubicBezTo>
                      <a:pt x="97" y="56"/>
                      <a:pt x="97" y="55"/>
                      <a:pt x="98" y="55"/>
                    </a:cubicBezTo>
                    <a:cubicBezTo>
                      <a:pt x="98" y="54"/>
                      <a:pt x="98" y="53"/>
                      <a:pt x="98" y="53"/>
                    </a:cubicBezTo>
                    <a:cubicBezTo>
                      <a:pt x="98" y="53"/>
                      <a:pt x="98" y="53"/>
                      <a:pt x="97" y="53"/>
                    </a:cubicBezTo>
                    <a:cubicBezTo>
                      <a:pt x="97" y="54"/>
                      <a:pt x="97" y="55"/>
                      <a:pt x="97" y="55"/>
                    </a:cubicBezTo>
                    <a:cubicBezTo>
                      <a:pt x="95" y="54"/>
                      <a:pt x="92" y="52"/>
                      <a:pt x="91" y="52"/>
                    </a:cubicBezTo>
                    <a:cubicBezTo>
                      <a:pt x="93" y="53"/>
                      <a:pt x="91" y="53"/>
                      <a:pt x="91" y="55"/>
                    </a:cubicBezTo>
                    <a:close/>
                    <a:moveTo>
                      <a:pt x="92" y="196"/>
                    </a:moveTo>
                    <a:cubicBezTo>
                      <a:pt x="92" y="195"/>
                      <a:pt x="92" y="194"/>
                      <a:pt x="91" y="194"/>
                    </a:cubicBezTo>
                    <a:cubicBezTo>
                      <a:pt x="90" y="195"/>
                      <a:pt x="91" y="196"/>
                      <a:pt x="92" y="196"/>
                    </a:cubicBezTo>
                    <a:close/>
                    <a:moveTo>
                      <a:pt x="88" y="28"/>
                    </a:moveTo>
                    <a:cubicBezTo>
                      <a:pt x="88" y="31"/>
                      <a:pt x="91" y="28"/>
                      <a:pt x="91" y="30"/>
                    </a:cubicBezTo>
                    <a:cubicBezTo>
                      <a:pt x="93" y="28"/>
                      <a:pt x="89" y="26"/>
                      <a:pt x="88" y="28"/>
                    </a:cubicBezTo>
                    <a:close/>
                    <a:moveTo>
                      <a:pt x="92" y="42"/>
                    </a:moveTo>
                    <a:cubicBezTo>
                      <a:pt x="91" y="40"/>
                      <a:pt x="91" y="39"/>
                      <a:pt x="91" y="39"/>
                    </a:cubicBezTo>
                    <a:cubicBezTo>
                      <a:pt x="88" y="38"/>
                      <a:pt x="85" y="31"/>
                      <a:pt x="81" y="31"/>
                    </a:cubicBezTo>
                    <a:cubicBezTo>
                      <a:pt x="83" y="33"/>
                      <a:pt x="88" y="37"/>
                      <a:pt x="87" y="39"/>
                    </a:cubicBezTo>
                    <a:cubicBezTo>
                      <a:pt x="88" y="40"/>
                      <a:pt x="90" y="41"/>
                      <a:pt x="92" y="42"/>
                    </a:cubicBezTo>
                    <a:close/>
                    <a:moveTo>
                      <a:pt x="89" y="208"/>
                    </a:moveTo>
                    <a:cubicBezTo>
                      <a:pt x="89" y="206"/>
                      <a:pt x="89" y="204"/>
                      <a:pt x="87" y="204"/>
                    </a:cubicBezTo>
                    <a:cubicBezTo>
                      <a:pt x="87" y="205"/>
                      <a:pt x="88" y="207"/>
                      <a:pt x="89" y="208"/>
                    </a:cubicBezTo>
                    <a:close/>
                    <a:moveTo>
                      <a:pt x="89" y="170"/>
                    </a:moveTo>
                    <a:cubicBezTo>
                      <a:pt x="89" y="170"/>
                      <a:pt x="89" y="170"/>
                      <a:pt x="88" y="170"/>
                    </a:cubicBezTo>
                    <a:cubicBezTo>
                      <a:pt x="88" y="170"/>
                      <a:pt x="89" y="170"/>
                      <a:pt x="89" y="170"/>
                    </a:cubicBezTo>
                    <a:close/>
                    <a:moveTo>
                      <a:pt x="90" y="51"/>
                    </a:moveTo>
                    <a:cubicBezTo>
                      <a:pt x="88" y="50"/>
                      <a:pt x="87" y="47"/>
                      <a:pt x="85" y="46"/>
                    </a:cubicBezTo>
                    <a:cubicBezTo>
                      <a:pt x="83" y="49"/>
                      <a:pt x="89" y="51"/>
                      <a:pt x="90" y="51"/>
                    </a:cubicBezTo>
                    <a:close/>
                    <a:moveTo>
                      <a:pt x="81" y="235"/>
                    </a:moveTo>
                    <a:cubicBezTo>
                      <a:pt x="84" y="236"/>
                      <a:pt x="86" y="238"/>
                      <a:pt x="87" y="238"/>
                    </a:cubicBezTo>
                    <a:cubicBezTo>
                      <a:pt x="86" y="237"/>
                      <a:pt x="83" y="235"/>
                      <a:pt x="81" y="235"/>
                    </a:cubicBezTo>
                    <a:close/>
                    <a:moveTo>
                      <a:pt x="84" y="229"/>
                    </a:moveTo>
                    <a:cubicBezTo>
                      <a:pt x="83" y="227"/>
                      <a:pt x="86" y="228"/>
                      <a:pt x="87" y="226"/>
                    </a:cubicBezTo>
                    <a:cubicBezTo>
                      <a:pt x="86" y="226"/>
                      <a:pt x="85" y="227"/>
                      <a:pt x="84" y="226"/>
                    </a:cubicBezTo>
                    <a:cubicBezTo>
                      <a:pt x="84" y="227"/>
                      <a:pt x="82" y="227"/>
                      <a:pt x="82" y="229"/>
                    </a:cubicBezTo>
                    <a:cubicBezTo>
                      <a:pt x="83" y="229"/>
                      <a:pt x="83" y="229"/>
                      <a:pt x="84" y="229"/>
                    </a:cubicBezTo>
                    <a:close/>
                    <a:moveTo>
                      <a:pt x="80" y="23"/>
                    </a:moveTo>
                    <a:cubicBezTo>
                      <a:pt x="79" y="23"/>
                      <a:pt x="79" y="25"/>
                      <a:pt x="80" y="25"/>
                    </a:cubicBezTo>
                    <a:cubicBezTo>
                      <a:pt x="82" y="26"/>
                      <a:pt x="82" y="25"/>
                      <a:pt x="83" y="24"/>
                    </a:cubicBezTo>
                    <a:cubicBezTo>
                      <a:pt x="82" y="24"/>
                      <a:pt x="82" y="23"/>
                      <a:pt x="80" y="23"/>
                    </a:cubicBezTo>
                    <a:close/>
                    <a:moveTo>
                      <a:pt x="79" y="155"/>
                    </a:moveTo>
                    <a:cubicBezTo>
                      <a:pt x="79" y="154"/>
                      <a:pt x="79" y="154"/>
                      <a:pt x="79" y="154"/>
                    </a:cubicBezTo>
                    <a:cubicBezTo>
                      <a:pt x="78" y="154"/>
                      <a:pt x="78" y="154"/>
                      <a:pt x="78" y="153"/>
                    </a:cubicBezTo>
                    <a:cubicBezTo>
                      <a:pt x="78" y="153"/>
                      <a:pt x="77" y="153"/>
                      <a:pt x="77" y="153"/>
                    </a:cubicBezTo>
                    <a:cubicBezTo>
                      <a:pt x="77" y="154"/>
                      <a:pt x="77" y="154"/>
                      <a:pt x="76" y="154"/>
                    </a:cubicBezTo>
                    <a:cubicBezTo>
                      <a:pt x="76" y="154"/>
                      <a:pt x="76" y="154"/>
                      <a:pt x="76" y="155"/>
                    </a:cubicBezTo>
                    <a:cubicBezTo>
                      <a:pt x="77" y="155"/>
                      <a:pt x="77" y="155"/>
                      <a:pt x="77" y="155"/>
                    </a:cubicBezTo>
                    <a:cubicBezTo>
                      <a:pt x="77" y="155"/>
                      <a:pt x="78" y="155"/>
                      <a:pt x="78" y="155"/>
                    </a:cubicBezTo>
                    <a:cubicBezTo>
                      <a:pt x="78" y="155"/>
                      <a:pt x="78" y="155"/>
                      <a:pt x="79" y="155"/>
                    </a:cubicBezTo>
                    <a:close/>
                    <a:moveTo>
                      <a:pt x="73" y="153"/>
                    </a:moveTo>
                    <a:cubicBezTo>
                      <a:pt x="71" y="154"/>
                      <a:pt x="73" y="156"/>
                      <a:pt x="74" y="156"/>
                    </a:cubicBezTo>
                    <a:cubicBezTo>
                      <a:pt x="75" y="155"/>
                      <a:pt x="75" y="153"/>
                      <a:pt x="73" y="153"/>
                    </a:cubicBezTo>
                    <a:close/>
                    <a:moveTo>
                      <a:pt x="73" y="171"/>
                    </a:moveTo>
                    <a:cubicBezTo>
                      <a:pt x="73" y="174"/>
                      <a:pt x="71" y="177"/>
                      <a:pt x="72" y="178"/>
                    </a:cubicBezTo>
                    <a:cubicBezTo>
                      <a:pt x="72" y="176"/>
                      <a:pt x="76" y="173"/>
                      <a:pt x="73" y="171"/>
                    </a:cubicBezTo>
                    <a:close/>
                    <a:moveTo>
                      <a:pt x="68" y="216"/>
                    </a:moveTo>
                    <a:cubicBezTo>
                      <a:pt x="68" y="213"/>
                      <a:pt x="71" y="211"/>
                      <a:pt x="69" y="209"/>
                    </a:cubicBezTo>
                    <a:cubicBezTo>
                      <a:pt x="69" y="211"/>
                      <a:pt x="66" y="214"/>
                      <a:pt x="68" y="216"/>
                    </a:cubicBezTo>
                    <a:close/>
                    <a:moveTo>
                      <a:pt x="77" y="240"/>
                    </a:moveTo>
                    <a:cubicBezTo>
                      <a:pt x="82" y="246"/>
                      <a:pt x="89" y="241"/>
                      <a:pt x="95" y="243"/>
                    </a:cubicBezTo>
                    <a:cubicBezTo>
                      <a:pt x="98" y="238"/>
                      <a:pt x="108" y="241"/>
                      <a:pt x="112" y="237"/>
                    </a:cubicBezTo>
                    <a:cubicBezTo>
                      <a:pt x="104" y="238"/>
                      <a:pt x="93" y="240"/>
                      <a:pt x="83" y="242"/>
                    </a:cubicBezTo>
                    <a:cubicBezTo>
                      <a:pt x="84" y="241"/>
                      <a:pt x="85" y="240"/>
                      <a:pt x="85" y="238"/>
                    </a:cubicBezTo>
                    <a:cubicBezTo>
                      <a:pt x="79" y="232"/>
                      <a:pt x="74" y="245"/>
                      <a:pt x="68" y="243"/>
                    </a:cubicBezTo>
                    <a:cubicBezTo>
                      <a:pt x="70" y="240"/>
                      <a:pt x="71" y="237"/>
                      <a:pt x="73" y="235"/>
                    </a:cubicBezTo>
                    <a:cubicBezTo>
                      <a:pt x="77" y="237"/>
                      <a:pt x="78" y="233"/>
                      <a:pt x="81" y="234"/>
                    </a:cubicBezTo>
                    <a:cubicBezTo>
                      <a:pt x="79" y="233"/>
                      <a:pt x="77" y="233"/>
                      <a:pt x="76" y="232"/>
                    </a:cubicBezTo>
                    <a:cubicBezTo>
                      <a:pt x="77" y="231"/>
                      <a:pt x="77" y="230"/>
                      <a:pt x="78" y="229"/>
                    </a:cubicBezTo>
                    <a:cubicBezTo>
                      <a:pt x="78" y="228"/>
                      <a:pt x="78" y="228"/>
                      <a:pt x="78" y="228"/>
                    </a:cubicBezTo>
                    <a:cubicBezTo>
                      <a:pt x="73" y="233"/>
                      <a:pt x="68" y="239"/>
                      <a:pt x="65" y="246"/>
                    </a:cubicBezTo>
                    <a:cubicBezTo>
                      <a:pt x="70" y="249"/>
                      <a:pt x="73" y="242"/>
                      <a:pt x="77" y="240"/>
                    </a:cubicBezTo>
                    <a:close/>
                    <a:moveTo>
                      <a:pt x="66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65" y="45"/>
                      <a:pt x="66" y="46"/>
                      <a:pt x="65" y="47"/>
                    </a:cubicBezTo>
                    <a:cubicBezTo>
                      <a:pt x="68" y="47"/>
                      <a:pt x="69" y="48"/>
                      <a:pt x="71" y="49"/>
                    </a:cubicBezTo>
                    <a:cubicBezTo>
                      <a:pt x="73" y="48"/>
                      <a:pt x="74" y="47"/>
                      <a:pt x="75" y="47"/>
                    </a:cubicBezTo>
                    <a:cubicBezTo>
                      <a:pt x="73" y="46"/>
                      <a:pt x="76" y="45"/>
                      <a:pt x="76" y="43"/>
                    </a:cubicBezTo>
                    <a:cubicBezTo>
                      <a:pt x="76" y="42"/>
                      <a:pt x="75" y="42"/>
                      <a:pt x="75" y="41"/>
                    </a:cubicBezTo>
                    <a:cubicBezTo>
                      <a:pt x="72" y="41"/>
                      <a:pt x="73" y="43"/>
                      <a:pt x="70" y="43"/>
                    </a:cubicBezTo>
                    <a:cubicBezTo>
                      <a:pt x="69" y="41"/>
                      <a:pt x="68" y="42"/>
                      <a:pt x="67" y="40"/>
                    </a:cubicBezTo>
                    <a:cubicBezTo>
                      <a:pt x="68" y="40"/>
                      <a:pt x="70" y="40"/>
                      <a:pt x="70" y="40"/>
                    </a:cubicBezTo>
                    <a:cubicBezTo>
                      <a:pt x="70" y="36"/>
                      <a:pt x="67" y="35"/>
                      <a:pt x="66" y="32"/>
                    </a:cubicBezTo>
                    <a:cubicBezTo>
                      <a:pt x="65" y="35"/>
                      <a:pt x="64" y="37"/>
                      <a:pt x="63" y="39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6" y="40"/>
                      <a:pt x="68" y="41"/>
                      <a:pt x="69" y="45"/>
                    </a:cubicBezTo>
                    <a:cubicBezTo>
                      <a:pt x="68" y="45"/>
                      <a:pt x="68" y="43"/>
                      <a:pt x="66" y="44"/>
                    </a:cubicBezTo>
                    <a:close/>
                    <a:moveTo>
                      <a:pt x="66" y="68"/>
                    </a:moveTo>
                    <a:cubicBezTo>
                      <a:pt x="65" y="66"/>
                      <a:pt x="63" y="68"/>
                      <a:pt x="64" y="70"/>
                    </a:cubicBezTo>
                    <a:cubicBezTo>
                      <a:pt x="66" y="70"/>
                      <a:pt x="66" y="69"/>
                      <a:pt x="66" y="68"/>
                    </a:cubicBezTo>
                    <a:close/>
                    <a:moveTo>
                      <a:pt x="64" y="108"/>
                    </a:moveTo>
                    <a:cubicBezTo>
                      <a:pt x="64" y="109"/>
                      <a:pt x="64" y="111"/>
                      <a:pt x="66" y="111"/>
                    </a:cubicBezTo>
                    <a:cubicBezTo>
                      <a:pt x="66" y="109"/>
                      <a:pt x="65" y="109"/>
                      <a:pt x="64" y="108"/>
                    </a:cubicBezTo>
                    <a:close/>
                    <a:moveTo>
                      <a:pt x="67" y="107"/>
                    </a:moveTo>
                    <a:cubicBezTo>
                      <a:pt x="67" y="106"/>
                      <a:pt x="69" y="106"/>
                      <a:pt x="69" y="104"/>
                    </a:cubicBezTo>
                    <a:cubicBezTo>
                      <a:pt x="66" y="106"/>
                      <a:pt x="63" y="103"/>
                      <a:pt x="61" y="105"/>
                    </a:cubicBezTo>
                    <a:cubicBezTo>
                      <a:pt x="62" y="108"/>
                      <a:pt x="66" y="105"/>
                      <a:pt x="67" y="107"/>
                    </a:cubicBezTo>
                    <a:close/>
                    <a:moveTo>
                      <a:pt x="63" y="145"/>
                    </a:moveTo>
                    <a:cubicBezTo>
                      <a:pt x="62" y="147"/>
                      <a:pt x="63" y="148"/>
                      <a:pt x="65" y="148"/>
                    </a:cubicBezTo>
                    <a:cubicBezTo>
                      <a:pt x="66" y="147"/>
                      <a:pt x="66" y="147"/>
                      <a:pt x="65" y="145"/>
                    </a:cubicBezTo>
                    <a:cubicBezTo>
                      <a:pt x="64" y="145"/>
                      <a:pt x="63" y="145"/>
                      <a:pt x="63" y="145"/>
                    </a:cubicBezTo>
                    <a:close/>
                    <a:moveTo>
                      <a:pt x="63" y="134"/>
                    </a:moveTo>
                    <a:cubicBezTo>
                      <a:pt x="63" y="135"/>
                      <a:pt x="65" y="137"/>
                      <a:pt x="66" y="136"/>
                    </a:cubicBezTo>
                    <a:cubicBezTo>
                      <a:pt x="64" y="136"/>
                      <a:pt x="65" y="134"/>
                      <a:pt x="63" y="134"/>
                    </a:cubicBezTo>
                    <a:close/>
                    <a:moveTo>
                      <a:pt x="67" y="235"/>
                    </a:moveTo>
                    <a:cubicBezTo>
                      <a:pt x="67" y="237"/>
                      <a:pt x="63" y="236"/>
                      <a:pt x="65" y="238"/>
                    </a:cubicBezTo>
                    <a:cubicBezTo>
                      <a:pt x="65" y="236"/>
                      <a:pt x="69" y="238"/>
                      <a:pt x="69" y="235"/>
                    </a:cubicBezTo>
                    <a:cubicBezTo>
                      <a:pt x="68" y="235"/>
                      <a:pt x="68" y="235"/>
                      <a:pt x="67" y="235"/>
                    </a:cubicBezTo>
                    <a:close/>
                    <a:moveTo>
                      <a:pt x="64" y="33"/>
                    </a:moveTo>
                    <a:cubicBezTo>
                      <a:pt x="65" y="32"/>
                      <a:pt x="64" y="31"/>
                      <a:pt x="63" y="30"/>
                    </a:cubicBezTo>
                    <a:cubicBezTo>
                      <a:pt x="62" y="31"/>
                      <a:pt x="63" y="33"/>
                      <a:pt x="64" y="33"/>
                    </a:cubicBezTo>
                    <a:close/>
                    <a:moveTo>
                      <a:pt x="64" y="100"/>
                    </a:moveTo>
                    <a:cubicBezTo>
                      <a:pt x="62" y="100"/>
                      <a:pt x="61" y="103"/>
                      <a:pt x="63" y="103"/>
                    </a:cubicBezTo>
                    <a:cubicBezTo>
                      <a:pt x="63" y="102"/>
                      <a:pt x="64" y="102"/>
                      <a:pt x="64" y="100"/>
                    </a:cubicBezTo>
                    <a:close/>
                    <a:moveTo>
                      <a:pt x="65" y="99"/>
                    </a:moveTo>
                    <a:cubicBezTo>
                      <a:pt x="65" y="97"/>
                      <a:pt x="66" y="96"/>
                      <a:pt x="66" y="94"/>
                    </a:cubicBezTo>
                    <a:cubicBezTo>
                      <a:pt x="63" y="95"/>
                      <a:pt x="64" y="92"/>
                      <a:pt x="62" y="93"/>
                    </a:cubicBezTo>
                    <a:cubicBezTo>
                      <a:pt x="61" y="94"/>
                      <a:pt x="62" y="94"/>
                      <a:pt x="62" y="96"/>
                    </a:cubicBezTo>
                    <a:cubicBezTo>
                      <a:pt x="66" y="95"/>
                      <a:pt x="62" y="99"/>
                      <a:pt x="65" y="99"/>
                    </a:cubicBezTo>
                    <a:close/>
                    <a:moveTo>
                      <a:pt x="56" y="99"/>
                    </a:moveTo>
                    <a:cubicBezTo>
                      <a:pt x="58" y="99"/>
                      <a:pt x="59" y="103"/>
                      <a:pt x="61" y="101"/>
                    </a:cubicBezTo>
                    <a:cubicBezTo>
                      <a:pt x="59" y="101"/>
                      <a:pt x="58" y="98"/>
                      <a:pt x="56" y="99"/>
                    </a:cubicBezTo>
                    <a:close/>
                    <a:moveTo>
                      <a:pt x="60" y="230"/>
                    </a:moveTo>
                    <a:cubicBezTo>
                      <a:pt x="61" y="230"/>
                      <a:pt x="61" y="230"/>
                      <a:pt x="62" y="230"/>
                    </a:cubicBezTo>
                    <a:cubicBezTo>
                      <a:pt x="62" y="229"/>
                      <a:pt x="62" y="229"/>
                      <a:pt x="62" y="228"/>
                    </a:cubicBezTo>
                    <a:cubicBezTo>
                      <a:pt x="62" y="228"/>
                      <a:pt x="61" y="228"/>
                      <a:pt x="61" y="228"/>
                    </a:cubicBezTo>
                    <a:cubicBezTo>
                      <a:pt x="63" y="226"/>
                      <a:pt x="62" y="224"/>
                      <a:pt x="64" y="226"/>
                    </a:cubicBezTo>
                    <a:cubicBezTo>
                      <a:pt x="64" y="224"/>
                      <a:pt x="67" y="222"/>
                      <a:pt x="65" y="220"/>
                    </a:cubicBezTo>
                    <a:cubicBezTo>
                      <a:pt x="64" y="221"/>
                      <a:pt x="65" y="225"/>
                      <a:pt x="62" y="224"/>
                    </a:cubicBezTo>
                    <a:cubicBezTo>
                      <a:pt x="62" y="226"/>
                      <a:pt x="59" y="227"/>
                      <a:pt x="61" y="229"/>
                    </a:cubicBezTo>
                    <a:cubicBezTo>
                      <a:pt x="61" y="230"/>
                      <a:pt x="60" y="229"/>
                      <a:pt x="60" y="230"/>
                    </a:cubicBezTo>
                    <a:close/>
                    <a:moveTo>
                      <a:pt x="58" y="32"/>
                    </a:moveTo>
                    <a:cubicBezTo>
                      <a:pt x="57" y="33"/>
                      <a:pt x="57" y="34"/>
                      <a:pt x="58" y="35"/>
                    </a:cubicBezTo>
                    <a:cubicBezTo>
                      <a:pt x="59" y="35"/>
                      <a:pt x="59" y="34"/>
                      <a:pt x="59" y="32"/>
                    </a:cubicBezTo>
                    <a:cubicBezTo>
                      <a:pt x="59" y="32"/>
                      <a:pt x="58" y="32"/>
                      <a:pt x="58" y="32"/>
                    </a:cubicBezTo>
                    <a:close/>
                    <a:moveTo>
                      <a:pt x="54" y="258"/>
                    </a:moveTo>
                    <a:cubicBezTo>
                      <a:pt x="55" y="254"/>
                      <a:pt x="60" y="250"/>
                      <a:pt x="59" y="246"/>
                    </a:cubicBezTo>
                    <a:cubicBezTo>
                      <a:pt x="58" y="250"/>
                      <a:pt x="54" y="254"/>
                      <a:pt x="54" y="258"/>
                    </a:cubicBezTo>
                    <a:close/>
                    <a:moveTo>
                      <a:pt x="54" y="90"/>
                    </a:moveTo>
                    <a:cubicBezTo>
                      <a:pt x="54" y="91"/>
                      <a:pt x="54" y="92"/>
                      <a:pt x="54" y="92"/>
                    </a:cubicBezTo>
                    <a:cubicBezTo>
                      <a:pt x="56" y="92"/>
                      <a:pt x="59" y="94"/>
                      <a:pt x="59" y="93"/>
                    </a:cubicBezTo>
                    <a:cubicBezTo>
                      <a:pt x="57" y="93"/>
                      <a:pt x="57" y="90"/>
                      <a:pt x="54" y="90"/>
                    </a:cubicBezTo>
                    <a:close/>
                    <a:moveTo>
                      <a:pt x="59" y="105"/>
                    </a:moveTo>
                    <a:cubicBezTo>
                      <a:pt x="58" y="104"/>
                      <a:pt x="57" y="105"/>
                      <a:pt x="56" y="105"/>
                    </a:cubicBezTo>
                    <a:cubicBezTo>
                      <a:pt x="56" y="107"/>
                      <a:pt x="59" y="107"/>
                      <a:pt x="59" y="105"/>
                    </a:cubicBezTo>
                    <a:close/>
                    <a:moveTo>
                      <a:pt x="55" y="74"/>
                    </a:moveTo>
                    <a:cubicBezTo>
                      <a:pt x="55" y="75"/>
                      <a:pt x="56" y="76"/>
                      <a:pt x="58" y="76"/>
                    </a:cubicBezTo>
                    <a:cubicBezTo>
                      <a:pt x="58" y="74"/>
                      <a:pt x="57" y="73"/>
                      <a:pt x="55" y="74"/>
                    </a:cubicBezTo>
                    <a:close/>
                    <a:moveTo>
                      <a:pt x="55" y="98"/>
                    </a:moveTo>
                    <a:cubicBezTo>
                      <a:pt x="55" y="96"/>
                      <a:pt x="54" y="96"/>
                      <a:pt x="53" y="96"/>
                    </a:cubicBezTo>
                    <a:cubicBezTo>
                      <a:pt x="52" y="98"/>
                      <a:pt x="54" y="99"/>
                      <a:pt x="55" y="98"/>
                    </a:cubicBezTo>
                    <a:close/>
                    <a:moveTo>
                      <a:pt x="55" y="109"/>
                    </a:moveTo>
                    <a:cubicBezTo>
                      <a:pt x="55" y="109"/>
                      <a:pt x="55" y="109"/>
                      <a:pt x="55" y="109"/>
                    </a:cubicBezTo>
                    <a:cubicBezTo>
                      <a:pt x="55" y="109"/>
                      <a:pt x="55" y="109"/>
                      <a:pt x="55" y="109"/>
                    </a:cubicBezTo>
                    <a:close/>
                    <a:moveTo>
                      <a:pt x="48" y="108"/>
                    </a:moveTo>
                    <a:cubicBezTo>
                      <a:pt x="42" y="114"/>
                      <a:pt x="48" y="121"/>
                      <a:pt x="49" y="128"/>
                    </a:cubicBezTo>
                    <a:cubicBezTo>
                      <a:pt x="54" y="128"/>
                      <a:pt x="57" y="126"/>
                      <a:pt x="57" y="121"/>
                    </a:cubicBezTo>
                    <a:cubicBezTo>
                      <a:pt x="56" y="120"/>
                      <a:pt x="54" y="119"/>
                      <a:pt x="54" y="118"/>
                    </a:cubicBezTo>
                    <a:cubicBezTo>
                      <a:pt x="55" y="116"/>
                      <a:pt x="55" y="110"/>
                      <a:pt x="55" y="109"/>
                    </a:cubicBezTo>
                    <a:cubicBezTo>
                      <a:pt x="53" y="110"/>
                      <a:pt x="52" y="107"/>
                      <a:pt x="48" y="108"/>
                    </a:cubicBezTo>
                    <a:close/>
                    <a:moveTo>
                      <a:pt x="55" y="79"/>
                    </a:moveTo>
                    <a:cubicBezTo>
                      <a:pt x="55" y="77"/>
                      <a:pt x="53" y="75"/>
                      <a:pt x="52" y="76"/>
                    </a:cubicBezTo>
                    <a:cubicBezTo>
                      <a:pt x="53" y="77"/>
                      <a:pt x="53" y="79"/>
                      <a:pt x="55" y="79"/>
                    </a:cubicBezTo>
                    <a:close/>
                    <a:moveTo>
                      <a:pt x="50" y="156"/>
                    </a:moveTo>
                    <a:cubicBezTo>
                      <a:pt x="51" y="158"/>
                      <a:pt x="53" y="156"/>
                      <a:pt x="53" y="157"/>
                    </a:cubicBezTo>
                    <a:cubicBezTo>
                      <a:pt x="50" y="162"/>
                      <a:pt x="53" y="166"/>
                      <a:pt x="57" y="168"/>
                    </a:cubicBezTo>
                    <a:cubicBezTo>
                      <a:pt x="56" y="168"/>
                      <a:pt x="56" y="170"/>
                      <a:pt x="57" y="171"/>
                    </a:cubicBezTo>
                    <a:cubicBezTo>
                      <a:pt x="60" y="169"/>
                      <a:pt x="61" y="171"/>
                      <a:pt x="64" y="171"/>
                    </a:cubicBezTo>
                    <a:cubicBezTo>
                      <a:pt x="65" y="168"/>
                      <a:pt x="67" y="168"/>
                      <a:pt x="65" y="163"/>
                    </a:cubicBezTo>
                    <a:cubicBezTo>
                      <a:pt x="70" y="162"/>
                      <a:pt x="69" y="159"/>
                      <a:pt x="71" y="155"/>
                    </a:cubicBezTo>
                    <a:cubicBezTo>
                      <a:pt x="69" y="154"/>
                      <a:pt x="67" y="153"/>
                      <a:pt x="66" y="150"/>
                    </a:cubicBezTo>
                    <a:cubicBezTo>
                      <a:pt x="63" y="152"/>
                      <a:pt x="59" y="151"/>
                      <a:pt x="56" y="150"/>
                    </a:cubicBezTo>
                    <a:cubicBezTo>
                      <a:pt x="55" y="153"/>
                      <a:pt x="54" y="155"/>
                      <a:pt x="51" y="154"/>
                    </a:cubicBezTo>
                    <a:cubicBezTo>
                      <a:pt x="51" y="155"/>
                      <a:pt x="50" y="155"/>
                      <a:pt x="50" y="156"/>
                    </a:cubicBezTo>
                    <a:close/>
                    <a:moveTo>
                      <a:pt x="53" y="178"/>
                    </a:moveTo>
                    <a:cubicBezTo>
                      <a:pt x="51" y="174"/>
                      <a:pt x="53" y="172"/>
                      <a:pt x="53" y="169"/>
                    </a:cubicBezTo>
                    <a:cubicBezTo>
                      <a:pt x="51" y="167"/>
                      <a:pt x="47" y="167"/>
                      <a:pt x="46" y="169"/>
                    </a:cubicBezTo>
                    <a:cubicBezTo>
                      <a:pt x="46" y="170"/>
                      <a:pt x="48" y="172"/>
                      <a:pt x="49" y="173"/>
                    </a:cubicBezTo>
                    <a:cubicBezTo>
                      <a:pt x="48" y="174"/>
                      <a:pt x="46" y="172"/>
                      <a:pt x="46" y="173"/>
                    </a:cubicBezTo>
                    <a:cubicBezTo>
                      <a:pt x="49" y="174"/>
                      <a:pt x="50" y="177"/>
                      <a:pt x="53" y="178"/>
                    </a:cubicBezTo>
                    <a:close/>
                    <a:moveTo>
                      <a:pt x="53" y="68"/>
                    </a:moveTo>
                    <a:cubicBezTo>
                      <a:pt x="53" y="67"/>
                      <a:pt x="53" y="65"/>
                      <a:pt x="52" y="65"/>
                    </a:cubicBezTo>
                    <a:cubicBezTo>
                      <a:pt x="52" y="66"/>
                      <a:pt x="51" y="66"/>
                      <a:pt x="51" y="68"/>
                    </a:cubicBezTo>
                    <a:cubicBezTo>
                      <a:pt x="52" y="68"/>
                      <a:pt x="52" y="68"/>
                      <a:pt x="53" y="68"/>
                    </a:cubicBezTo>
                    <a:close/>
                    <a:moveTo>
                      <a:pt x="51" y="129"/>
                    </a:moveTo>
                    <a:cubicBezTo>
                      <a:pt x="50" y="128"/>
                      <a:pt x="48" y="129"/>
                      <a:pt x="47" y="130"/>
                    </a:cubicBezTo>
                    <a:cubicBezTo>
                      <a:pt x="49" y="131"/>
                      <a:pt x="50" y="131"/>
                      <a:pt x="51" y="129"/>
                    </a:cubicBezTo>
                    <a:close/>
                    <a:moveTo>
                      <a:pt x="50" y="182"/>
                    </a:moveTo>
                    <a:cubicBezTo>
                      <a:pt x="50" y="181"/>
                      <a:pt x="48" y="181"/>
                      <a:pt x="49" y="179"/>
                    </a:cubicBezTo>
                    <a:cubicBezTo>
                      <a:pt x="48" y="179"/>
                      <a:pt x="48" y="180"/>
                      <a:pt x="47" y="180"/>
                    </a:cubicBezTo>
                    <a:cubicBezTo>
                      <a:pt x="49" y="181"/>
                      <a:pt x="50" y="182"/>
                      <a:pt x="50" y="182"/>
                    </a:cubicBezTo>
                    <a:close/>
                    <a:moveTo>
                      <a:pt x="48" y="256"/>
                    </a:moveTo>
                    <a:cubicBezTo>
                      <a:pt x="49" y="255"/>
                      <a:pt x="50" y="254"/>
                      <a:pt x="49" y="252"/>
                    </a:cubicBezTo>
                    <a:cubicBezTo>
                      <a:pt x="48" y="250"/>
                      <a:pt x="44" y="251"/>
                      <a:pt x="44" y="255"/>
                    </a:cubicBezTo>
                    <a:cubicBezTo>
                      <a:pt x="45" y="256"/>
                      <a:pt x="46" y="256"/>
                      <a:pt x="48" y="256"/>
                    </a:cubicBezTo>
                    <a:close/>
                    <a:moveTo>
                      <a:pt x="44" y="99"/>
                    </a:moveTo>
                    <a:cubicBezTo>
                      <a:pt x="46" y="101"/>
                      <a:pt x="48" y="100"/>
                      <a:pt x="48" y="98"/>
                    </a:cubicBezTo>
                    <a:cubicBezTo>
                      <a:pt x="46" y="99"/>
                      <a:pt x="47" y="97"/>
                      <a:pt x="46" y="97"/>
                    </a:cubicBezTo>
                    <a:cubicBezTo>
                      <a:pt x="45" y="98"/>
                      <a:pt x="44" y="98"/>
                      <a:pt x="44" y="99"/>
                    </a:cubicBezTo>
                    <a:close/>
                    <a:moveTo>
                      <a:pt x="46" y="63"/>
                    </a:moveTo>
                    <a:cubicBezTo>
                      <a:pt x="46" y="62"/>
                      <a:pt x="48" y="61"/>
                      <a:pt x="47" y="60"/>
                    </a:cubicBezTo>
                    <a:cubicBezTo>
                      <a:pt x="47" y="60"/>
                      <a:pt x="46" y="61"/>
                      <a:pt x="46" y="61"/>
                    </a:cubicBezTo>
                    <a:cubicBezTo>
                      <a:pt x="46" y="63"/>
                      <a:pt x="46" y="64"/>
                      <a:pt x="46" y="65"/>
                    </a:cubicBezTo>
                    <a:cubicBezTo>
                      <a:pt x="47" y="64"/>
                      <a:pt x="49" y="68"/>
                      <a:pt x="51" y="66"/>
                    </a:cubicBezTo>
                    <a:cubicBezTo>
                      <a:pt x="49" y="65"/>
                      <a:pt x="47" y="65"/>
                      <a:pt x="46" y="63"/>
                    </a:cubicBezTo>
                    <a:close/>
                    <a:moveTo>
                      <a:pt x="46" y="180"/>
                    </a:moveTo>
                    <a:cubicBezTo>
                      <a:pt x="46" y="180"/>
                      <a:pt x="47" y="180"/>
                      <a:pt x="47" y="180"/>
                    </a:cubicBezTo>
                    <a:cubicBezTo>
                      <a:pt x="47" y="178"/>
                      <a:pt x="47" y="177"/>
                      <a:pt x="45" y="177"/>
                    </a:cubicBezTo>
                    <a:cubicBezTo>
                      <a:pt x="45" y="178"/>
                      <a:pt x="46" y="179"/>
                      <a:pt x="46" y="180"/>
                    </a:cubicBezTo>
                    <a:close/>
                    <a:moveTo>
                      <a:pt x="45" y="162"/>
                    </a:moveTo>
                    <a:cubicBezTo>
                      <a:pt x="45" y="162"/>
                      <a:pt x="46" y="162"/>
                      <a:pt x="47" y="162"/>
                    </a:cubicBezTo>
                    <a:cubicBezTo>
                      <a:pt x="48" y="161"/>
                      <a:pt x="48" y="158"/>
                      <a:pt x="45" y="158"/>
                    </a:cubicBezTo>
                    <a:cubicBezTo>
                      <a:pt x="44" y="159"/>
                      <a:pt x="43" y="161"/>
                      <a:pt x="45" y="162"/>
                    </a:cubicBezTo>
                    <a:close/>
                    <a:moveTo>
                      <a:pt x="47" y="67"/>
                    </a:moveTo>
                    <a:cubicBezTo>
                      <a:pt x="47" y="68"/>
                      <a:pt x="46" y="69"/>
                      <a:pt x="45" y="69"/>
                    </a:cubicBezTo>
                    <a:cubicBezTo>
                      <a:pt x="45" y="68"/>
                      <a:pt x="41" y="68"/>
                      <a:pt x="42" y="70"/>
                    </a:cubicBezTo>
                    <a:cubicBezTo>
                      <a:pt x="43" y="70"/>
                      <a:pt x="45" y="70"/>
                      <a:pt x="45" y="71"/>
                    </a:cubicBezTo>
                    <a:cubicBezTo>
                      <a:pt x="47" y="71"/>
                      <a:pt x="47" y="69"/>
                      <a:pt x="48" y="69"/>
                    </a:cubicBezTo>
                    <a:cubicBezTo>
                      <a:pt x="48" y="67"/>
                      <a:pt x="48" y="67"/>
                      <a:pt x="47" y="67"/>
                    </a:cubicBezTo>
                    <a:close/>
                    <a:moveTo>
                      <a:pt x="39" y="114"/>
                    </a:moveTo>
                    <a:cubicBezTo>
                      <a:pt x="39" y="115"/>
                      <a:pt x="40" y="116"/>
                      <a:pt x="41" y="116"/>
                    </a:cubicBezTo>
                    <a:cubicBezTo>
                      <a:pt x="42" y="115"/>
                      <a:pt x="43" y="114"/>
                      <a:pt x="44" y="114"/>
                    </a:cubicBezTo>
                    <a:cubicBezTo>
                      <a:pt x="44" y="111"/>
                      <a:pt x="43" y="109"/>
                      <a:pt x="41" y="108"/>
                    </a:cubicBezTo>
                    <a:cubicBezTo>
                      <a:pt x="40" y="110"/>
                      <a:pt x="38" y="111"/>
                      <a:pt x="39" y="114"/>
                    </a:cubicBezTo>
                    <a:close/>
                    <a:moveTo>
                      <a:pt x="40" y="177"/>
                    </a:moveTo>
                    <a:cubicBezTo>
                      <a:pt x="41" y="178"/>
                      <a:pt x="45" y="182"/>
                      <a:pt x="46" y="180"/>
                    </a:cubicBezTo>
                    <a:cubicBezTo>
                      <a:pt x="45" y="179"/>
                      <a:pt x="41" y="173"/>
                      <a:pt x="40" y="177"/>
                    </a:cubicBezTo>
                    <a:close/>
                    <a:moveTo>
                      <a:pt x="43" y="40"/>
                    </a:moveTo>
                    <a:cubicBezTo>
                      <a:pt x="42" y="40"/>
                      <a:pt x="41" y="40"/>
                      <a:pt x="40" y="40"/>
                    </a:cubicBezTo>
                    <a:cubicBezTo>
                      <a:pt x="40" y="41"/>
                      <a:pt x="40" y="41"/>
                      <a:pt x="41" y="42"/>
                    </a:cubicBezTo>
                    <a:cubicBezTo>
                      <a:pt x="42" y="42"/>
                      <a:pt x="43" y="42"/>
                      <a:pt x="43" y="40"/>
                    </a:cubicBezTo>
                    <a:close/>
                    <a:moveTo>
                      <a:pt x="42" y="58"/>
                    </a:moveTo>
                    <a:cubicBezTo>
                      <a:pt x="38" y="55"/>
                      <a:pt x="41" y="62"/>
                      <a:pt x="42" y="58"/>
                    </a:cubicBezTo>
                    <a:close/>
                    <a:moveTo>
                      <a:pt x="42" y="166"/>
                    </a:moveTo>
                    <a:cubicBezTo>
                      <a:pt x="40" y="166"/>
                      <a:pt x="39" y="166"/>
                      <a:pt x="39" y="166"/>
                    </a:cubicBezTo>
                    <a:cubicBezTo>
                      <a:pt x="38" y="168"/>
                      <a:pt x="40" y="168"/>
                      <a:pt x="39" y="169"/>
                    </a:cubicBezTo>
                    <a:cubicBezTo>
                      <a:pt x="42" y="168"/>
                      <a:pt x="41" y="172"/>
                      <a:pt x="44" y="172"/>
                    </a:cubicBezTo>
                    <a:cubicBezTo>
                      <a:pt x="43" y="169"/>
                      <a:pt x="43" y="168"/>
                      <a:pt x="42" y="166"/>
                    </a:cubicBezTo>
                    <a:close/>
                    <a:moveTo>
                      <a:pt x="37" y="156"/>
                    </a:moveTo>
                    <a:cubicBezTo>
                      <a:pt x="37" y="157"/>
                      <a:pt x="38" y="158"/>
                      <a:pt x="39" y="158"/>
                    </a:cubicBezTo>
                    <a:cubicBezTo>
                      <a:pt x="39" y="157"/>
                      <a:pt x="39" y="157"/>
                      <a:pt x="39" y="156"/>
                    </a:cubicBezTo>
                    <a:cubicBezTo>
                      <a:pt x="39" y="156"/>
                      <a:pt x="38" y="156"/>
                      <a:pt x="37" y="156"/>
                    </a:cubicBezTo>
                    <a:close/>
                    <a:moveTo>
                      <a:pt x="37" y="145"/>
                    </a:moveTo>
                    <a:cubicBezTo>
                      <a:pt x="36" y="143"/>
                      <a:pt x="33" y="146"/>
                      <a:pt x="35" y="148"/>
                    </a:cubicBezTo>
                    <a:cubicBezTo>
                      <a:pt x="35" y="147"/>
                      <a:pt x="37" y="146"/>
                      <a:pt x="37" y="145"/>
                    </a:cubicBezTo>
                    <a:close/>
                    <a:moveTo>
                      <a:pt x="39" y="178"/>
                    </a:moveTo>
                    <a:cubicBezTo>
                      <a:pt x="38" y="178"/>
                      <a:pt x="36" y="176"/>
                      <a:pt x="35" y="177"/>
                    </a:cubicBezTo>
                    <a:cubicBezTo>
                      <a:pt x="36" y="177"/>
                      <a:pt x="37" y="180"/>
                      <a:pt x="39" y="178"/>
                    </a:cubicBezTo>
                    <a:close/>
                    <a:moveTo>
                      <a:pt x="36" y="41"/>
                    </a:moveTo>
                    <a:cubicBezTo>
                      <a:pt x="38" y="41"/>
                      <a:pt x="38" y="40"/>
                      <a:pt x="39" y="41"/>
                    </a:cubicBezTo>
                    <a:cubicBezTo>
                      <a:pt x="39" y="40"/>
                      <a:pt x="40" y="40"/>
                      <a:pt x="40" y="39"/>
                    </a:cubicBezTo>
                    <a:cubicBezTo>
                      <a:pt x="38" y="38"/>
                      <a:pt x="39" y="40"/>
                      <a:pt x="37" y="40"/>
                    </a:cubicBezTo>
                    <a:cubicBezTo>
                      <a:pt x="37" y="39"/>
                      <a:pt x="37" y="38"/>
                      <a:pt x="36" y="39"/>
                    </a:cubicBezTo>
                    <a:cubicBezTo>
                      <a:pt x="36" y="40"/>
                      <a:pt x="37" y="40"/>
                      <a:pt x="36" y="41"/>
                    </a:cubicBezTo>
                    <a:close/>
                    <a:moveTo>
                      <a:pt x="32" y="53"/>
                    </a:moveTo>
                    <a:cubicBezTo>
                      <a:pt x="34" y="52"/>
                      <a:pt x="32" y="50"/>
                      <a:pt x="30" y="50"/>
                    </a:cubicBezTo>
                    <a:cubicBezTo>
                      <a:pt x="30" y="52"/>
                      <a:pt x="30" y="53"/>
                      <a:pt x="32" y="53"/>
                    </a:cubicBezTo>
                    <a:close/>
                    <a:moveTo>
                      <a:pt x="31" y="60"/>
                    </a:moveTo>
                    <a:cubicBezTo>
                      <a:pt x="31" y="61"/>
                      <a:pt x="32" y="62"/>
                      <a:pt x="34" y="62"/>
                    </a:cubicBezTo>
                    <a:cubicBezTo>
                      <a:pt x="33" y="61"/>
                      <a:pt x="33" y="60"/>
                      <a:pt x="31" y="59"/>
                    </a:cubicBezTo>
                    <a:cubicBezTo>
                      <a:pt x="31" y="60"/>
                      <a:pt x="31" y="60"/>
                      <a:pt x="31" y="60"/>
                    </a:cubicBezTo>
                    <a:close/>
                    <a:moveTo>
                      <a:pt x="25" y="104"/>
                    </a:moveTo>
                    <a:cubicBezTo>
                      <a:pt x="26" y="105"/>
                      <a:pt x="26" y="105"/>
                      <a:pt x="26" y="106"/>
                    </a:cubicBezTo>
                    <a:cubicBezTo>
                      <a:pt x="28" y="106"/>
                      <a:pt x="28" y="105"/>
                      <a:pt x="30" y="105"/>
                    </a:cubicBezTo>
                    <a:cubicBezTo>
                      <a:pt x="30" y="104"/>
                      <a:pt x="30" y="102"/>
                      <a:pt x="30" y="101"/>
                    </a:cubicBezTo>
                    <a:cubicBezTo>
                      <a:pt x="27" y="100"/>
                      <a:pt x="26" y="102"/>
                      <a:pt x="25" y="104"/>
                    </a:cubicBezTo>
                    <a:close/>
                    <a:moveTo>
                      <a:pt x="34" y="39"/>
                    </a:moveTo>
                    <a:cubicBezTo>
                      <a:pt x="35" y="39"/>
                      <a:pt x="33" y="40"/>
                      <a:pt x="32" y="40"/>
                    </a:cubicBezTo>
                    <a:cubicBezTo>
                      <a:pt x="32" y="39"/>
                      <a:pt x="32" y="39"/>
                      <a:pt x="30" y="39"/>
                    </a:cubicBezTo>
                    <a:cubicBezTo>
                      <a:pt x="29" y="40"/>
                      <a:pt x="29" y="42"/>
                      <a:pt x="27" y="41"/>
                    </a:cubicBezTo>
                    <a:cubicBezTo>
                      <a:pt x="29" y="43"/>
                      <a:pt x="27" y="46"/>
                      <a:pt x="30" y="46"/>
                    </a:cubicBezTo>
                    <a:cubicBezTo>
                      <a:pt x="30" y="45"/>
                      <a:pt x="29" y="45"/>
                      <a:pt x="29" y="43"/>
                    </a:cubicBezTo>
                    <a:cubicBezTo>
                      <a:pt x="31" y="41"/>
                      <a:pt x="32" y="41"/>
                      <a:pt x="35" y="41"/>
                    </a:cubicBezTo>
                    <a:cubicBezTo>
                      <a:pt x="36" y="40"/>
                      <a:pt x="35" y="40"/>
                      <a:pt x="35" y="38"/>
                    </a:cubicBezTo>
                    <a:cubicBezTo>
                      <a:pt x="35" y="38"/>
                      <a:pt x="34" y="38"/>
                      <a:pt x="34" y="39"/>
                    </a:cubicBezTo>
                    <a:close/>
                    <a:moveTo>
                      <a:pt x="27" y="58"/>
                    </a:moveTo>
                    <a:cubicBezTo>
                      <a:pt x="29" y="59"/>
                      <a:pt x="29" y="55"/>
                      <a:pt x="27" y="56"/>
                    </a:cubicBezTo>
                    <a:cubicBezTo>
                      <a:pt x="27" y="57"/>
                      <a:pt x="27" y="57"/>
                      <a:pt x="27" y="58"/>
                    </a:cubicBezTo>
                    <a:close/>
                    <a:moveTo>
                      <a:pt x="26" y="37"/>
                    </a:moveTo>
                    <a:cubicBezTo>
                      <a:pt x="25" y="37"/>
                      <a:pt x="24" y="37"/>
                      <a:pt x="24" y="37"/>
                    </a:cubicBezTo>
                    <a:cubicBezTo>
                      <a:pt x="24" y="40"/>
                      <a:pt x="24" y="43"/>
                      <a:pt x="25" y="44"/>
                    </a:cubicBezTo>
                    <a:cubicBezTo>
                      <a:pt x="27" y="41"/>
                      <a:pt x="25" y="41"/>
                      <a:pt x="26" y="37"/>
                    </a:cubicBezTo>
                    <a:close/>
                    <a:moveTo>
                      <a:pt x="23" y="156"/>
                    </a:moveTo>
                    <a:cubicBezTo>
                      <a:pt x="23" y="156"/>
                      <a:pt x="21" y="156"/>
                      <a:pt x="20" y="156"/>
                    </a:cubicBezTo>
                    <a:cubicBezTo>
                      <a:pt x="18" y="157"/>
                      <a:pt x="17" y="162"/>
                      <a:pt x="19" y="164"/>
                    </a:cubicBezTo>
                    <a:cubicBezTo>
                      <a:pt x="22" y="165"/>
                      <a:pt x="22" y="162"/>
                      <a:pt x="24" y="161"/>
                    </a:cubicBezTo>
                    <a:cubicBezTo>
                      <a:pt x="32" y="166"/>
                      <a:pt x="29" y="147"/>
                      <a:pt x="23" y="156"/>
                    </a:cubicBezTo>
                    <a:close/>
                    <a:moveTo>
                      <a:pt x="263" y="135"/>
                    </a:moveTo>
                    <a:cubicBezTo>
                      <a:pt x="269" y="134"/>
                      <a:pt x="269" y="137"/>
                      <a:pt x="270" y="139"/>
                    </a:cubicBezTo>
                    <a:cubicBezTo>
                      <a:pt x="268" y="138"/>
                      <a:pt x="265" y="138"/>
                      <a:pt x="263" y="135"/>
                    </a:cubicBezTo>
                    <a:close/>
                    <a:moveTo>
                      <a:pt x="263" y="156"/>
                    </a:moveTo>
                    <a:cubicBezTo>
                      <a:pt x="265" y="156"/>
                      <a:pt x="264" y="157"/>
                      <a:pt x="264" y="158"/>
                    </a:cubicBezTo>
                    <a:cubicBezTo>
                      <a:pt x="266" y="158"/>
                      <a:pt x="265" y="155"/>
                      <a:pt x="267" y="155"/>
                    </a:cubicBezTo>
                    <a:cubicBezTo>
                      <a:pt x="266" y="158"/>
                      <a:pt x="266" y="159"/>
                      <a:pt x="267" y="161"/>
                    </a:cubicBezTo>
                    <a:cubicBezTo>
                      <a:pt x="265" y="161"/>
                      <a:pt x="265" y="163"/>
                      <a:pt x="262" y="162"/>
                    </a:cubicBezTo>
                    <a:cubicBezTo>
                      <a:pt x="262" y="161"/>
                      <a:pt x="264" y="161"/>
                      <a:pt x="265" y="159"/>
                    </a:cubicBezTo>
                    <a:cubicBezTo>
                      <a:pt x="265" y="159"/>
                      <a:pt x="263" y="157"/>
                      <a:pt x="263" y="159"/>
                    </a:cubicBezTo>
                    <a:cubicBezTo>
                      <a:pt x="261" y="158"/>
                      <a:pt x="263" y="157"/>
                      <a:pt x="263" y="156"/>
                    </a:cubicBezTo>
                    <a:close/>
                    <a:moveTo>
                      <a:pt x="264" y="61"/>
                    </a:moveTo>
                    <a:cubicBezTo>
                      <a:pt x="264" y="63"/>
                      <a:pt x="264" y="63"/>
                      <a:pt x="264" y="63"/>
                    </a:cubicBezTo>
                    <a:cubicBezTo>
                      <a:pt x="262" y="63"/>
                      <a:pt x="262" y="63"/>
                      <a:pt x="262" y="63"/>
                    </a:cubicBezTo>
                    <a:cubicBezTo>
                      <a:pt x="262" y="62"/>
                      <a:pt x="262" y="61"/>
                      <a:pt x="264" y="61"/>
                    </a:cubicBezTo>
                    <a:close/>
                    <a:moveTo>
                      <a:pt x="255" y="128"/>
                    </a:moveTo>
                    <a:cubicBezTo>
                      <a:pt x="255" y="128"/>
                      <a:pt x="256" y="128"/>
                      <a:pt x="257" y="128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5" y="131"/>
                      <a:pt x="256" y="129"/>
                      <a:pt x="255" y="128"/>
                    </a:cubicBezTo>
                    <a:close/>
                    <a:moveTo>
                      <a:pt x="253" y="144"/>
                    </a:moveTo>
                    <a:cubicBezTo>
                      <a:pt x="255" y="145"/>
                      <a:pt x="257" y="147"/>
                      <a:pt x="257" y="150"/>
                    </a:cubicBezTo>
                    <a:cubicBezTo>
                      <a:pt x="255" y="149"/>
                      <a:pt x="255" y="147"/>
                      <a:pt x="253" y="144"/>
                    </a:cubicBezTo>
                    <a:close/>
                    <a:moveTo>
                      <a:pt x="253" y="135"/>
                    </a:moveTo>
                    <a:cubicBezTo>
                      <a:pt x="255" y="134"/>
                      <a:pt x="254" y="131"/>
                      <a:pt x="251" y="131"/>
                    </a:cubicBezTo>
                    <a:cubicBezTo>
                      <a:pt x="253" y="127"/>
                      <a:pt x="257" y="133"/>
                      <a:pt x="258" y="133"/>
                    </a:cubicBezTo>
                    <a:cubicBezTo>
                      <a:pt x="258" y="134"/>
                      <a:pt x="258" y="135"/>
                      <a:pt x="257" y="135"/>
                    </a:cubicBezTo>
                    <a:cubicBezTo>
                      <a:pt x="257" y="136"/>
                      <a:pt x="258" y="134"/>
                      <a:pt x="259" y="135"/>
                    </a:cubicBezTo>
                    <a:cubicBezTo>
                      <a:pt x="260" y="135"/>
                      <a:pt x="259" y="136"/>
                      <a:pt x="258" y="136"/>
                    </a:cubicBezTo>
                    <a:cubicBezTo>
                      <a:pt x="262" y="136"/>
                      <a:pt x="263" y="140"/>
                      <a:pt x="266" y="142"/>
                    </a:cubicBezTo>
                    <a:cubicBezTo>
                      <a:pt x="265" y="144"/>
                      <a:pt x="265" y="146"/>
                      <a:pt x="263" y="149"/>
                    </a:cubicBezTo>
                    <a:cubicBezTo>
                      <a:pt x="263" y="150"/>
                      <a:pt x="266" y="147"/>
                      <a:pt x="268" y="149"/>
                    </a:cubicBezTo>
                    <a:cubicBezTo>
                      <a:pt x="268" y="150"/>
                      <a:pt x="265" y="151"/>
                      <a:pt x="267" y="152"/>
                    </a:cubicBezTo>
                    <a:cubicBezTo>
                      <a:pt x="266" y="152"/>
                      <a:pt x="267" y="152"/>
                      <a:pt x="266" y="154"/>
                    </a:cubicBezTo>
                    <a:cubicBezTo>
                      <a:pt x="264" y="153"/>
                      <a:pt x="263" y="153"/>
                      <a:pt x="260" y="152"/>
                    </a:cubicBezTo>
                    <a:cubicBezTo>
                      <a:pt x="260" y="148"/>
                      <a:pt x="253" y="144"/>
                      <a:pt x="255" y="138"/>
                    </a:cubicBezTo>
                    <a:cubicBezTo>
                      <a:pt x="252" y="139"/>
                      <a:pt x="249" y="139"/>
                      <a:pt x="249" y="135"/>
                    </a:cubicBezTo>
                    <a:lnTo>
                      <a:pt x="253" y="135"/>
                    </a:lnTo>
                    <a:close/>
                    <a:moveTo>
                      <a:pt x="251" y="78"/>
                    </a:moveTo>
                    <a:cubicBezTo>
                      <a:pt x="252" y="77"/>
                      <a:pt x="252" y="78"/>
                      <a:pt x="253" y="78"/>
                    </a:cubicBezTo>
                    <a:cubicBezTo>
                      <a:pt x="253" y="80"/>
                      <a:pt x="252" y="79"/>
                      <a:pt x="251" y="80"/>
                    </a:cubicBezTo>
                    <a:lnTo>
                      <a:pt x="251" y="78"/>
                    </a:lnTo>
                    <a:close/>
                    <a:moveTo>
                      <a:pt x="252" y="166"/>
                    </a:moveTo>
                    <a:cubicBezTo>
                      <a:pt x="251" y="166"/>
                      <a:pt x="251" y="166"/>
                      <a:pt x="250" y="166"/>
                    </a:cubicBezTo>
                    <a:cubicBezTo>
                      <a:pt x="250" y="167"/>
                      <a:pt x="251" y="167"/>
                      <a:pt x="251" y="167"/>
                    </a:cubicBezTo>
                    <a:cubicBezTo>
                      <a:pt x="251" y="167"/>
                      <a:pt x="250" y="167"/>
                      <a:pt x="250" y="169"/>
                    </a:cubicBezTo>
                    <a:cubicBezTo>
                      <a:pt x="248" y="169"/>
                      <a:pt x="249" y="166"/>
                      <a:pt x="247" y="166"/>
                    </a:cubicBezTo>
                    <a:cubicBezTo>
                      <a:pt x="249" y="165"/>
                      <a:pt x="250" y="166"/>
                      <a:pt x="252" y="165"/>
                    </a:cubicBezTo>
                    <a:lnTo>
                      <a:pt x="252" y="166"/>
                    </a:lnTo>
                    <a:close/>
                    <a:moveTo>
                      <a:pt x="247" y="137"/>
                    </a:moveTo>
                    <a:cubicBezTo>
                      <a:pt x="248" y="137"/>
                      <a:pt x="248" y="137"/>
                      <a:pt x="248" y="136"/>
                    </a:cubicBezTo>
                    <a:cubicBezTo>
                      <a:pt x="249" y="136"/>
                      <a:pt x="249" y="137"/>
                      <a:pt x="250" y="137"/>
                    </a:cubicBezTo>
                    <a:cubicBezTo>
                      <a:pt x="249" y="138"/>
                      <a:pt x="247" y="138"/>
                      <a:pt x="247" y="139"/>
                    </a:cubicBezTo>
                    <a:cubicBezTo>
                      <a:pt x="246" y="139"/>
                      <a:pt x="248" y="138"/>
                      <a:pt x="247" y="137"/>
                    </a:cubicBezTo>
                    <a:close/>
                    <a:moveTo>
                      <a:pt x="245" y="135"/>
                    </a:moveTo>
                    <a:cubicBezTo>
                      <a:pt x="244" y="132"/>
                      <a:pt x="247" y="133"/>
                      <a:pt x="248" y="132"/>
                    </a:cubicBezTo>
                    <a:cubicBezTo>
                      <a:pt x="249" y="132"/>
                      <a:pt x="248" y="134"/>
                      <a:pt x="250" y="133"/>
                    </a:cubicBezTo>
                    <a:cubicBezTo>
                      <a:pt x="248" y="134"/>
                      <a:pt x="247" y="133"/>
                      <a:pt x="245" y="135"/>
                    </a:cubicBezTo>
                    <a:close/>
                    <a:moveTo>
                      <a:pt x="245" y="171"/>
                    </a:moveTo>
                    <a:cubicBezTo>
                      <a:pt x="245" y="169"/>
                      <a:pt x="248" y="169"/>
                      <a:pt x="247" y="171"/>
                    </a:cubicBezTo>
                    <a:lnTo>
                      <a:pt x="245" y="171"/>
                    </a:lnTo>
                    <a:close/>
                    <a:moveTo>
                      <a:pt x="247" y="81"/>
                    </a:moveTo>
                    <a:cubicBezTo>
                      <a:pt x="247" y="81"/>
                      <a:pt x="247" y="81"/>
                      <a:pt x="248" y="81"/>
                    </a:cubicBezTo>
                    <a:cubicBezTo>
                      <a:pt x="248" y="81"/>
                      <a:pt x="247" y="81"/>
                      <a:pt x="247" y="81"/>
                    </a:cubicBezTo>
                    <a:cubicBezTo>
                      <a:pt x="247" y="81"/>
                      <a:pt x="247" y="81"/>
                      <a:pt x="247" y="81"/>
                    </a:cubicBezTo>
                    <a:cubicBezTo>
                      <a:pt x="247" y="82"/>
                      <a:pt x="244" y="85"/>
                      <a:pt x="243" y="84"/>
                    </a:cubicBezTo>
                    <a:cubicBezTo>
                      <a:pt x="243" y="82"/>
                      <a:pt x="246" y="82"/>
                      <a:pt x="247" y="81"/>
                    </a:cubicBezTo>
                    <a:close/>
                    <a:moveTo>
                      <a:pt x="242" y="167"/>
                    </a:moveTo>
                    <a:cubicBezTo>
                      <a:pt x="243" y="166"/>
                      <a:pt x="243" y="165"/>
                      <a:pt x="245" y="165"/>
                    </a:cubicBezTo>
                    <a:cubicBezTo>
                      <a:pt x="245" y="169"/>
                      <a:pt x="245" y="169"/>
                      <a:pt x="245" y="169"/>
                    </a:cubicBezTo>
                    <a:cubicBezTo>
                      <a:pt x="243" y="169"/>
                      <a:pt x="244" y="167"/>
                      <a:pt x="242" y="167"/>
                    </a:cubicBezTo>
                    <a:close/>
                    <a:moveTo>
                      <a:pt x="245" y="73"/>
                    </a:moveTo>
                    <a:cubicBezTo>
                      <a:pt x="246" y="73"/>
                      <a:pt x="246" y="75"/>
                      <a:pt x="247" y="75"/>
                    </a:cubicBezTo>
                    <a:cubicBezTo>
                      <a:pt x="249" y="74"/>
                      <a:pt x="244" y="74"/>
                      <a:pt x="245" y="72"/>
                    </a:cubicBezTo>
                    <a:cubicBezTo>
                      <a:pt x="247" y="71"/>
                      <a:pt x="249" y="72"/>
                      <a:pt x="250" y="73"/>
                    </a:cubicBezTo>
                    <a:cubicBezTo>
                      <a:pt x="251" y="72"/>
                      <a:pt x="247" y="71"/>
                      <a:pt x="246" y="70"/>
                    </a:cubicBezTo>
                    <a:cubicBezTo>
                      <a:pt x="250" y="67"/>
                      <a:pt x="250" y="65"/>
                      <a:pt x="256" y="63"/>
                    </a:cubicBezTo>
                    <a:cubicBezTo>
                      <a:pt x="257" y="65"/>
                      <a:pt x="253" y="66"/>
                      <a:pt x="253" y="68"/>
                    </a:cubicBezTo>
                    <a:cubicBezTo>
                      <a:pt x="254" y="68"/>
                      <a:pt x="254" y="64"/>
                      <a:pt x="256" y="66"/>
                    </a:cubicBezTo>
                    <a:cubicBezTo>
                      <a:pt x="255" y="67"/>
                      <a:pt x="256" y="72"/>
                      <a:pt x="256" y="68"/>
                    </a:cubicBezTo>
                    <a:cubicBezTo>
                      <a:pt x="258" y="68"/>
                      <a:pt x="256" y="72"/>
                      <a:pt x="256" y="73"/>
                    </a:cubicBezTo>
                    <a:cubicBezTo>
                      <a:pt x="253" y="73"/>
                      <a:pt x="253" y="73"/>
                      <a:pt x="253" y="73"/>
                    </a:cubicBezTo>
                    <a:cubicBezTo>
                      <a:pt x="255" y="74"/>
                      <a:pt x="254" y="76"/>
                      <a:pt x="253" y="77"/>
                    </a:cubicBezTo>
                    <a:cubicBezTo>
                      <a:pt x="251" y="76"/>
                      <a:pt x="248" y="77"/>
                      <a:pt x="250" y="80"/>
                    </a:cubicBezTo>
                    <a:cubicBezTo>
                      <a:pt x="248" y="79"/>
                      <a:pt x="245" y="79"/>
                      <a:pt x="244" y="79"/>
                    </a:cubicBezTo>
                    <a:cubicBezTo>
                      <a:pt x="244" y="80"/>
                      <a:pt x="242" y="82"/>
                      <a:pt x="239" y="81"/>
                    </a:cubicBezTo>
                    <a:cubicBezTo>
                      <a:pt x="240" y="80"/>
                      <a:pt x="240" y="79"/>
                      <a:pt x="240" y="77"/>
                    </a:cubicBezTo>
                    <a:cubicBezTo>
                      <a:pt x="242" y="81"/>
                      <a:pt x="243" y="74"/>
                      <a:pt x="245" y="73"/>
                    </a:cubicBezTo>
                    <a:close/>
                    <a:moveTo>
                      <a:pt x="238" y="79"/>
                    </a:moveTo>
                    <a:cubicBezTo>
                      <a:pt x="235" y="81"/>
                      <a:pt x="237" y="73"/>
                      <a:pt x="239" y="76"/>
                    </a:cubicBezTo>
                    <a:cubicBezTo>
                      <a:pt x="238" y="77"/>
                      <a:pt x="236" y="78"/>
                      <a:pt x="238" y="79"/>
                    </a:cubicBezTo>
                    <a:close/>
                    <a:moveTo>
                      <a:pt x="235" y="85"/>
                    </a:moveTo>
                    <a:cubicBezTo>
                      <a:pt x="237" y="85"/>
                      <a:pt x="234" y="87"/>
                      <a:pt x="233" y="87"/>
                    </a:cubicBezTo>
                    <a:cubicBezTo>
                      <a:pt x="231" y="86"/>
                      <a:pt x="235" y="85"/>
                      <a:pt x="235" y="85"/>
                    </a:cubicBezTo>
                    <a:close/>
                    <a:moveTo>
                      <a:pt x="234" y="170"/>
                    </a:moveTo>
                    <a:cubicBezTo>
                      <a:pt x="236" y="169"/>
                      <a:pt x="238" y="170"/>
                      <a:pt x="239" y="168"/>
                    </a:cubicBezTo>
                    <a:cubicBezTo>
                      <a:pt x="241" y="168"/>
                      <a:pt x="242" y="171"/>
                      <a:pt x="244" y="172"/>
                    </a:cubicBezTo>
                    <a:cubicBezTo>
                      <a:pt x="240" y="172"/>
                      <a:pt x="238" y="172"/>
                      <a:pt x="234" y="173"/>
                    </a:cubicBezTo>
                    <a:cubicBezTo>
                      <a:pt x="234" y="171"/>
                      <a:pt x="234" y="171"/>
                      <a:pt x="233" y="169"/>
                    </a:cubicBezTo>
                    <a:cubicBezTo>
                      <a:pt x="234" y="169"/>
                      <a:pt x="234" y="169"/>
                      <a:pt x="234" y="170"/>
                    </a:cubicBezTo>
                    <a:close/>
                    <a:moveTo>
                      <a:pt x="230" y="84"/>
                    </a:moveTo>
                    <a:cubicBezTo>
                      <a:pt x="231" y="85"/>
                      <a:pt x="231" y="83"/>
                      <a:pt x="233" y="84"/>
                    </a:cubicBezTo>
                    <a:cubicBezTo>
                      <a:pt x="231" y="85"/>
                      <a:pt x="231" y="88"/>
                      <a:pt x="229" y="89"/>
                    </a:cubicBezTo>
                    <a:cubicBezTo>
                      <a:pt x="227" y="87"/>
                      <a:pt x="230" y="86"/>
                      <a:pt x="230" y="84"/>
                    </a:cubicBezTo>
                    <a:close/>
                    <a:moveTo>
                      <a:pt x="230" y="78"/>
                    </a:moveTo>
                    <a:cubicBezTo>
                      <a:pt x="229" y="79"/>
                      <a:pt x="228" y="80"/>
                      <a:pt x="227" y="81"/>
                    </a:cubicBezTo>
                    <a:cubicBezTo>
                      <a:pt x="226" y="80"/>
                      <a:pt x="228" y="79"/>
                      <a:pt x="228" y="77"/>
                    </a:cubicBezTo>
                    <a:cubicBezTo>
                      <a:pt x="229" y="77"/>
                      <a:pt x="229" y="78"/>
                      <a:pt x="230" y="78"/>
                    </a:cubicBezTo>
                    <a:close/>
                    <a:moveTo>
                      <a:pt x="226" y="87"/>
                    </a:moveTo>
                    <a:cubicBezTo>
                      <a:pt x="227" y="88"/>
                      <a:pt x="227" y="89"/>
                      <a:pt x="228" y="90"/>
                    </a:cubicBezTo>
                    <a:cubicBezTo>
                      <a:pt x="227" y="90"/>
                      <a:pt x="226" y="89"/>
                      <a:pt x="224" y="90"/>
                    </a:cubicBezTo>
                    <a:cubicBezTo>
                      <a:pt x="224" y="91"/>
                      <a:pt x="225" y="92"/>
                      <a:pt x="225" y="92"/>
                    </a:cubicBezTo>
                    <a:cubicBezTo>
                      <a:pt x="223" y="94"/>
                      <a:pt x="222" y="97"/>
                      <a:pt x="219" y="98"/>
                    </a:cubicBezTo>
                    <a:cubicBezTo>
                      <a:pt x="217" y="97"/>
                      <a:pt x="221" y="96"/>
                      <a:pt x="219" y="95"/>
                    </a:cubicBezTo>
                    <a:cubicBezTo>
                      <a:pt x="220" y="94"/>
                      <a:pt x="221" y="94"/>
                      <a:pt x="222" y="94"/>
                    </a:cubicBezTo>
                    <a:cubicBezTo>
                      <a:pt x="223" y="93"/>
                      <a:pt x="224" y="89"/>
                      <a:pt x="226" y="87"/>
                    </a:cubicBezTo>
                    <a:close/>
                    <a:moveTo>
                      <a:pt x="212" y="89"/>
                    </a:moveTo>
                    <a:cubicBezTo>
                      <a:pt x="213" y="88"/>
                      <a:pt x="217" y="91"/>
                      <a:pt x="217" y="88"/>
                    </a:cubicBezTo>
                    <a:cubicBezTo>
                      <a:pt x="218" y="88"/>
                      <a:pt x="218" y="89"/>
                      <a:pt x="218" y="90"/>
                    </a:cubicBezTo>
                    <a:cubicBezTo>
                      <a:pt x="217" y="90"/>
                      <a:pt x="215" y="90"/>
                      <a:pt x="213" y="91"/>
                    </a:cubicBezTo>
                    <a:cubicBezTo>
                      <a:pt x="213" y="90"/>
                      <a:pt x="213" y="89"/>
                      <a:pt x="212" y="89"/>
                    </a:cubicBezTo>
                    <a:close/>
                    <a:moveTo>
                      <a:pt x="215" y="202"/>
                    </a:moveTo>
                    <a:cubicBezTo>
                      <a:pt x="217" y="202"/>
                      <a:pt x="219" y="201"/>
                      <a:pt x="221" y="201"/>
                    </a:cubicBezTo>
                    <a:cubicBezTo>
                      <a:pt x="220" y="199"/>
                      <a:pt x="219" y="198"/>
                      <a:pt x="217" y="198"/>
                    </a:cubicBezTo>
                    <a:cubicBezTo>
                      <a:pt x="220" y="196"/>
                      <a:pt x="222" y="194"/>
                      <a:pt x="224" y="191"/>
                    </a:cubicBezTo>
                    <a:cubicBezTo>
                      <a:pt x="224" y="191"/>
                      <a:pt x="224" y="192"/>
                      <a:pt x="224" y="192"/>
                    </a:cubicBezTo>
                    <a:cubicBezTo>
                      <a:pt x="229" y="190"/>
                      <a:pt x="227" y="187"/>
                      <a:pt x="225" y="183"/>
                    </a:cubicBezTo>
                    <a:cubicBezTo>
                      <a:pt x="227" y="180"/>
                      <a:pt x="227" y="174"/>
                      <a:pt x="229" y="172"/>
                    </a:cubicBezTo>
                    <a:cubicBezTo>
                      <a:pt x="229" y="172"/>
                      <a:pt x="230" y="172"/>
                      <a:pt x="231" y="172"/>
                    </a:cubicBezTo>
                    <a:cubicBezTo>
                      <a:pt x="236" y="176"/>
                      <a:pt x="236" y="183"/>
                      <a:pt x="234" y="190"/>
                    </a:cubicBezTo>
                    <a:cubicBezTo>
                      <a:pt x="234" y="191"/>
                      <a:pt x="237" y="191"/>
                      <a:pt x="234" y="192"/>
                    </a:cubicBezTo>
                    <a:cubicBezTo>
                      <a:pt x="234" y="192"/>
                      <a:pt x="235" y="192"/>
                      <a:pt x="236" y="192"/>
                    </a:cubicBezTo>
                    <a:cubicBezTo>
                      <a:pt x="235" y="196"/>
                      <a:pt x="239" y="204"/>
                      <a:pt x="233" y="205"/>
                    </a:cubicBezTo>
                    <a:cubicBezTo>
                      <a:pt x="233" y="206"/>
                      <a:pt x="235" y="207"/>
                      <a:pt x="235" y="206"/>
                    </a:cubicBezTo>
                    <a:cubicBezTo>
                      <a:pt x="237" y="207"/>
                      <a:pt x="234" y="209"/>
                      <a:pt x="233" y="209"/>
                    </a:cubicBezTo>
                    <a:cubicBezTo>
                      <a:pt x="232" y="208"/>
                      <a:pt x="233" y="207"/>
                      <a:pt x="232" y="207"/>
                    </a:cubicBezTo>
                    <a:cubicBezTo>
                      <a:pt x="232" y="208"/>
                      <a:pt x="232" y="211"/>
                      <a:pt x="230" y="212"/>
                    </a:cubicBezTo>
                    <a:cubicBezTo>
                      <a:pt x="229" y="213"/>
                      <a:pt x="230" y="211"/>
                      <a:pt x="229" y="211"/>
                    </a:cubicBezTo>
                    <a:cubicBezTo>
                      <a:pt x="228" y="210"/>
                      <a:pt x="227" y="214"/>
                      <a:pt x="229" y="213"/>
                    </a:cubicBezTo>
                    <a:cubicBezTo>
                      <a:pt x="227" y="216"/>
                      <a:pt x="225" y="214"/>
                      <a:pt x="224" y="213"/>
                    </a:cubicBezTo>
                    <a:cubicBezTo>
                      <a:pt x="226" y="216"/>
                      <a:pt x="220" y="218"/>
                      <a:pt x="215" y="216"/>
                    </a:cubicBezTo>
                    <a:cubicBezTo>
                      <a:pt x="214" y="211"/>
                      <a:pt x="214" y="207"/>
                      <a:pt x="215" y="202"/>
                    </a:cubicBezTo>
                    <a:close/>
                    <a:moveTo>
                      <a:pt x="217" y="96"/>
                    </a:moveTo>
                    <a:cubicBezTo>
                      <a:pt x="216" y="95"/>
                      <a:pt x="216" y="95"/>
                      <a:pt x="215" y="95"/>
                    </a:cubicBezTo>
                    <a:cubicBezTo>
                      <a:pt x="215" y="94"/>
                      <a:pt x="217" y="94"/>
                      <a:pt x="216" y="93"/>
                    </a:cubicBezTo>
                    <a:cubicBezTo>
                      <a:pt x="218" y="93"/>
                      <a:pt x="217" y="94"/>
                      <a:pt x="217" y="96"/>
                    </a:cubicBezTo>
                    <a:close/>
                    <a:moveTo>
                      <a:pt x="213" y="204"/>
                    </a:moveTo>
                    <a:cubicBezTo>
                      <a:pt x="213" y="208"/>
                      <a:pt x="214" y="213"/>
                      <a:pt x="209" y="214"/>
                    </a:cubicBezTo>
                    <a:cubicBezTo>
                      <a:pt x="209" y="210"/>
                      <a:pt x="208" y="204"/>
                      <a:pt x="213" y="204"/>
                    </a:cubicBezTo>
                    <a:close/>
                    <a:moveTo>
                      <a:pt x="212" y="91"/>
                    </a:moveTo>
                    <a:cubicBezTo>
                      <a:pt x="214" y="92"/>
                      <a:pt x="214" y="92"/>
                      <a:pt x="217" y="92"/>
                    </a:cubicBezTo>
                    <a:cubicBezTo>
                      <a:pt x="217" y="93"/>
                      <a:pt x="215" y="92"/>
                      <a:pt x="216" y="94"/>
                    </a:cubicBezTo>
                    <a:cubicBezTo>
                      <a:pt x="214" y="94"/>
                      <a:pt x="214" y="91"/>
                      <a:pt x="212" y="94"/>
                    </a:cubicBezTo>
                    <a:cubicBezTo>
                      <a:pt x="211" y="94"/>
                      <a:pt x="212" y="92"/>
                      <a:pt x="212" y="91"/>
                    </a:cubicBezTo>
                    <a:close/>
                    <a:moveTo>
                      <a:pt x="206" y="225"/>
                    </a:moveTo>
                    <a:cubicBezTo>
                      <a:pt x="205" y="223"/>
                      <a:pt x="206" y="222"/>
                      <a:pt x="207" y="221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09" y="222"/>
                      <a:pt x="207" y="225"/>
                      <a:pt x="208" y="225"/>
                    </a:cubicBezTo>
                    <a:cubicBezTo>
                      <a:pt x="208" y="227"/>
                      <a:pt x="207" y="224"/>
                      <a:pt x="206" y="225"/>
                    </a:cubicBezTo>
                    <a:close/>
                    <a:moveTo>
                      <a:pt x="201" y="229"/>
                    </a:moveTo>
                    <a:cubicBezTo>
                      <a:pt x="203" y="229"/>
                      <a:pt x="203" y="229"/>
                      <a:pt x="203" y="229"/>
                    </a:cubicBezTo>
                    <a:cubicBezTo>
                      <a:pt x="202" y="231"/>
                      <a:pt x="204" y="233"/>
                      <a:pt x="201" y="233"/>
                    </a:cubicBezTo>
                    <a:cubicBezTo>
                      <a:pt x="201" y="232"/>
                      <a:pt x="201" y="230"/>
                      <a:pt x="201" y="229"/>
                    </a:cubicBezTo>
                    <a:close/>
                    <a:moveTo>
                      <a:pt x="206" y="87"/>
                    </a:moveTo>
                    <a:cubicBezTo>
                      <a:pt x="205" y="87"/>
                      <a:pt x="204" y="85"/>
                      <a:pt x="204" y="84"/>
                    </a:cubicBezTo>
                    <a:cubicBezTo>
                      <a:pt x="205" y="84"/>
                      <a:pt x="206" y="85"/>
                      <a:pt x="207" y="85"/>
                    </a:cubicBezTo>
                    <a:cubicBezTo>
                      <a:pt x="207" y="86"/>
                      <a:pt x="206" y="86"/>
                      <a:pt x="206" y="87"/>
                    </a:cubicBezTo>
                    <a:close/>
                    <a:moveTo>
                      <a:pt x="207" y="68"/>
                    </a:moveTo>
                    <a:cubicBezTo>
                      <a:pt x="201" y="67"/>
                      <a:pt x="201" y="75"/>
                      <a:pt x="197" y="71"/>
                    </a:cubicBezTo>
                    <a:cubicBezTo>
                      <a:pt x="200" y="70"/>
                      <a:pt x="204" y="67"/>
                      <a:pt x="207" y="65"/>
                    </a:cubicBezTo>
                    <a:cubicBezTo>
                      <a:pt x="210" y="65"/>
                      <a:pt x="207" y="67"/>
                      <a:pt x="207" y="68"/>
                    </a:cubicBezTo>
                    <a:close/>
                    <a:moveTo>
                      <a:pt x="193" y="90"/>
                    </a:moveTo>
                    <a:cubicBezTo>
                      <a:pt x="193" y="91"/>
                      <a:pt x="191" y="90"/>
                      <a:pt x="190" y="90"/>
                    </a:cubicBezTo>
                    <a:cubicBezTo>
                      <a:pt x="191" y="88"/>
                      <a:pt x="189" y="88"/>
                      <a:pt x="189" y="87"/>
                    </a:cubicBezTo>
                    <a:cubicBezTo>
                      <a:pt x="190" y="87"/>
                      <a:pt x="191" y="86"/>
                      <a:pt x="192" y="87"/>
                    </a:cubicBezTo>
                    <a:cubicBezTo>
                      <a:pt x="192" y="86"/>
                      <a:pt x="195" y="85"/>
                      <a:pt x="193" y="84"/>
                    </a:cubicBezTo>
                    <a:cubicBezTo>
                      <a:pt x="195" y="83"/>
                      <a:pt x="196" y="88"/>
                      <a:pt x="196" y="90"/>
                    </a:cubicBezTo>
                    <a:cubicBezTo>
                      <a:pt x="194" y="91"/>
                      <a:pt x="194" y="89"/>
                      <a:pt x="191" y="88"/>
                    </a:cubicBezTo>
                    <a:cubicBezTo>
                      <a:pt x="191" y="90"/>
                      <a:pt x="192" y="90"/>
                      <a:pt x="193" y="90"/>
                    </a:cubicBezTo>
                    <a:close/>
                    <a:moveTo>
                      <a:pt x="197" y="65"/>
                    </a:moveTo>
                    <a:cubicBezTo>
                      <a:pt x="196" y="66"/>
                      <a:pt x="196" y="67"/>
                      <a:pt x="194" y="67"/>
                    </a:cubicBezTo>
                    <a:cubicBezTo>
                      <a:pt x="195" y="66"/>
                      <a:pt x="194" y="65"/>
                      <a:pt x="195" y="64"/>
                    </a:cubicBezTo>
                    <a:cubicBezTo>
                      <a:pt x="196" y="64"/>
                      <a:pt x="196" y="66"/>
                      <a:pt x="197" y="65"/>
                    </a:cubicBezTo>
                    <a:close/>
                    <a:moveTo>
                      <a:pt x="180" y="98"/>
                    </a:moveTo>
                    <a:cubicBezTo>
                      <a:pt x="182" y="97"/>
                      <a:pt x="179" y="97"/>
                      <a:pt x="179" y="96"/>
                    </a:cubicBezTo>
                    <a:cubicBezTo>
                      <a:pt x="175" y="99"/>
                      <a:pt x="171" y="92"/>
                      <a:pt x="166" y="91"/>
                    </a:cubicBezTo>
                    <a:cubicBezTo>
                      <a:pt x="168" y="87"/>
                      <a:pt x="176" y="89"/>
                      <a:pt x="180" y="90"/>
                    </a:cubicBezTo>
                    <a:cubicBezTo>
                      <a:pt x="182" y="91"/>
                      <a:pt x="184" y="92"/>
                      <a:pt x="185" y="94"/>
                    </a:cubicBezTo>
                    <a:cubicBezTo>
                      <a:pt x="185" y="96"/>
                      <a:pt x="184" y="96"/>
                      <a:pt x="184" y="97"/>
                    </a:cubicBezTo>
                    <a:cubicBezTo>
                      <a:pt x="181" y="95"/>
                      <a:pt x="178" y="92"/>
                      <a:pt x="175" y="90"/>
                    </a:cubicBezTo>
                    <a:cubicBezTo>
                      <a:pt x="175" y="93"/>
                      <a:pt x="181" y="95"/>
                      <a:pt x="183" y="98"/>
                    </a:cubicBezTo>
                    <a:cubicBezTo>
                      <a:pt x="181" y="97"/>
                      <a:pt x="180" y="99"/>
                      <a:pt x="179" y="98"/>
                    </a:cubicBezTo>
                    <a:cubicBezTo>
                      <a:pt x="179" y="97"/>
                      <a:pt x="179" y="98"/>
                      <a:pt x="180" y="98"/>
                    </a:cubicBezTo>
                    <a:close/>
                    <a:moveTo>
                      <a:pt x="136" y="232"/>
                    </a:moveTo>
                    <a:cubicBezTo>
                      <a:pt x="138" y="232"/>
                      <a:pt x="138" y="233"/>
                      <a:pt x="138" y="235"/>
                    </a:cubicBezTo>
                    <a:cubicBezTo>
                      <a:pt x="137" y="235"/>
                      <a:pt x="137" y="235"/>
                      <a:pt x="137" y="235"/>
                    </a:cubicBezTo>
                    <a:cubicBezTo>
                      <a:pt x="135" y="235"/>
                      <a:pt x="136" y="233"/>
                      <a:pt x="136" y="232"/>
                    </a:cubicBezTo>
                    <a:close/>
                    <a:moveTo>
                      <a:pt x="140" y="240"/>
                    </a:moveTo>
                    <a:cubicBezTo>
                      <a:pt x="140" y="240"/>
                      <a:pt x="139" y="240"/>
                      <a:pt x="139" y="240"/>
                    </a:cubicBezTo>
                    <a:cubicBezTo>
                      <a:pt x="138" y="239"/>
                      <a:pt x="139" y="238"/>
                      <a:pt x="139" y="236"/>
                    </a:cubicBezTo>
                    <a:cubicBezTo>
                      <a:pt x="140" y="237"/>
                      <a:pt x="141" y="237"/>
                      <a:pt x="140" y="236"/>
                    </a:cubicBezTo>
                    <a:cubicBezTo>
                      <a:pt x="141" y="235"/>
                      <a:pt x="141" y="236"/>
                      <a:pt x="142" y="236"/>
                    </a:cubicBezTo>
                    <a:cubicBezTo>
                      <a:pt x="141" y="239"/>
                      <a:pt x="140" y="244"/>
                      <a:pt x="137" y="244"/>
                    </a:cubicBezTo>
                    <a:cubicBezTo>
                      <a:pt x="139" y="243"/>
                      <a:pt x="138" y="241"/>
                      <a:pt x="140" y="240"/>
                    </a:cubicBezTo>
                    <a:close/>
                    <a:moveTo>
                      <a:pt x="138" y="72"/>
                    </a:moveTo>
                    <a:cubicBezTo>
                      <a:pt x="136" y="73"/>
                      <a:pt x="137" y="70"/>
                      <a:pt x="136" y="70"/>
                    </a:cubicBezTo>
                    <a:cubicBezTo>
                      <a:pt x="135" y="72"/>
                      <a:pt x="136" y="72"/>
                      <a:pt x="137" y="73"/>
                    </a:cubicBezTo>
                    <a:cubicBezTo>
                      <a:pt x="136" y="74"/>
                      <a:pt x="134" y="72"/>
                      <a:pt x="133" y="73"/>
                    </a:cubicBezTo>
                    <a:cubicBezTo>
                      <a:pt x="131" y="68"/>
                      <a:pt x="136" y="70"/>
                      <a:pt x="134" y="67"/>
                    </a:cubicBezTo>
                    <a:cubicBezTo>
                      <a:pt x="136" y="69"/>
                      <a:pt x="138" y="69"/>
                      <a:pt x="138" y="72"/>
                    </a:cubicBezTo>
                    <a:close/>
                    <a:moveTo>
                      <a:pt x="131" y="245"/>
                    </a:moveTo>
                    <a:cubicBezTo>
                      <a:pt x="132" y="246"/>
                      <a:pt x="129" y="250"/>
                      <a:pt x="128" y="252"/>
                    </a:cubicBezTo>
                    <a:cubicBezTo>
                      <a:pt x="127" y="250"/>
                      <a:pt x="130" y="246"/>
                      <a:pt x="131" y="245"/>
                    </a:cubicBezTo>
                    <a:close/>
                    <a:moveTo>
                      <a:pt x="130" y="256"/>
                    </a:moveTo>
                    <a:cubicBezTo>
                      <a:pt x="132" y="258"/>
                      <a:pt x="131" y="254"/>
                      <a:pt x="133" y="254"/>
                    </a:cubicBezTo>
                    <a:cubicBezTo>
                      <a:pt x="130" y="253"/>
                      <a:pt x="134" y="251"/>
                      <a:pt x="132" y="250"/>
                    </a:cubicBezTo>
                    <a:cubicBezTo>
                      <a:pt x="133" y="249"/>
                      <a:pt x="134" y="249"/>
                      <a:pt x="134" y="247"/>
                    </a:cubicBezTo>
                    <a:cubicBezTo>
                      <a:pt x="137" y="250"/>
                      <a:pt x="135" y="244"/>
                      <a:pt x="138" y="245"/>
                    </a:cubicBezTo>
                    <a:cubicBezTo>
                      <a:pt x="134" y="249"/>
                      <a:pt x="136" y="257"/>
                      <a:pt x="129" y="258"/>
                    </a:cubicBezTo>
                    <a:cubicBezTo>
                      <a:pt x="129" y="257"/>
                      <a:pt x="129" y="257"/>
                      <a:pt x="128" y="257"/>
                    </a:cubicBezTo>
                    <a:cubicBezTo>
                      <a:pt x="128" y="254"/>
                      <a:pt x="133" y="256"/>
                      <a:pt x="130" y="256"/>
                    </a:cubicBezTo>
                    <a:close/>
                    <a:moveTo>
                      <a:pt x="132" y="69"/>
                    </a:moveTo>
                    <a:cubicBezTo>
                      <a:pt x="132" y="69"/>
                      <a:pt x="132" y="69"/>
                      <a:pt x="132" y="69"/>
                    </a:cubicBezTo>
                    <a:cubicBezTo>
                      <a:pt x="132" y="71"/>
                      <a:pt x="131" y="69"/>
                      <a:pt x="131" y="68"/>
                    </a:cubicBezTo>
                    <a:cubicBezTo>
                      <a:pt x="130" y="69"/>
                      <a:pt x="130" y="70"/>
                      <a:pt x="130" y="71"/>
                    </a:cubicBezTo>
                    <a:cubicBezTo>
                      <a:pt x="128" y="70"/>
                      <a:pt x="129" y="66"/>
                      <a:pt x="126" y="66"/>
                    </a:cubicBezTo>
                    <a:cubicBezTo>
                      <a:pt x="126" y="63"/>
                      <a:pt x="128" y="62"/>
                      <a:pt x="128" y="59"/>
                    </a:cubicBezTo>
                    <a:cubicBezTo>
                      <a:pt x="129" y="62"/>
                      <a:pt x="129" y="66"/>
                      <a:pt x="133" y="67"/>
                    </a:cubicBezTo>
                    <a:cubicBezTo>
                      <a:pt x="133" y="68"/>
                      <a:pt x="132" y="68"/>
                      <a:pt x="132" y="69"/>
                    </a:cubicBezTo>
                    <a:close/>
                    <a:moveTo>
                      <a:pt x="123" y="173"/>
                    </a:moveTo>
                    <a:cubicBezTo>
                      <a:pt x="122" y="174"/>
                      <a:pt x="122" y="172"/>
                      <a:pt x="122" y="171"/>
                    </a:cubicBezTo>
                    <a:cubicBezTo>
                      <a:pt x="123" y="171"/>
                      <a:pt x="123" y="172"/>
                      <a:pt x="123" y="173"/>
                    </a:cubicBezTo>
                    <a:close/>
                    <a:moveTo>
                      <a:pt x="110" y="159"/>
                    </a:moveTo>
                    <a:cubicBezTo>
                      <a:pt x="112" y="159"/>
                      <a:pt x="111" y="161"/>
                      <a:pt x="111" y="162"/>
                    </a:cubicBezTo>
                    <a:cubicBezTo>
                      <a:pt x="109" y="162"/>
                      <a:pt x="110" y="161"/>
                      <a:pt x="110" y="159"/>
                    </a:cubicBezTo>
                    <a:close/>
                    <a:moveTo>
                      <a:pt x="128" y="201"/>
                    </a:moveTo>
                    <a:cubicBezTo>
                      <a:pt x="130" y="201"/>
                      <a:pt x="128" y="200"/>
                      <a:pt x="128" y="198"/>
                    </a:cubicBezTo>
                    <a:cubicBezTo>
                      <a:pt x="130" y="197"/>
                      <a:pt x="132" y="198"/>
                      <a:pt x="132" y="199"/>
                    </a:cubicBezTo>
                    <a:cubicBezTo>
                      <a:pt x="131" y="200"/>
                      <a:pt x="131" y="202"/>
                      <a:pt x="131" y="205"/>
                    </a:cubicBezTo>
                    <a:cubicBezTo>
                      <a:pt x="128" y="204"/>
                      <a:pt x="127" y="202"/>
                      <a:pt x="123" y="203"/>
                    </a:cubicBezTo>
                    <a:cubicBezTo>
                      <a:pt x="125" y="205"/>
                      <a:pt x="128" y="204"/>
                      <a:pt x="130" y="206"/>
                    </a:cubicBezTo>
                    <a:cubicBezTo>
                      <a:pt x="130" y="208"/>
                      <a:pt x="129" y="208"/>
                      <a:pt x="129" y="209"/>
                    </a:cubicBezTo>
                    <a:cubicBezTo>
                      <a:pt x="125" y="208"/>
                      <a:pt x="123" y="206"/>
                      <a:pt x="118" y="206"/>
                    </a:cubicBezTo>
                    <a:cubicBezTo>
                      <a:pt x="118" y="205"/>
                      <a:pt x="119" y="205"/>
                      <a:pt x="119" y="204"/>
                    </a:cubicBezTo>
                    <a:cubicBezTo>
                      <a:pt x="116" y="202"/>
                      <a:pt x="116" y="207"/>
                      <a:pt x="117" y="206"/>
                    </a:cubicBezTo>
                    <a:cubicBezTo>
                      <a:pt x="116" y="207"/>
                      <a:pt x="113" y="207"/>
                      <a:pt x="111" y="207"/>
                    </a:cubicBezTo>
                    <a:cubicBezTo>
                      <a:pt x="113" y="205"/>
                      <a:pt x="110" y="204"/>
                      <a:pt x="110" y="202"/>
                    </a:cubicBezTo>
                    <a:cubicBezTo>
                      <a:pt x="112" y="202"/>
                      <a:pt x="113" y="201"/>
                      <a:pt x="114" y="200"/>
                    </a:cubicBezTo>
                    <a:cubicBezTo>
                      <a:pt x="119" y="205"/>
                      <a:pt x="122" y="201"/>
                      <a:pt x="128" y="201"/>
                    </a:cubicBezTo>
                    <a:close/>
                    <a:moveTo>
                      <a:pt x="119" y="169"/>
                    </a:moveTo>
                    <a:cubicBezTo>
                      <a:pt x="120" y="169"/>
                      <a:pt x="119" y="171"/>
                      <a:pt x="120" y="171"/>
                    </a:cubicBezTo>
                    <a:cubicBezTo>
                      <a:pt x="120" y="172"/>
                      <a:pt x="118" y="171"/>
                      <a:pt x="119" y="172"/>
                    </a:cubicBezTo>
                    <a:cubicBezTo>
                      <a:pt x="117" y="172"/>
                      <a:pt x="117" y="171"/>
                      <a:pt x="118" y="170"/>
                    </a:cubicBezTo>
                    <a:cubicBezTo>
                      <a:pt x="116" y="170"/>
                      <a:pt x="116" y="172"/>
                      <a:pt x="114" y="172"/>
                    </a:cubicBezTo>
                    <a:cubicBezTo>
                      <a:pt x="111" y="170"/>
                      <a:pt x="112" y="170"/>
                      <a:pt x="111" y="166"/>
                    </a:cubicBezTo>
                    <a:cubicBezTo>
                      <a:pt x="114" y="166"/>
                      <a:pt x="113" y="169"/>
                      <a:pt x="114" y="170"/>
                    </a:cubicBezTo>
                    <a:cubicBezTo>
                      <a:pt x="116" y="168"/>
                      <a:pt x="117" y="170"/>
                      <a:pt x="119" y="169"/>
                    </a:cubicBezTo>
                    <a:close/>
                    <a:moveTo>
                      <a:pt x="107" y="61"/>
                    </a:moveTo>
                    <a:cubicBezTo>
                      <a:pt x="108" y="61"/>
                      <a:pt x="108" y="62"/>
                      <a:pt x="109" y="62"/>
                    </a:cubicBezTo>
                    <a:cubicBezTo>
                      <a:pt x="109" y="63"/>
                      <a:pt x="108" y="63"/>
                      <a:pt x="108" y="62"/>
                    </a:cubicBezTo>
                    <a:cubicBezTo>
                      <a:pt x="107" y="62"/>
                      <a:pt x="107" y="63"/>
                      <a:pt x="107" y="63"/>
                    </a:cubicBezTo>
                    <a:cubicBezTo>
                      <a:pt x="105" y="63"/>
                      <a:pt x="107" y="62"/>
                      <a:pt x="107" y="61"/>
                    </a:cubicBezTo>
                    <a:close/>
                    <a:moveTo>
                      <a:pt x="109" y="203"/>
                    </a:moveTo>
                    <a:cubicBezTo>
                      <a:pt x="108" y="202"/>
                      <a:pt x="108" y="200"/>
                      <a:pt x="107" y="200"/>
                    </a:cubicBezTo>
                    <a:cubicBezTo>
                      <a:pt x="108" y="199"/>
                      <a:pt x="109" y="200"/>
                      <a:pt x="111" y="200"/>
                    </a:cubicBezTo>
                    <a:cubicBezTo>
                      <a:pt x="112" y="202"/>
                      <a:pt x="109" y="201"/>
                      <a:pt x="109" y="203"/>
                    </a:cubicBezTo>
                    <a:close/>
                    <a:moveTo>
                      <a:pt x="103" y="210"/>
                    </a:moveTo>
                    <a:cubicBezTo>
                      <a:pt x="104" y="209"/>
                      <a:pt x="108" y="210"/>
                      <a:pt x="110" y="208"/>
                    </a:cubicBezTo>
                    <a:cubicBezTo>
                      <a:pt x="109" y="210"/>
                      <a:pt x="106" y="210"/>
                      <a:pt x="103" y="210"/>
                    </a:cubicBezTo>
                    <a:close/>
                    <a:moveTo>
                      <a:pt x="100" y="66"/>
                    </a:moveTo>
                    <a:cubicBezTo>
                      <a:pt x="101" y="65"/>
                      <a:pt x="102" y="65"/>
                      <a:pt x="103" y="65"/>
                    </a:cubicBezTo>
                    <a:cubicBezTo>
                      <a:pt x="103" y="67"/>
                      <a:pt x="102" y="67"/>
                      <a:pt x="100" y="66"/>
                    </a:cubicBezTo>
                    <a:close/>
                    <a:moveTo>
                      <a:pt x="100" y="71"/>
                    </a:moveTo>
                    <a:cubicBezTo>
                      <a:pt x="99" y="73"/>
                      <a:pt x="97" y="70"/>
                      <a:pt x="95" y="70"/>
                    </a:cubicBezTo>
                    <a:cubicBezTo>
                      <a:pt x="96" y="69"/>
                      <a:pt x="98" y="71"/>
                      <a:pt x="100" y="71"/>
                    </a:cubicBezTo>
                    <a:close/>
                    <a:moveTo>
                      <a:pt x="97" y="61"/>
                    </a:moveTo>
                    <a:cubicBezTo>
                      <a:pt x="97" y="62"/>
                      <a:pt x="97" y="61"/>
                      <a:pt x="96" y="62"/>
                    </a:cubicBezTo>
                    <a:cubicBezTo>
                      <a:pt x="96" y="62"/>
                      <a:pt x="97" y="63"/>
                      <a:pt x="98" y="63"/>
                    </a:cubicBezTo>
                    <a:cubicBezTo>
                      <a:pt x="97" y="64"/>
                      <a:pt x="95" y="63"/>
                      <a:pt x="95" y="62"/>
                    </a:cubicBezTo>
                    <a:cubicBezTo>
                      <a:pt x="96" y="62"/>
                      <a:pt x="96" y="61"/>
                      <a:pt x="97" y="61"/>
                    </a:cubicBezTo>
                    <a:close/>
                    <a:moveTo>
                      <a:pt x="88" y="71"/>
                    </a:moveTo>
                    <a:cubicBezTo>
                      <a:pt x="89" y="69"/>
                      <a:pt x="91" y="71"/>
                      <a:pt x="92" y="72"/>
                    </a:cubicBezTo>
                    <a:cubicBezTo>
                      <a:pt x="90" y="74"/>
                      <a:pt x="89" y="71"/>
                      <a:pt x="88" y="71"/>
                    </a:cubicBezTo>
                    <a:close/>
                    <a:moveTo>
                      <a:pt x="92" y="154"/>
                    </a:moveTo>
                    <a:cubicBezTo>
                      <a:pt x="95" y="156"/>
                      <a:pt x="91" y="157"/>
                      <a:pt x="90" y="159"/>
                    </a:cubicBezTo>
                    <a:cubicBezTo>
                      <a:pt x="88" y="156"/>
                      <a:pt x="92" y="156"/>
                      <a:pt x="92" y="154"/>
                    </a:cubicBezTo>
                    <a:close/>
                    <a:moveTo>
                      <a:pt x="93" y="160"/>
                    </a:moveTo>
                    <a:cubicBezTo>
                      <a:pt x="92" y="162"/>
                      <a:pt x="92" y="163"/>
                      <a:pt x="91" y="163"/>
                    </a:cubicBezTo>
                    <a:cubicBezTo>
                      <a:pt x="91" y="162"/>
                      <a:pt x="91" y="160"/>
                      <a:pt x="93" y="160"/>
                    </a:cubicBezTo>
                    <a:close/>
                    <a:moveTo>
                      <a:pt x="89" y="170"/>
                    </a:moveTo>
                    <a:cubicBezTo>
                      <a:pt x="89" y="170"/>
                      <a:pt x="88" y="170"/>
                      <a:pt x="88" y="170"/>
                    </a:cubicBezTo>
                    <a:cubicBezTo>
                      <a:pt x="89" y="170"/>
                      <a:pt x="89" y="170"/>
                      <a:pt x="89" y="170"/>
                    </a:cubicBezTo>
                    <a:cubicBezTo>
                      <a:pt x="90" y="170"/>
                      <a:pt x="92" y="169"/>
                      <a:pt x="93" y="169"/>
                    </a:cubicBezTo>
                    <a:cubicBezTo>
                      <a:pt x="91" y="171"/>
                      <a:pt x="90" y="172"/>
                      <a:pt x="89" y="174"/>
                    </a:cubicBezTo>
                    <a:cubicBezTo>
                      <a:pt x="87" y="173"/>
                      <a:pt x="89" y="170"/>
                      <a:pt x="89" y="170"/>
                    </a:cubicBezTo>
                    <a:close/>
                    <a:moveTo>
                      <a:pt x="85" y="162"/>
                    </a:moveTo>
                    <a:cubicBezTo>
                      <a:pt x="82" y="162"/>
                      <a:pt x="82" y="162"/>
                      <a:pt x="82" y="162"/>
                    </a:cubicBezTo>
                    <a:cubicBezTo>
                      <a:pt x="83" y="160"/>
                      <a:pt x="85" y="161"/>
                      <a:pt x="85" y="160"/>
                    </a:cubicBezTo>
                    <a:cubicBezTo>
                      <a:pt x="87" y="160"/>
                      <a:pt x="84" y="161"/>
                      <a:pt x="85" y="162"/>
                    </a:cubicBezTo>
                    <a:close/>
                    <a:moveTo>
                      <a:pt x="93" y="65"/>
                    </a:moveTo>
                    <a:cubicBezTo>
                      <a:pt x="94" y="66"/>
                      <a:pt x="95" y="65"/>
                      <a:pt x="94" y="64"/>
                    </a:cubicBezTo>
                    <a:cubicBezTo>
                      <a:pt x="96" y="64"/>
                      <a:pt x="94" y="66"/>
                      <a:pt x="97" y="67"/>
                    </a:cubicBezTo>
                    <a:cubicBezTo>
                      <a:pt x="93" y="67"/>
                      <a:pt x="88" y="65"/>
                      <a:pt x="86" y="62"/>
                    </a:cubicBezTo>
                    <a:cubicBezTo>
                      <a:pt x="87" y="61"/>
                      <a:pt x="88" y="61"/>
                      <a:pt x="88" y="60"/>
                    </a:cubicBezTo>
                    <a:cubicBezTo>
                      <a:pt x="88" y="62"/>
                      <a:pt x="94" y="60"/>
                      <a:pt x="93" y="65"/>
                    </a:cubicBezTo>
                    <a:close/>
                    <a:moveTo>
                      <a:pt x="86" y="65"/>
                    </a:moveTo>
                    <a:cubicBezTo>
                      <a:pt x="86" y="66"/>
                      <a:pt x="86" y="65"/>
                      <a:pt x="86" y="65"/>
                    </a:cubicBezTo>
                    <a:cubicBezTo>
                      <a:pt x="85" y="65"/>
                      <a:pt x="85" y="65"/>
                      <a:pt x="85" y="66"/>
                    </a:cubicBezTo>
                    <a:cubicBezTo>
                      <a:pt x="82" y="65"/>
                      <a:pt x="82" y="64"/>
                      <a:pt x="80" y="64"/>
                    </a:cubicBezTo>
                    <a:cubicBezTo>
                      <a:pt x="79" y="62"/>
                      <a:pt x="82" y="63"/>
                      <a:pt x="81" y="62"/>
                    </a:cubicBezTo>
                    <a:cubicBezTo>
                      <a:pt x="83" y="63"/>
                      <a:pt x="85" y="64"/>
                      <a:pt x="86" y="65"/>
                    </a:cubicBezTo>
                    <a:close/>
                    <a:moveTo>
                      <a:pt x="82" y="59"/>
                    </a:moveTo>
                    <a:cubicBezTo>
                      <a:pt x="80" y="59"/>
                      <a:pt x="80" y="57"/>
                      <a:pt x="79" y="56"/>
                    </a:cubicBezTo>
                    <a:cubicBezTo>
                      <a:pt x="79" y="54"/>
                      <a:pt x="81" y="56"/>
                      <a:pt x="81" y="54"/>
                    </a:cubicBezTo>
                    <a:cubicBezTo>
                      <a:pt x="82" y="55"/>
                      <a:pt x="81" y="57"/>
                      <a:pt x="82" y="59"/>
                    </a:cubicBezTo>
                    <a:close/>
                    <a:moveTo>
                      <a:pt x="79" y="58"/>
                    </a:moveTo>
                    <a:cubicBezTo>
                      <a:pt x="80" y="58"/>
                      <a:pt x="81" y="59"/>
                      <a:pt x="81" y="61"/>
                    </a:cubicBezTo>
                    <a:cubicBezTo>
                      <a:pt x="79" y="61"/>
                      <a:pt x="78" y="62"/>
                      <a:pt x="79" y="64"/>
                    </a:cubicBezTo>
                    <a:cubicBezTo>
                      <a:pt x="78" y="64"/>
                      <a:pt x="78" y="63"/>
                      <a:pt x="79" y="63"/>
                    </a:cubicBezTo>
                    <a:cubicBezTo>
                      <a:pt x="79" y="63"/>
                      <a:pt x="78" y="63"/>
                      <a:pt x="77" y="63"/>
                    </a:cubicBezTo>
                    <a:cubicBezTo>
                      <a:pt x="80" y="62"/>
                      <a:pt x="76" y="60"/>
                      <a:pt x="77" y="59"/>
                    </a:cubicBezTo>
                    <a:cubicBezTo>
                      <a:pt x="78" y="58"/>
                      <a:pt x="77" y="60"/>
                      <a:pt x="79" y="60"/>
                    </a:cubicBezTo>
                    <a:cubicBezTo>
                      <a:pt x="81" y="59"/>
                      <a:pt x="78" y="59"/>
                      <a:pt x="79" y="58"/>
                    </a:cubicBezTo>
                    <a:close/>
                    <a:moveTo>
                      <a:pt x="77" y="87"/>
                    </a:moveTo>
                    <a:cubicBezTo>
                      <a:pt x="78" y="86"/>
                      <a:pt x="79" y="89"/>
                      <a:pt x="80" y="89"/>
                    </a:cubicBezTo>
                    <a:cubicBezTo>
                      <a:pt x="79" y="91"/>
                      <a:pt x="78" y="88"/>
                      <a:pt x="77" y="87"/>
                    </a:cubicBezTo>
                    <a:close/>
                    <a:moveTo>
                      <a:pt x="79" y="190"/>
                    </a:moveTo>
                    <a:cubicBezTo>
                      <a:pt x="79" y="189"/>
                      <a:pt x="79" y="189"/>
                      <a:pt x="79" y="189"/>
                    </a:cubicBezTo>
                    <a:cubicBezTo>
                      <a:pt x="80" y="190"/>
                      <a:pt x="77" y="191"/>
                      <a:pt x="78" y="193"/>
                    </a:cubicBezTo>
                    <a:cubicBezTo>
                      <a:pt x="81" y="189"/>
                      <a:pt x="81" y="182"/>
                      <a:pt x="87" y="181"/>
                    </a:cubicBezTo>
                    <a:cubicBezTo>
                      <a:pt x="84" y="183"/>
                      <a:pt x="82" y="187"/>
                      <a:pt x="80" y="190"/>
                    </a:cubicBezTo>
                    <a:cubicBezTo>
                      <a:pt x="81" y="191"/>
                      <a:pt x="82" y="191"/>
                      <a:pt x="81" y="192"/>
                    </a:cubicBezTo>
                    <a:cubicBezTo>
                      <a:pt x="82" y="191"/>
                      <a:pt x="84" y="188"/>
                      <a:pt x="84" y="186"/>
                    </a:cubicBezTo>
                    <a:cubicBezTo>
                      <a:pt x="87" y="190"/>
                      <a:pt x="89" y="173"/>
                      <a:pt x="93" y="172"/>
                    </a:cubicBezTo>
                    <a:cubicBezTo>
                      <a:pt x="96" y="171"/>
                      <a:pt x="98" y="173"/>
                      <a:pt x="101" y="175"/>
                    </a:cubicBezTo>
                    <a:cubicBezTo>
                      <a:pt x="100" y="179"/>
                      <a:pt x="101" y="183"/>
                      <a:pt x="104" y="180"/>
                    </a:cubicBezTo>
                    <a:cubicBezTo>
                      <a:pt x="105" y="180"/>
                      <a:pt x="104" y="182"/>
                      <a:pt x="104" y="183"/>
                    </a:cubicBezTo>
                    <a:cubicBezTo>
                      <a:pt x="106" y="182"/>
                      <a:pt x="105" y="179"/>
                      <a:pt x="106" y="177"/>
                    </a:cubicBezTo>
                    <a:cubicBezTo>
                      <a:pt x="107" y="177"/>
                      <a:pt x="108" y="178"/>
                      <a:pt x="108" y="179"/>
                    </a:cubicBezTo>
                    <a:cubicBezTo>
                      <a:pt x="107" y="179"/>
                      <a:pt x="107" y="179"/>
                      <a:pt x="107" y="179"/>
                    </a:cubicBezTo>
                    <a:cubicBezTo>
                      <a:pt x="108" y="181"/>
                      <a:pt x="111" y="179"/>
                      <a:pt x="111" y="178"/>
                    </a:cubicBezTo>
                    <a:cubicBezTo>
                      <a:pt x="111" y="177"/>
                      <a:pt x="109" y="178"/>
                      <a:pt x="109" y="179"/>
                    </a:cubicBezTo>
                    <a:cubicBezTo>
                      <a:pt x="108" y="179"/>
                      <a:pt x="109" y="177"/>
                      <a:pt x="108" y="177"/>
                    </a:cubicBezTo>
                    <a:cubicBezTo>
                      <a:pt x="108" y="177"/>
                      <a:pt x="109" y="177"/>
                      <a:pt x="109" y="177"/>
                    </a:cubicBezTo>
                    <a:cubicBezTo>
                      <a:pt x="109" y="176"/>
                      <a:pt x="108" y="175"/>
                      <a:pt x="107" y="175"/>
                    </a:cubicBezTo>
                    <a:cubicBezTo>
                      <a:pt x="110" y="175"/>
                      <a:pt x="115" y="178"/>
                      <a:pt x="116" y="182"/>
                    </a:cubicBezTo>
                    <a:cubicBezTo>
                      <a:pt x="116" y="183"/>
                      <a:pt x="113" y="181"/>
                      <a:pt x="115" y="179"/>
                    </a:cubicBezTo>
                    <a:cubicBezTo>
                      <a:pt x="114" y="180"/>
                      <a:pt x="113" y="181"/>
                      <a:pt x="114" y="179"/>
                    </a:cubicBezTo>
                    <a:cubicBezTo>
                      <a:pt x="113" y="180"/>
                      <a:pt x="110" y="182"/>
                      <a:pt x="110" y="180"/>
                    </a:cubicBezTo>
                    <a:cubicBezTo>
                      <a:pt x="108" y="182"/>
                      <a:pt x="106" y="187"/>
                      <a:pt x="104" y="184"/>
                    </a:cubicBezTo>
                    <a:cubicBezTo>
                      <a:pt x="102" y="185"/>
                      <a:pt x="102" y="188"/>
                      <a:pt x="104" y="188"/>
                    </a:cubicBezTo>
                    <a:cubicBezTo>
                      <a:pt x="102" y="189"/>
                      <a:pt x="101" y="191"/>
                      <a:pt x="98" y="192"/>
                    </a:cubicBezTo>
                    <a:cubicBezTo>
                      <a:pt x="97" y="194"/>
                      <a:pt x="100" y="192"/>
                      <a:pt x="100" y="194"/>
                    </a:cubicBezTo>
                    <a:cubicBezTo>
                      <a:pt x="97" y="200"/>
                      <a:pt x="85" y="195"/>
                      <a:pt x="79" y="197"/>
                    </a:cubicBezTo>
                    <a:cubicBezTo>
                      <a:pt x="81" y="195"/>
                      <a:pt x="77" y="194"/>
                      <a:pt x="77" y="190"/>
                    </a:cubicBezTo>
                    <a:cubicBezTo>
                      <a:pt x="77" y="190"/>
                      <a:pt x="78" y="190"/>
                      <a:pt x="79" y="190"/>
                    </a:cubicBezTo>
                    <a:close/>
                    <a:moveTo>
                      <a:pt x="79" y="95"/>
                    </a:moveTo>
                    <a:cubicBezTo>
                      <a:pt x="79" y="94"/>
                      <a:pt x="79" y="96"/>
                      <a:pt x="81" y="95"/>
                    </a:cubicBezTo>
                    <a:cubicBezTo>
                      <a:pt x="80" y="96"/>
                      <a:pt x="78" y="96"/>
                      <a:pt x="79" y="98"/>
                    </a:cubicBezTo>
                    <a:cubicBezTo>
                      <a:pt x="78" y="98"/>
                      <a:pt x="76" y="95"/>
                      <a:pt x="76" y="97"/>
                    </a:cubicBezTo>
                    <a:cubicBezTo>
                      <a:pt x="73" y="96"/>
                      <a:pt x="76" y="96"/>
                      <a:pt x="76" y="95"/>
                    </a:cubicBezTo>
                    <a:cubicBezTo>
                      <a:pt x="76" y="97"/>
                      <a:pt x="80" y="96"/>
                      <a:pt x="79" y="95"/>
                    </a:cubicBezTo>
                    <a:close/>
                    <a:moveTo>
                      <a:pt x="81" y="176"/>
                    </a:moveTo>
                    <a:cubicBezTo>
                      <a:pt x="82" y="176"/>
                      <a:pt x="82" y="177"/>
                      <a:pt x="82" y="177"/>
                    </a:cubicBezTo>
                    <a:cubicBezTo>
                      <a:pt x="84" y="182"/>
                      <a:pt x="77" y="187"/>
                      <a:pt x="74" y="191"/>
                    </a:cubicBezTo>
                    <a:cubicBezTo>
                      <a:pt x="77" y="186"/>
                      <a:pt x="79" y="181"/>
                      <a:pt x="81" y="176"/>
                    </a:cubicBezTo>
                    <a:close/>
                    <a:moveTo>
                      <a:pt x="75" y="199"/>
                    </a:moveTo>
                    <a:cubicBezTo>
                      <a:pt x="77" y="199"/>
                      <a:pt x="77" y="199"/>
                      <a:pt x="77" y="199"/>
                    </a:cubicBezTo>
                    <a:cubicBezTo>
                      <a:pt x="77" y="201"/>
                      <a:pt x="76" y="201"/>
                      <a:pt x="76" y="203"/>
                    </a:cubicBezTo>
                    <a:cubicBezTo>
                      <a:pt x="77" y="201"/>
                      <a:pt x="78" y="200"/>
                      <a:pt x="78" y="199"/>
                    </a:cubicBezTo>
                    <a:cubicBezTo>
                      <a:pt x="83" y="199"/>
                      <a:pt x="87" y="198"/>
                      <a:pt x="92" y="198"/>
                    </a:cubicBezTo>
                    <a:cubicBezTo>
                      <a:pt x="85" y="202"/>
                      <a:pt x="79" y="202"/>
                      <a:pt x="71" y="204"/>
                    </a:cubicBezTo>
                    <a:cubicBezTo>
                      <a:pt x="72" y="202"/>
                      <a:pt x="76" y="203"/>
                      <a:pt x="75" y="199"/>
                    </a:cubicBezTo>
                    <a:close/>
                    <a:moveTo>
                      <a:pt x="76" y="85"/>
                    </a:moveTo>
                    <a:cubicBezTo>
                      <a:pt x="76" y="86"/>
                      <a:pt x="75" y="86"/>
                      <a:pt x="75" y="86"/>
                    </a:cubicBezTo>
                    <a:cubicBezTo>
                      <a:pt x="73" y="86"/>
                      <a:pt x="73" y="85"/>
                      <a:pt x="71" y="84"/>
                    </a:cubicBezTo>
                    <a:cubicBezTo>
                      <a:pt x="72" y="83"/>
                      <a:pt x="73" y="84"/>
                      <a:pt x="73" y="83"/>
                    </a:cubicBezTo>
                    <a:cubicBezTo>
                      <a:pt x="74" y="84"/>
                      <a:pt x="72" y="85"/>
                      <a:pt x="74" y="85"/>
                    </a:cubicBezTo>
                    <a:cubicBezTo>
                      <a:pt x="74" y="84"/>
                      <a:pt x="74" y="85"/>
                      <a:pt x="76" y="85"/>
                    </a:cubicBezTo>
                    <a:close/>
                    <a:moveTo>
                      <a:pt x="73" y="68"/>
                    </a:moveTo>
                    <a:cubicBezTo>
                      <a:pt x="72" y="70"/>
                      <a:pt x="72" y="65"/>
                      <a:pt x="70" y="66"/>
                    </a:cubicBezTo>
                    <a:cubicBezTo>
                      <a:pt x="72" y="69"/>
                      <a:pt x="71" y="70"/>
                      <a:pt x="71" y="73"/>
                    </a:cubicBezTo>
                    <a:cubicBezTo>
                      <a:pt x="73" y="72"/>
                      <a:pt x="74" y="71"/>
                      <a:pt x="74" y="69"/>
                    </a:cubicBezTo>
                    <a:cubicBezTo>
                      <a:pt x="75" y="70"/>
                      <a:pt x="75" y="71"/>
                      <a:pt x="76" y="73"/>
                    </a:cubicBezTo>
                    <a:cubicBezTo>
                      <a:pt x="75" y="70"/>
                      <a:pt x="79" y="71"/>
                      <a:pt x="79" y="74"/>
                    </a:cubicBezTo>
                    <a:cubicBezTo>
                      <a:pt x="77" y="74"/>
                      <a:pt x="77" y="74"/>
                      <a:pt x="77" y="73"/>
                    </a:cubicBezTo>
                    <a:cubicBezTo>
                      <a:pt x="76" y="73"/>
                      <a:pt x="76" y="74"/>
                      <a:pt x="76" y="74"/>
                    </a:cubicBezTo>
                    <a:cubicBezTo>
                      <a:pt x="78" y="76"/>
                      <a:pt x="77" y="82"/>
                      <a:pt x="81" y="82"/>
                    </a:cubicBezTo>
                    <a:cubicBezTo>
                      <a:pt x="81" y="81"/>
                      <a:pt x="79" y="80"/>
                      <a:pt x="81" y="79"/>
                    </a:cubicBezTo>
                    <a:cubicBezTo>
                      <a:pt x="80" y="78"/>
                      <a:pt x="80" y="78"/>
                      <a:pt x="79" y="78"/>
                    </a:cubicBezTo>
                    <a:cubicBezTo>
                      <a:pt x="80" y="76"/>
                      <a:pt x="79" y="75"/>
                      <a:pt x="79" y="74"/>
                    </a:cubicBezTo>
                    <a:cubicBezTo>
                      <a:pt x="81" y="74"/>
                      <a:pt x="81" y="77"/>
                      <a:pt x="81" y="78"/>
                    </a:cubicBezTo>
                    <a:cubicBezTo>
                      <a:pt x="82" y="78"/>
                      <a:pt x="82" y="77"/>
                      <a:pt x="83" y="77"/>
                    </a:cubicBezTo>
                    <a:cubicBezTo>
                      <a:pt x="83" y="76"/>
                      <a:pt x="80" y="77"/>
                      <a:pt x="81" y="75"/>
                    </a:cubicBezTo>
                    <a:cubicBezTo>
                      <a:pt x="83" y="76"/>
                      <a:pt x="86" y="78"/>
                      <a:pt x="85" y="80"/>
                    </a:cubicBezTo>
                    <a:cubicBezTo>
                      <a:pt x="83" y="80"/>
                      <a:pt x="85" y="78"/>
                      <a:pt x="82" y="78"/>
                    </a:cubicBezTo>
                    <a:cubicBezTo>
                      <a:pt x="81" y="79"/>
                      <a:pt x="83" y="81"/>
                      <a:pt x="82" y="84"/>
                    </a:cubicBezTo>
                    <a:cubicBezTo>
                      <a:pt x="80" y="82"/>
                      <a:pt x="80" y="85"/>
                      <a:pt x="78" y="85"/>
                    </a:cubicBezTo>
                    <a:cubicBezTo>
                      <a:pt x="74" y="83"/>
                      <a:pt x="73" y="76"/>
                      <a:pt x="71" y="77"/>
                    </a:cubicBezTo>
                    <a:cubicBezTo>
                      <a:pt x="70" y="78"/>
                      <a:pt x="70" y="78"/>
                      <a:pt x="70" y="76"/>
                    </a:cubicBezTo>
                    <a:cubicBezTo>
                      <a:pt x="70" y="76"/>
                      <a:pt x="70" y="77"/>
                      <a:pt x="70" y="77"/>
                    </a:cubicBezTo>
                    <a:cubicBezTo>
                      <a:pt x="71" y="77"/>
                      <a:pt x="72" y="76"/>
                      <a:pt x="72" y="75"/>
                    </a:cubicBezTo>
                    <a:cubicBezTo>
                      <a:pt x="73" y="75"/>
                      <a:pt x="73" y="76"/>
                      <a:pt x="74" y="76"/>
                    </a:cubicBezTo>
                    <a:cubicBezTo>
                      <a:pt x="74" y="76"/>
                      <a:pt x="72" y="75"/>
                      <a:pt x="74" y="74"/>
                    </a:cubicBezTo>
                    <a:cubicBezTo>
                      <a:pt x="73" y="74"/>
                      <a:pt x="72" y="73"/>
                      <a:pt x="71" y="73"/>
                    </a:cubicBezTo>
                    <a:cubicBezTo>
                      <a:pt x="69" y="70"/>
                      <a:pt x="68" y="67"/>
                      <a:pt x="68" y="64"/>
                    </a:cubicBezTo>
                    <a:cubicBezTo>
                      <a:pt x="71" y="64"/>
                      <a:pt x="71" y="67"/>
                      <a:pt x="73" y="68"/>
                    </a:cubicBezTo>
                    <a:close/>
                    <a:moveTo>
                      <a:pt x="73" y="61"/>
                    </a:moveTo>
                    <a:cubicBezTo>
                      <a:pt x="74" y="62"/>
                      <a:pt x="74" y="62"/>
                      <a:pt x="75" y="62"/>
                    </a:cubicBezTo>
                    <a:cubicBezTo>
                      <a:pt x="72" y="65"/>
                      <a:pt x="68" y="61"/>
                      <a:pt x="66" y="58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60"/>
                      <a:pt x="70" y="61"/>
                      <a:pt x="73" y="61"/>
                    </a:cubicBezTo>
                    <a:close/>
                    <a:moveTo>
                      <a:pt x="61" y="205"/>
                    </a:moveTo>
                    <a:cubicBezTo>
                      <a:pt x="63" y="203"/>
                      <a:pt x="67" y="201"/>
                      <a:pt x="71" y="200"/>
                    </a:cubicBezTo>
                    <a:cubicBezTo>
                      <a:pt x="71" y="205"/>
                      <a:pt x="65" y="204"/>
                      <a:pt x="61" y="205"/>
                    </a:cubicBezTo>
                    <a:close/>
                    <a:moveTo>
                      <a:pt x="62" y="53"/>
                    </a:moveTo>
                    <a:cubicBezTo>
                      <a:pt x="63" y="53"/>
                      <a:pt x="63" y="52"/>
                      <a:pt x="64" y="52"/>
                    </a:cubicBezTo>
                    <a:cubicBezTo>
                      <a:pt x="65" y="53"/>
                      <a:pt x="63" y="54"/>
                      <a:pt x="65" y="54"/>
                    </a:cubicBezTo>
                    <a:cubicBezTo>
                      <a:pt x="63" y="56"/>
                      <a:pt x="59" y="50"/>
                      <a:pt x="57" y="48"/>
                    </a:cubicBezTo>
                    <a:cubicBezTo>
                      <a:pt x="57" y="48"/>
                      <a:pt x="57" y="49"/>
                      <a:pt x="58" y="48"/>
                    </a:cubicBezTo>
                    <a:cubicBezTo>
                      <a:pt x="56" y="47"/>
                      <a:pt x="56" y="43"/>
                      <a:pt x="53" y="44"/>
                    </a:cubicBezTo>
                    <a:cubicBezTo>
                      <a:pt x="53" y="40"/>
                      <a:pt x="54" y="41"/>
                      <a:pt x="56" y="39"/>
                    </a:cubicBezTo>
                    <a:cubicBezTo>
                      <a:pt x="59" y="40"/>
                      <a:pt x="59" y="43"/>
                      <a:pt x="62" y="45"/>
                    </a:cubicBezTo>
                    <a:cubicBezTo>
                      <a:pt x="61" y="48"/>
                      <a:pt x="64" y="51"/>
                      <a:pt x="62" y="53"/>
                    </a:cubicBezTo>
                    <a:close/>
                    <a:moveTo>
                      <a:pt x="42" y="30"/>
                    </a:moveTo>
                    <a:cubicBezTo>
                      <a:pt x="44" y="31"/>
                      <a:pt x="45" y="33"/>
                      <a:pt x="47" y="33"/>
                    </a:cubicBezTo>
                    <a:cubicBezTo>
                      <a:pt x="46" y="34"/>
                      <a:pt x="45" y="34"/>
                      <a:pt x="44" y="34"/>
                    </a:cubicBezTo>
                    <a:cubicBezTo>
                      <a:pt x="44" y="32"/>
                      <a:pt x="41" y="33"/>
                      <a:pt x="42" y="30"/>
                    </a:cubicBezTo>
                    <a:close/>
                    <a:moveTo>
                      <a:pt x="34" y="30"/>
                    </a:moveTo>
                    <a:cubicBezTo>
                      <a:pt x="33" y="29"/>
                      <a:pt x="34" y="27"/>
                      <a:pt x="36" y="27"/>
                    </a:cubicBezTo>
                    <a:cubicBezTo>
                      <a:pt x="36" y="28"/>
                      <a:pt x="37" y="27"/>
                      <a:pt x="37" y="29"/>
                    </a:cubicBezTo>
                    <a:cubicBezTo>
                      <a:pt x="35" y="28"/>
                      <a:pt x="36" y="30"/>
                      <a:pt x="34" y="30"/>
                    </a:cubicBezTo>
                    <a:close/>
                    <a:moveTo>
                      <a:pt x="53" y="206"/>
                    </a:moveTo>
                    <a:cubicBezTo>
                      <a:pt x="44" y="203"/>
                      <a:pt x="42" y="213"/>
                      <a:pt x="34" y="210"/>
                    </a:cubicBezTo>
                    <a:cubicBezTo>
                      <a:pt x="35" y="206"/>
                      <a:pt x="38" y="204"/>
                      <a:pt x="41" y="202"/>
                    </a:cubicBezTo>
                    <a:cubicBezTo>
                      <a:pt x="44" y="204"/>
                      <a:pt x="50" y="203"/>
                      <a:pt x="53" y="206"/>
                    </a:cubicBezTo>
                    <a:close/>
                    <a:moveTo>
                      <a:pt x="25" y="215"/>
                    </a:moveTo>
                    <a:cubicBezTo>
                      <a:pt x="27" y="215"/>
                      <a:pt x="26" y="217"/>
                      <a:pt x="28" y="217"/>
                    </a:cubicBezTo>
                    <a:cubicBezTo>
                      <a:pt x="31" y="216"/>
                      <a:pt x="32" y="215"/>
                      <a:pt x="33" y="212"/>
                    </a:cubicBezTo>
                    <a:cubicBezTo>
                      <a:pt x="38" y="211"/>
                      <a:pt x="43" y="211"/>
                      <a:pt x="47" y="211"/>
                    </a:cubicBezTo>
                    <a:cubicBezTo>
                      <a:pt x="46" y="210"/>
                      <a:pt x="52" y="206"/>
                      <a:pt x="54" y="209"/>
                    </a:cubicBezTo>
                    <a:cubicBezTo>
                      <a:pt x="53" y="210"/>
                      <a:pt x="53" y="210"/>
                      <a:pt x="52" y="211"/>
                    </a:cubicBezTo>
                    <a:cubicBezTo>
                      <a:pt x="53" y="212"/>
                      <a:pt x="53" y="212"/>
                      <a:pt x="53" y="212"/>
                    </a:cubicBezTo>
                    <a:cubicBezTo>
                      <a:pt x="55" y="210"/>
                      <a:pt x="57" y="208"/>
                      <a:pt x="59" y="206"/>
                    </a:cubicBezTo>
                    <a:cubicBezTo>
                      <a:pt x="63" y="209"/>
                      <a:pt x="68" y="204"/>
                      <a:pt x="70" y="207"/>
                    </a:cubicBezTo>
                    <a:cubicBezTo>
                      <a:pt x="70" y="205"/>
                      <a:pt x="73" y="205"/>
                      <a:pt x="74" y="205"/>
                    </a:cubicBezTo>
                    <a:cubicBezTo>
                      <a:pt x="83" y="204"/>
                      <a:pt x="92" y="199"/>
                      <a:pt x="101" y="198"/>
                    </a:cubicBezTo>
                    <a:cubicBezTo>
                      <a:pt x="101" y="198"/>
                      <a:pt x="102" y="198"/>
                      <a:pt x="102" y="198"/>
                    </a:cubicBezTo>
                    <a:cubicBezTo>
                      <a:pt x="102" y="198"/>
                      <a:pt x="101" y="198"/>
                      <a:pt x="101" y="198"/>
                    </a:cubicBezTo>
                    <a:cubicBezTo>
                      <a:pt x="100" y="199"/>
                      <a:pt x="100" y="200"/>
                      <a:pt x="99" y="200"/>
                    </a:cubicBezTo>
                    <a:cubicBezTo>
                      <a:pt x="99" y="202"/>
                      <a:pt x="100" y="203"/>
                      <a:pt x="100" y="204"/>
                    </a:cubicBezTo>
                    <a:cubicBezTo>
                      <a:pt x="100" y="202"/>
                      <a:pt x="101" y="204"/>
                      <a:pt x="103" y="204"/>
                    </a:cubicBezTo>
                    <a:cubicBezTo>
                      <a:pt x="103" y="202"/>
                      <a:pt x="105" y="202"/>
                      <a:pt x="104" y="199"/>
                    </a:cubicBezTo>
                    <a:cubicBezTo>
                      <a:pt x="106" y="200"/>
                      <a:pt x="106" y="199"/>
                      <a:pt x="107" y="199"/>
                    </a:cubicBezTo>
                    <a:cubicBezTo>
                      <a:pt x="106" y="202"/>
                      <a:pt x="110" y="203"/>
                      <a:pt x="110" y="206"/>
                    </a:cubicBezTo>
                    <a:cubicBezTo>
                      <a:pt x="109" y="206"/>
                      <a:pt x="107" y="205"/>
                      <a:pt x="105" y="205"/>
                    </a:cubicBezTo>
                    <a:cubicBezTo>
                      <a:pt x="101" y="213"/>
                      <a:pt x="89" y="213"/>
                      <a:pt x="85" y="218"/>
                    </a:cubicBezTo>
                    <a:cubicBezTo>
                      <a:pt x="83" y="218"/>
                      <a:pt x="83" y="218"/>
                      <a:pt x="81" y="218"/>
                    </a:cubicBezTo>
                    <a:cubicBezTo>
                      <a:pt x="80" y="219"/>
                      <a:pt x="79" y="220"/>
                      <a:pt x="80" y="222"/>
                    </a:cubicBezTo>
                    <a:cubicBezTo>
                      <a:pt x="73" y="224"/>
                      <a:pt x="68" y="228"/>
                      <a:pt x="63" y="232"/>
                    </a:cubicBezTo>
                    <a:cubicBezTo>
                      <a:pt x="61" y="234"/>
                      <a:pt x="59" y="236"/>
                      <a:pt x="56" y="238"/>
                    </a:cubicBezTo>
                    <a:cubicBezTo>
                      <a:pt x="54" y="237"/>
                      <a:pt x="58" y="236"/>
                      <a:pt x="56" y="235"/>
                    </a:cubicBezTo>
                    <a:cubicBezTo>
                      <a:pt x="53" y="237"/>
                      <a:pt x="48" y="236"/>
                      <a:pt x="48" y="242"/>
                    </a:cubicBezTo>
                    <a:cubicBezTo>
                      <a:pt x="51" y="243"/>
                      <a:pt x="52" y="245"/>
                      <a:pt x="57" y="244"/>
                    </a:cubicBezTo>
                    <a:cubicBezTo>
                      <a:pt x="55" y="241"/>
                      <a:pt x="60" y="238"/>
                      <a:pt x="62" y="235"/>
                    </a:cubicBezTo>
                    <a:cubicBezTo>
                      <a:pt x="62" y="236"/>
                      <a:pt x="61" y="238"/>
                      <a:pt x="62" y="238"/>
                    </a:cubicBezTo>
                    <a:cubicBezTo>
                      <a:pt x="67" y="230"/>
                      <a:pt x="74" y="225"/>
                      <a:pt x="83" y="222"/>
                    </a:cubicBezTo>
                    <a:cubicBezTo>
                      <a:pt x="86" y="218"/>
                      <a:pt x="91" y="215"/>
                      <a:pt x="97" y="213"/>
                    </a:cubicBezTo>
                    <a:cubicBezTo>
                      <a:pt x="91" y="219"/>
                      <a:pt x="84" y="223"/>
                      <a:pt x="78" y="228"/>
                    </a:cubicBezTo>
                    <a:cubicBezTo>
                      <a:pt x="78" y="229"/>
                      <a:pt x="78" y="229"/>
                      <a:pt x="78" y="229"/>
                    </a:cubicBezTo>
                    <a:cubicBezTo>
                      <a:pt x="85" y="223"/>
                      <a:pt x="94" y="220"/>
                      <a:pt x="99" y="213"/>
                    </a:cubicBezTo>
                    <a:cubicBezTo>
                      <a:pt x="100" y="214"/>
                      <a:pt x="100" y="215"/>
                      <a:pt x="102" y="215"/>
                    </a:cubicBezTo>
                    <a:cubicBezTo>
                      <a:pt x="103" y="213"/>
                      <a:pt x="105" y="213"/>
                      <a:pt x="106" y="213"/>
                    </a:cubicBezTo>
                    <a:cubicBezTo>
                      <a:pt x="103" y="215"/>
                      <a:pt x="103" y="217"/>
                      <a:pt x="100" y="219"/>
                    </a:cubicBezTo>
                    <a:cubicBezTo>
                      <a:pt x="102" y="219"/>
                      <a:pt x="102" y="218"/>
                      <a:pt x="104" y="217"/>
                    </a:cubicBezTo>
                    <a:cubicBezTo>
                      <a:pt x="104" y="220"/>
                      <a:pt x="106" y="221"/>
                      <a:pt x="105" y="223"/>
                    </a:cubicBezTo>
                    <a:cubicBezTo>
                      <a:pt x="111" y="223"/>
                      <a:pt x="112" y="232"/>
                      <a:pt x="120" y="233"/>
                    </a:cubicBezTo>
                    <a:cubicBezTo>
                      <a:pt x="123" y="230"/>
                      <a:pt x="130" y="228"/>
                      <a:pt x="133" y="232"/>
                    </a:cubicBezTo>
                    <a:cubicBezTo>
                      <a:pt x="134" y="236"/>
                      <a:pt x="131" y="241"/>
                      <a:pt x="128" y="237"/>
                    </a:cubicBezTo>
                    <a:cubicBezTo>
                      <a:pt x="128" y="239"/>
                      <a:pt x="130" y="238"/>
                      <a:pt x="130" y="240"/>
                    </a:cubicBezTo>
                    <a:cubicBezTo>
                      <a:pt x="129" y="240"/>
                      <a:pt x="129" y="240"/>
                      <a:pt x="128" y="239"/>
                    </a:cubicBezTo>
                    <a:cubicBezTo>
                      <a:pt x="129" y="241"/>
                      <a:pt x="128" y="242"/>
                      <a:pt x="127" y="243"/>
                    </a:cubicBezTo>
                    <a:cubicBezTo>
                      <a:pt x="127" y="243"/>
                      <a:pt x="128" y="244"/>
                      <a:pt x="128" y="244"/>
                    </a:cubicBezTo>
                    <a:cubicBezTo>
                      <a:pt x="127" y="244"/>
                      <a:pt x="127" y="244"/>
                      <a:pt x="126" y="245"/>
                    </a:cubicBezTo>
                    <a:cubicBezTo>
                      <a:pt x="131" y="248"/>
                      <a:pt x="124" y="254"/>
                      <a:pt x="119" y="252"/>
                    </a:cubicBezTo>
                    <a:cubicBezTo>
                      <a:pt x="119" y="251"/>
                      <a:pt x="116" y="250"/>
                      <a:pt x="116" y="251"/>
                    </a:cubicBezTo>
                    <a:cubicBezTo>
                      <a:pt x="119" y="252"/>
                      <a:pt x="120" y="253"/>
                      <a:pt x="121" y="256"/>
                    </a:cubicBezTo>
                    <a:cubicBezTo>
                      <a:pt x="120" y="256"/>
                      <a:pt x="120" y="256"/>
                      <a:pt x="120" y="257"/>
                    </a:cubicBezTo>
                    <a:cubicBezTo>
                      <a:pt x="119" y="257"/>
                      <a:pt x="118" y="257"/>
                      <a:pt x="118" y="257"/>
                    </a:cubicBezTo>
                    <a:cubicBezTo>
                      <a:pt x="118" y="258"/>
                      <a:pt x="118" y="259"/>
                      <a:pt x="118" y="260"/>
                    </a:cubicBezTo>
                    <a:cubicBezTo>
                      <a:pt x="120" y="260"/>
                      <a:pt x="120" y="260"/>
                      <a:pt x="120" y="260"/>
                    </a:cubicBezTo>
                    <a:cubicBezTo>
                      <a:pt x="120" y="259"/>
                      <a:pt x="121" y="260"/>
                      <a:pt x="122" y="260"/>
                    </a:cubicBezTo>
                    <a:cubicBezTo>
                      <a:pt x="122" y="261"/>
                      <a:pt x="124" y="261"/>
                      <a:pt x="122" y="262"/>
                    </a:cubicBezTo>
                    <a:cubicBezTo>
                      <a:pt x="122" y="262"/>
                      <a:pt x="122" y="262"/>
                      <a:pt x="122" y="262"/>
                    </a:cubicBezTo>
                    <a:cubicBezTo>
                      <a:pt x="123" y="263"/>
                      <a:pt x="123" y="263"/>
                      <a:pt x="123" y="263"/>
                    </a:cubicBezTo>
                    <a:cubicBezTo>
                      <a:pt x="123" y="263"/>
                      <a:pt x="124" y="262"/>
                      <a:pt x="125" y="262"/>
                    </a:cubicBezTo>
                    <a:cubicBezTo>
                      <a:pt x="126" y="263"/>
                      <a:pt x="127" y="265"/>
                      <a:pt x="128" y="263"/>
                    </a:cubicBezTo>
                    <a:cubicBezTo>
                      <a:pt x="127" y="263"/>
                      <a:pt x="127" y="261"/>
                      <a:pt x="127" y="260"/>
                    </a:cubicBezTo>
                    <a:cubicBezTo>
                      <a:pt x="128" y="259"/>
                      <a:pt x="128" y="259"/>
                      <a:pt x="130" y="259"/>
                    </a:cubicBezTo>
                    <a:cubicBezTo>
                      <a:pt x="129" y="261"/>
                      <a:pt x="130" y="261"/>
                      <a:pt x="130" y="262"/>
                    </a:cubicBezTo>
                    <a:cubicBezTo>
                      <a:pt x="129" y="263"/>
                      <a:pt x="127" y="265"/>
                      <a:pt x="128" y="267"/>
                    </a:cubicBezTo>
                    <a:cubicBezTo>
                      <a:pt x="129" y="265"/>
                      <a:pt x="130" y="263"/>
                      <a:pt x="131" y="262"/>
                    </a:cubicBezTo>
                    <a:cubicBezTo>
                      <a:pt x="132" y="262"/>
                      <a:pt x="132" y="263"/>
                      <a:pt x="133" y="263"/>
                    </a:cubicBezTo>
                    <a:cubicBezTo>
                      <a:pt x="133" y="263"/>
                      <a:pt x="133" y="261"/>
                      <a:pt x="135" y="262"/>
                    </a:cubicBezTo>
                    <a:cubicBezTo>
                      <a:pt x="135" y="259"/>
                      <a:pt x="134" y="263"/>
                      <a:pt x="133" y="261"/>
                    </a:cubicBezTo>
                    <a:cubicBezTo>
                      <a:pt x="137" y="258"/>
                      <a:pt x="133" y="258"/>
                      <a:pt x="136" y="255"/>
                    </a:cubicBezTo>
                    <a:cubicBezTo>
                      <a:pt x="136" y="258"/>
                      <a:pt x="141" y="254"/>
                      <a:pt x="139" y="254"/>
                    </a:cubicBezTo>
                    <a:cubicBezTo>
                      <a:pt x="138" y="255"/>
                      <a:pt x="140" y="253"/>
                      <a:pt x="139" y="252"/>
                    </a:cubicBezTo>
                    <a:cubicBezTo>
                      <a:pt x="138" y="251"/>
                      <a:pt x="138" y="253"/>
                      <a:pt x="137" y="253"/>
                    </a:cubicBezTo>
                    <a:cubicBezTo>
                      <a:pt x="136" y="250"/>
                      <a:pt x="139" y="246"/>
                      <a:pt x="140" y="245"/>
                    </a:cubicBezTo>
                    <a:cubicBezTo>
                      <a:pt x="140" y="246"/>
                      <a:pt x="140" y="248"/>
                      <a:pt x="141" y="249"/>
                    </a:cubicBezTo>
                    <a:cubicBezTo>
                      <a:pt x="141" y="247"/>
                      <a:pt x="143" y="247"/>
                      <a:pt x="143" y="245"/>
                    </a:cubicBezTo>
                    <a:cubicBezTo>
                      <a:pt x="142" y="244"/>
                      <a:pt x="142" y="244"/>
                      <a:pt x="140" y="244"/>
                    </a:cubicBezTo>
                    <a:cubicBezTo>
                      <a:pt x="141" y="243"/>
                      <a:pt x="141" y="241"/>
                      <a:pt x="143" y="243"/>
                    </a:cubicBezTo>
                    <a:cubicBezTo>
                      <a:pt x="142" y="240"/>
                      <a:pt x="144" y="239"/>
                      <a:pt x="145" y="238"/>
                    </a:cubicBezTo>
                    <a:cubicBezTo>
                      <a:pt x="146" y="239"/>
                      <a:pt x="148" y="240"/>
                      <a:pt x="149" y="239"/>
                    </a:cubicBezTo>
                    <a:cubicBezTo>
                      <a:pt x="150" y="236"/>
                      <a:pt x="146" y="237"/>
                      <a:pt x="147" y="235"/>
                    </a:cubicBezTo>
                    <a:cubicBezTo>
                      <a:pt x="149" y="234"/>
                      <a:pt x="150" y="237"/>
                      <a:pt x="151" y="235"/>
                    </a:cubicBezTo>
                    <a:cubicBezTo>
                      <a:pt x="150" y="235"/>
                      <a:pt x="149" y="235"/>
                      <a:pt x="149" y="234"/>
                    </a:cubicBezTo>
                    <a:cubicBezTo>
                      <a:pt x="151" y="234"/>
                      <a:pt x="152" y="233"/>
                      <a:pt x="152" y="231"/>
                    </a:cubicBezTo>
                    <a:cubicBezTo>
                      <a:pt x="151" y="230"/>
                      <a:pt x="151" y="231"/>
                      <a:pt x="150" y="230"/>
                    </a:cubicBezTo>
                    <a:cubicBezTo>
                      <a:pt x="152" y="229"/>
                      <a:pt x="153" y="227"/>
                      <a:pt x="155" y="226"/>
                    </a:cubicBezTo>
                    <a:cubicBezTo>
                      <a:pt x="156" y="226"/>
                      <a:pt x="155" y="228"/>
                      <a:pt x="157" y="227"/>
                    </a:cubicBezTo>
                    <a:cubicBezTo>
                      <a:pt x="160" y="226"/>
                      <a:pt x="160" y="223"/>
                      <a:pt x="161" y="223"/>
                    </a:cubicBezTo>
                    <a:cubicBezTo>
                      <a:pt x="161" y="223"/>
                      <a:pt x="166" y="226"/>
                      <a:pt x="164" y="222"/>
                    </a:cubicBezTo>
                    <a:cubicBezTo>
                      <a:pt x="163" y="222"/>
                      <a:pt x="161" y="222"/>
                      <a:pt x="161" y="220"/>
                    </a:cubicBezTo>
                    <a:cubicBezTo>
                      <a:pt x="164" y="220"/>
                      <a:pt x="165" y="223"/>
                      <a:pt x="166" y="222"/>
                    </a:cubicBezTo>
                    <a:cubicBezTo>
                      <a:pt x="166" y="227"/>
                      <a:pt x="174" y="232"/>
                      <a:pt x="170" y="239"/>
                    </a:cubicBezTo>
                    <a:cubicBezTo>
                      <a:pt x="170" y="240"/>
                      <a:pt x="171" y="240"/>
                      <a:pt x="172" y="240"/>
                    </a:cubicBezTo>
                    <a:cubicBezTo>
                      <a:pt x="172" y="238"/>
                      <a:pt x="173" y="237"/>
                      <a:pt x="173" y="235"/>
                    </a:cubicBezTo>
                    <a:cubicBezTo>
                      <a:pt x="172" y="234"/>
                      <a:pt x="170" y="231"/>
                      <a:pt x="171" y="229"/>
                    </a:cubicBezTo>
                    <a:cubicBezTo>
                      <a:pt x="174" y="232"/>
                      <a:pt x="176" y="240"/>
                      <a:pt x="181" y="240"/>
                    </a:cubicBezTo>
                    <a:cubicBezTo>
                      <a:pt x="178" y="239"/>
                      <a:pt x="176" y="236"/>
                      <a:pt x="175" y="233"/>
                    </a:cubicBezTo>
                    <a:cubicBezTo>
                      <a:pt x="175" y="233"/>
                      <a:pt x="177" y="235"/>
                      <a:pt x="177" y="233"/>
                    </a:cubicBezTo>
                    <a:cubicBezTo>
                      <a:pt x="173" y="231"/>
                      <a:pt x="168" y="222"/>
                      <a:pt x="169" y="220"/>
                    </a:cubicBezTo>
                    <a:cubicBezTo>
                      <a:pt x="168" y="218"/>
                      <a:pt x="168" y="220"/>
                      <a:pt x="167" y="220"/>
                    </a:cubicBezTo>
                    <a:cubicBezTo>
                      <a:pt x="165" y="218"/>
                      <a:pt x="167" y="216"/>
                      <a:pt x="165" y="214"/>
                    </a:cubicBezTo>
                    <a:cubicBezTo>
                      <a:pt x="165" y="213"/>
                      <a:pt x="167" y="211"/>
                      <a:pt x="168" y="212"/>
                    </a:cubicBezTo>
                    <a:cubicBezTo>
                      <a:pt x="167" y="212"/>
                      <a:pt x="166" y="213"/>
                      <a:pt x="166" y="215"/>
                    </a:cubicBezTo>
                    <a:cubicBezTo>
                      <a:pt x="167" y="215"/>
                      <a:pt x="166" y="216"/>
                      <a:pt x="167" y="216"/>
                    </a:cubicBezTo>
                    <a:cubicBezTo>
                      <a:pt x="167" y="215"/>
                      <a:pt x="170" y="215"/>
                      <a:pt x="171" y="216"/>
                    </a:cubicBezTo>
                    <a:cubicBezTo>
                      <a:pt x="172" y="214"/>
                      <a:pt x="170" y="212"/>
                      <a:pt x="172" y="211"/>
                    </a:cubicBezTo>
                    <a:cubicBezTo>
                      <a:pt x="172" y="213"/>
                      <a:pt x="173" y="214"/>
                      <a:pt x="172" y="216"/>
                    </a:cubicBezTo>
                    <a:cubicBezTo>
                      <a:pt x="174" y="216"/>
                      <a:pt x="173" y="214"/>
                      <a:pt x="176" y="215"/>
                    </a:cubicBezTo>
                    <a:cubicBezTo>
                      <a:pt x="175" y="217"/>
                      <a:pt x="173" y="217"/>
                      <a:pt x="173" y="219"/>
                    </a:cubicBezTo>
                    <a:cubicBezTo>
                      <a:pt x="176" y="218"/>
                      <a:pt x="178" y="221"/>
                      <a:pt x="182" y="220"/>
                    </a:cubicBezTo>
                    <a:cubicBezTo>
                      <a:pt x="186" y="227"/>
                      <a:pt x="181" y="232"/>
                      <a:pt x="188" y="237"/>
                    </a:cubicBezTo>
                    <a:cubicBezTo>
                      <a:pt x="187" y="237"/>
                      <a:pt x="186" y="238"/>
                      <a:pt x="187" y="240"/>
                    </a:cubicBezTo>
                    <a:cubicBezTo>
                      <a:pt x="190" y="241"/>
                      <a:pt x="188" y="237"/>
                      <a:pt x="189" y="237"/>
                    </a:cubicBezTo>
                    <a:cubicBezTo>
                      <a:pt x="191" y="238"/>
                      <a:pt x="194" y="238"/>
                      <a:pt x="195" y="241"/>
                    </a:cubicBezTo>
                    <a:cubicBezTo>
                      <a:pt x="195" y="241"/>
                      <a:pt x="193" y="244"/>
                      <a:pt x="195" y="244"/>
                    </a:cubicBezTo>
                    <a:cubicBezTo>
                      <a:pt x="197" y="241"/>
                      <a:pt x="200" y="239"/>
                      <a:pt x="201" y="237"/>
                    </a:cubicBezTo>
                    <a:cubicBezTo>
                      <a:pt x="202" y="237"/>
                      <a:pt x="201" y="239"/>
                      <a:pt x="202" y="239"/>
                    </a:cubicBezTo>
                    <a:cubicBezTo>
                      <a:pt x="202" y="236"/>
                      <a:pt x="205" y="232"/>
                      <a:pt x="204" y="229"/>
                    </a:cubicBezTo>
                    <a:cubicBezTo>
                      <a:pt x="206" y="230"/>
                      <a:pt x="207" y="227"/>
                      <a:pt x="208" y="228"/>
                    </a:cubicBezTo>
                    <a:cubicBezTo>
                      <a:pt x="208" y="231"/>
                      <a:pt x="207" y="232"/>
                      <a:pt x="207" y="234"/>
                    </a:cubicBezTo>
                    <a:cubicBezTo>
                      <a:pt x="205" y="232"/>
                      <a:pt x="203" y="234"/>
                      <a:pt x="203" y="236"/>
                    </a:cubicBezTo>
                    <a:cubicBezTo>
                      <a:pt x="205" y="237"/>
                      <a:pt x="206" y="234"/>
                      <a:pt x="209" y="234"/>
                    </a:cubicBezTo>
                    <a:cubicBezTo>
                      <a:pt x="208" y="235"/>
                      <a:pt x="209" y="238"/>
                      <a:pt x="207" y="239"/>
                    </a:cubicBezTo>
                    <a:cubicBezTo>
                      <a:pt x="208" y="238"/>
                      <a:pt x="207" y="236"/>
                      <a:pt x="208" y="235"/>
                    </a:cubicBezTo>
                    <a:cubicBezTo>
                      <a:pt x="205" y="236"/>
                      <a:pt x="205" y="241"/>
                      <a:pt x="206" y="243"/>
                    </a:cubicBezTo>
                    <a:cubicBezTo>
                      <a:pt x="209" y="243"/>
                      <a:pt x="209" y="243"/>
                      <a:pt x="209" y="243"/>
                    </a:cubicBezTo>
                    <a:cubicBezTo>
                      <a:pt x="209" y="242"/>
                      <a:pt x="208" y="240"/>
                      <a:pt x="209" y="239"/>
                    </a:cubicBezTo>
                    <a:cubicBezTo>
                      <a:pt x="209" y="241"/>
                      <a:pt x="208" y="244"/>
                      <a:pt x="210" y="244"/>
                    </a:cubicBezTo>
                    <a:cubicBezTo>
                      <a:pt x="210" y="242"/>
                      <a:pt x="210" y="239"/>
                      <a:pt x="213" y="238"/>
                    </a:cubicBezTo>
                    <a:cubicBezTo>
                      <a:pt x="211" y="238"/>
                      <a:pt x="213" y="235"/>
                      <a:pt x="213" y="235"/>
                    </a:cubicBezTo>
                    <a:cubicBezTo>
                      <a:pt x="211" y="235"/>
                      <a:pt x="212" y="231"/>
                      <a:pt x="213" y="229"/>
                    </a:cubicBezTo>
                    <a:cubicBezTo>
                      <a:pt x="217" y="234"/>
                      <a:pt x="220" y="240"/>
                      <a:pt x="222" y="247"/>
                    </a:cubicBezTo>
                    <a:cubicBezTo>
                      <a:pt x="222" y="250"/>
                      <a:pt x="220" y="254"/>
                      <a:pt x="224" y="255"/>
                    </a:cubicBezTo>
                    <a:cubicBezTo>
                      <a:pt x="225" y="246"/>
                      <a:pt x="218" y="236"/>
                      <a:pt x="215" y="228"/>
                    </a:cubicBezTo>
                    <a:cubicBezTo>
                      <a:pt x="215" y="228"/>
                      <a:pt x="215" y="227"/>
                      <a:pt x="216" y="227"/>
                    </a:cubicBezTo>
                    <a:cubicBezTo>
                      <a:pt x="210" y="226"/>
                      <a:pt x="212" y="222"/>
                      <a:pt x="212" y="219"/>
                    </a:cubicBezTo>
                    <a:cubicBezTo>
                      <a:pt x="212" y="219"/>
                      <a:pt x="210" y="219"/>
                      <a:pt x="210" y="218"/>
                    </a:cubicBezTo>
                    <a:cubicBezTo>
                      <a:pt x="210" y="217"/>
                      <a:pt x="212" y="214"/>
                      <a:pt x="212" y="215"/>
                    </a:cubicBezTo>
                    <a:cubicBezTo>
                      <a:pt x="212" y="216"/>
                      <a:pt x="211" y="217"/>
                      <a:pt x="212" y="218"/>
                    </a:cubicBezTo>
                    <a:cubicBezTo>
                      <a:pt x="216" y="219"/>
                      <a:pt x="220" y="219"/>
                      <a:pt x="225" y="219"/>
                    </a:cubicBezTo>
                    <a:cubicBezTo>
                      <a:pt x="227" y="223"/>
                      <a:pt x="223" y="233"/>
                      <a:pt x="225" y="231"/>
                    </a:cubicBezTo>
                    <a:cubicBezTo>
                      <a:pt x="225" y="226"/>
                      <a:pt x="227" y="223"/>
                      <a:pt x="226" y="218"/>
                    </a:cubicBezTo>
                    <a:cubicBezTo>
                      <a:pt x="227" y="217"/>
                      <a:pt x="228" y="217"/>
                      <a:pt x="229" y="218"/>
                    </a:cubicBezTo>
                    <a:cubicBezTo>
                      <a:pt x="230" y="211"/>
                      <a:pt x="238" y="211"/>
                      <a:pt x="238" y="203"/>
                    </a:cubicBezTo>
                    <a:cubicBezTo>
                      <a:pt x="239" y="205"/>
                      <a:pt x="240" y="207"/>
                      <a:pt x="241" y="209"/>
                    </a:cubicBezTo>
                    <a:cubicBezTo>
                      <a:pt x="237" y="204"/>
                      <a:pt x="233" y="177"/>
                      <a:pt x="242" y="177"/>
                    </a:cubicBezTo>
                    <a:cubicBezTo>
                      <a:pt x="242" y="176"/>
                      <a:pt x="242" y="175"/>
                      <a:pt x="243" y="175"/>
                    </a:cubicBezTo>
                    <a:cubicBezTo>
                      <a:pt x="244" y="178"/>
                      <a:pt x="239" y="182"/>
                      <a:pt x="242" y="184"/>
                    </a:cubicBezTo>
                    <a:cubicBezTo>
                      <a:pt x="243" y="182"/>
                      <a:pt x="244" y="181"/>
                      <a:pt x="243" y="178"/>
                    </a:cubicBezTo>
                    <a:cubicBezTo>
                      <a:pt x="245" y="178"/>
                      <a:pt x="247" y="176"/>
                      <a:pt x="247" y="178"/>
                    </a:cubicBezTo>
                    <a:cubicBezTo>
                      <a:pt x="247" y="177"/>
                      <a:pt x="248" y="176"/>
                      <a:pt x="250" y="176"/>
                    </a:cubicBezTo>
                    <a:cubicBezTo>
                      <a:pt x="249" y="181"/>
                      <a:pt x="252" y="185"/>
                      <a:pt x="251" y="187"/>
                    </a:cubicBezTo>
                    <a:cubicBezTo>
                      <a:pt x="252" y="186"/>
                      <a:pt x="252" y="187"/>
                      <a:pt x="252" y="188"/>
                    </a:cubicBezTo>
                    <a:cubicBezTo>
                      <a:pt x="252" y="186"/>
                      <a:pt x="253" y="187"/>
                      <a:pt x="253" y="186"/>
                    </a:cubicBezTo>
                    <a:cubicBezTo>
                      <a:pt x="250" y="185"/>
                      <a:pt x="250" y="178"/>
                      <a:pt x="251" y="175"/>
                    </a:cubicBezTo>
                    <a:cubicBezTo>
                      <a:pt x="251" y="177"/>
                      <a:pt x="253" y="177"/>
                      <a:pt x="253" y="179"/>
                    </a:cubicBezTo>
                    <a:cubicBezTo>
                      <a:pt x="253" y="180"/>
                      <a:pt x="252" y="177"/>
                      <a:pt x="251" y="179"/>
                    </a:cubicBezTo>
                    <a:cubicBezTo>
                      <a:pt x="252" y="180"/>
                      <a:pt x="253" y="180"/>
                      <a:pt x="255" y="181"/>
                    </a:cubicBezTo>
                    <a:cubicBezTo>
                      <a:pt x="255" y="184"/>
                      <a:pt x="256" y="187"/>
                      <a:pt x="256" y="189"/>
                    </a:cubicBezTo>
                    <a:cubicBezTo>
                      <a:pt x="256" y="184"/>
                      <a:pt x="260" y="184"/>
                      <a:pt x="261" y="182"/>
                    </a:cubicBezTo>
                    <a:cubicBezTo>
                      <a:pt x="262" y="182"/>
                      <a:pt x="262" y="183"/>
                      <a:pt x="263" y="183"/>
                    </a:cubicBezTo>
                    <a:cubicBezTo>
                      <a:pt x="263" y="182"/>
                      <a:pt x="265" y="181"/>
                      <a:pt x="263" y="181"/>
                    </a:cubicBezTo>
                    <a:cubicBezTo>
                      <a:pt x="263" y="181"/>
                      <a:pt x="263" y="182"/>
                      <a:pt x="262" y="182"/>
                    </a:cubicBezTo>
                    <a:cubicBezTo>
                      <a:pt x="261" y="181"/>
                      <a:pt x="260" y="178"/>
                      <a:pt x="262" y="179"/>
                    </a:cubicBezTo>
                    <a:cubicBezTo>
                      <a:pt x="260" y="177"/>
                      <a:pt x="255" y="178"/>
                      <a:pt x="255" y="174"/>
                    </a:cubicBezTo>
                    <a:cubicBezTo>
                      <a:pt x="257" y="175"/>
                      <a:pt x="257" y="172"/>
                      <a:pt x="256" y="171"/>
                    </a:cubicBezTo>
                    <a:cubicBezTo>
                      <a:pt x="255" y="172"/>
                      <a:pt x="256" y="174"/>
                      <a:pt x="255" y="173"/>
                    </a:cubicBezTo>
                    <a:cubicBezTo>
                      <a:pt x="254" y="171"/>
                      <a:pt x="253" y="170"/>
                      <a:pt x="251" y="169"/>
                    </a:cubicBezTo>
                    <a:cubicBezTo>
                      <a:pt x="251" y="168"/>
                      <a:pt x="252" y="168"/>
                      <a:pt x="252" y="167"/>
                    </a:cubicBezTo>
                    <a:cubicBezTo>
                      <a:pt x="256" y="164"/>
                      <a:pt x="260" y="167"/>
                      <a:pt x="266" y="166"/>
                    </a:cubicBezTo>
                    <a:cubicBezTo>
                      <a:pt x="267" y="165"/>
                      <a:pt x="265" y="165"/>
                      <a:pt x="266" y="164"/>
                    </a:cubicBezTo>
                    <a:cubicBezTo>
                      <a:pt x="267" y="164"/>
                      <a:pt x="269" y="166"/>
                      <a:pt x="269" y="165"/>
                    </a:cubicBezTo>
                    <a:cubicBezTo>
                      <a:pt x="269" y="165"/>
                      <a:pt x="268" y="165"/>
                      <a:pt x="268" y="164"/>
                    </a:cubicBezTo>
                    <a:cubicBezTo>
                      <a:pt x="270" y="164"/>
                      <a:pt x="269" y="165"/>
                      <a:pt x="270" y="165"/>
                    </a:cubicBezTo>
                    <a:cubicBezTo>
                      <a:pt x="270" y="163"/>
                      <a:pt x="271" y="162"/>
                      <a:pt x="270" y="160"/>
                    </a:cubicBezTo>
                    <a:cubicBezTo>
                      <a:pt x="271" y="160"/>
                      <a:pt x="272" y="160"/>
                      <a:pt x="272" y="159"/>
                    </a:cubicBezTo>
                    <a:cubicBezTo>
                      <a:pt x="272" y="160"/>
                      <a:pt x="272" y="160"/>
                      <a:pt x="273" y="161"/>
                    </a:cubicBezTo>
                    <a:cubicBezTo>
                      <a:pt x="273" y="163"/>
                      <a:pt x="271" y="163"/>
                      <a:pt x="271" y="165"/>
                    </a:cubicBezTo>
                    <a:cubicBezTo>
                      <a:pt x="275" y="164"/>
                      <a:pt x="275" y="164"/>
                      <a:pt x="277" y="166"/>
                    </a:cubicBezTo>
                    <a:cubicBezTo>
                      <a:pt x="277" y="164"/>
                      <a:pt x="274" y="165"/>
                      <a:pt x="275" y="162"/>
                    </a:cubicBezTo>
                    <a:cubicBezTo>
                      <a:pt x="276" y="162"/>
                      <a:pt x="278" y="165"/>
                      <a:pt x="278" y="164"/>
                    </a:cubicBezTo>
                    <a:cubicBezTo>
                      <a:pt x="275" y="163"/>
                      <a:pt x="274" y="157"/>
                      <a:pt x="273" y="156"/>
                    </a:cubicBezTo>
                    <a:cubicBezTo>
                      <a:pt x="277" y="156"/>
                      <a:pt x="275" y="160"/>
                      <a:pt x="276" y="160"/>
                    </a:cubicBezTo>
                    <a:cubicBezTo>
                      <a:pt x="277" y="159"/>
                      <a:pt x="279" y="159"/>
                      <a:pt x="279" y="156"/>
                    </a:cubicBezTo>
                    <a:cubicBezTo>
                      <a:pt x="275" y="157"/>
                      <a:pt x="274" y="155"/>
                      <a:pt x="273" y="153"/>
                    </a:cubicBezTo>
                    <a:cubicBezTo>
                      <a:pt x="273" y="153"/>
                      <a:pt x="276" y="154"/>
                      <a:pt x="276" y="152"/>
                    </a:cubicBezTo>
                    <a:cubicBezTo>
                      <a:pt x="275" y="150"/>
                      <a:pt x="274" y="154"/>
                      <a:pt x="274" y="152"/>
                    </a:cubicBezTo>
                    <a:cubicBezTo>
                      <a:pt x="274" y="151"/>
                      <a:pt x="275" y="152"/>
                      <a:pt x="275" y="150"/>
                    </a:cubicBezTo>
                    <a:cubicBezTo>
                      <a:pt x="274" y="150"/>
                      <a:pt x="274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4" y="150"/>
                      <a:pt x="273" y="148"/>
                      <a:pt x="274" y="148"/>
                    </a:cubicBezTo>
                    <a:cubicBezTo>
                      <a:pt x="279" y="148"/>
                      <a:pt x="279" y="148"/>
                      <a:pt x="279" y="148"/>
                    </a:cubicBezTo>
                    <a:cubicBezTo>
                      <a:pt x="279" y="149"/>
                      <a:pt x="279" y="151"/>
                      <a:pt x="281" y="151"/>
                    </a:cubicBezTo>
                    <a:cubicBezTo>
                      <a:pt x="281" y="151"/>
                      <a:pt x="281" y="150"/>
                      <a:pt x="281" y="150"/>
                    </a:cubicBezTo>
                    <a:cubicBezTo>
                      <a:pt x="281" y="149"/>
                      <a:pt x="281" y="149"/>
                      <a:pt x="281" y="149"/>
                    </a:cubicBezTo>
                    <a:cubicBezTo>
                      <a:pt x="281" y="148"/>
                      <a:pt x="280" y="149"/>
                      <a:pt x="280" y="148"/>
                    </a:cubicBezTo>
                    <a:cubicBezTo>
                      <a:pt x="280" y="147"/>
                      <a:pt x="284" y="146"/>
                      <a:pt x="283" y="145"/>
                    </a:cubicBezTo>
                    <a:cubicBezTo>
                      <a:pt x="280" y="147"/>
                      <a:pt x="277" y="148"/>
                      <a:pt x="273" y="146"/>
                    </a:cubicBezTo>
                    <a:cubicBezTo>
                      <a:pt x="276" y="144"/>
                      <a:pt x="271" y="144"/>
                      <a:pt x="272" y="141"/>
                    </a:cubicBezTo>
                    <a:cubicBezTo>
                      <a:pt x="274" y="141"/>
                      <a:pt x="277" y="141"/>
                      <a:pt x="278" y="139"/>
                    </a:cubicBezTo>
                    <a:cubicBezTo>
                      <a:pt x="275" y="139"/>
                      <a:pt x="274" y="140"/>
                      <a:pt x="272" y="140"/>
                    </a:cubicBezTo>
                    <a:cubicBezTo>
                      <a:pt x="271" y="138"/>
                      <a:pt x="269" y="135"/>
                      <a:pt x="272" y="134"/>
                    </a:cubicBezTo>
                    <a:cubicBezTo>
                      <a:pt x="273" y="134"/>
                      <a:pt x="275" y="136"/>
                      <a:pt x="275" y="135"/>
                    </a:cubicBezTo>
                    <a:cubicBezTo>
                      <a:pt x="274" y="135"/>
                      <a:pt x="274" y="133"/>
                      <a:pt x="273" y="133"/>
                    </a:cubicBezTo>
                    <a:cubicBezTo>
                      <a:pt x="269" y="135"/>
                      <a:pt x="268" y="131"/>
                      <a:pt x="266" y="134"/>
                    </a:cubicBezTo>
                    <a:cubicBezTo>
                      <a:pt x="267" y="132"/>
                      <a:pt x="265" y="132"/>
                      <a:pt x="264" y="131"/>
                    </a:cubicBezTo>
                    <a:cubicBezTo>
                      <a:pt x="265" y="131"/>
                      <a:pt x="269" y="128"/>
                      <a:pt x="267" y="129"/>
                    </a:cubicBezTo>
                    <a:cubicBezTo>
                      <a:pt x="263" y="131"/>
                      <a:pt x="259" y="131"/>
                      <a:pt x="257" y="127"/>
                    </a:cubicBezTo>
                    <a:cubicBezTo>
                      <a:pt x="258" y="125"/>
                      <a:pt x="260" y="125"/>
                      <a:pt x="260" y="122"/>
                    </a:cubicBezTo>
                    <a:cubicBezTo>
                      <a:pt x="259" y="121"/>
                      <a:pt x="256" y="124"/>
                      <a:pt x="255" y="122"/>
                    </a:cubicBezTo>
                    <a:cubicBezTo>
                      <a:pt x="262" y="118"/>
                      <a:pt x="273" y="116"/>
                      <a:pt x="279" y="112"/>
                    </a:cubicBezTo>
                    <a:cubicBezTo>
                      <a:pt x="269" y="113"/>
                      <a:pt x="261" y="117"/>
                      <a:pt x="253" y="121"/>
                    </a:cubicBezTo>
                    <a:cubicBezTo>
                      <a:pt x="253" y="120"/>
                      <a:pt x="251" y="121"/>
                      <a:pt x="251" y="120"/>
                    </a:cubicBezTo>
                    <a:cubicBezTo>
                      <a:pt x="253" y="115"/>
                      <a:pt x="250" y="107"/>
                      <a:pt x="253" y="105"/>
                    </a:cubicBezTo>
                    <a:cubicBezTo>
                      <a:pt x="252" y="104"/>
                      <a:pt x="252" y="102"/>
                      <a:pt x="251" y="101"/>
                    </a:cubicBezTo>
                    <a:cubicBezTo>
                      <a:pt x="249" y="101"/>
                      <a:pt x="247" y="101"/>
                      <a:pt x="246" y="102"/>
                    </a:cubicBezTo>
                    <a:cubicBezTo>
                      <a:pt x="246" y="102"/>
                      <a:pt x="246" y="103"/>
                      <a:pt x="246" y="103"/>
                    </a:cubicBezTo>
                    <a:cubicBezTo>
                      <a:pt x="246" y="107"/>
                      <a:pt x="253" y="105"/>
                      <a:pt x="251" y="110"/>
                    </a:cubicBezTo>
                    <a:cubicBezTo>
                      <a:pt x="249" y="110"/>
                      <a:pt x="247" y="111"/>
                      <a:pt x="247" y="113"/>
                    </a:cubicBezTo>
                    <a:cubicBezTo>
                      <a:pt x="248" y="114"/>
                      <a:pt x="251" y="112"/>
                      <a:pt x="251" y="113"/>
                    </a:cubicBezTo>
                    <a:cubicBezTo>
                      <a:pt x="250" y="116"/>
                      <a:pt x="252" y="120"/>
                      <a:pt x="250" y="121"/>
                    </a:cubicBezTo>
                    <a:cubicBezTo>
                      <a:pt x="250" y="121"/>
                      <a:pt x="250" y="118"/>
                      <a:pt x="249" y="116"/>
                    </a:cubicBezTo>
                    <a:cubicBezTo>
                      <a:pt x="247" y="116"/>
                      <a:pt x="247" y="117"/>
                      <a:pt x="246" y="118"/>
                    </a:cubicBezTo>
                    <a:cubicBezTo>
                      <a:pt x="246" y="121"/>
                      <a:pt x="249" y="120"/>
                      <a:pt x="249" y="123"/>
                    </a:cubicBezTo>
                    <a:cubicBezTo>
                      <a:pt x="245" y="123"/>
                      <a:pt x="239" y="124"/>
                      <a:pt x="238" y="121"/>
                    </a:cubicBezTo>
                    <a:cubicBezTo>
                      <a:pt x="239" y="120"/>
                      <a:pt x="239" y="119"/>
                      <a:pt x="237" y="118"/>
                    </a:cubicBezTo>
                    <a:cubicBezTo>
                      <a:pt x="237" y="117"/>
                      <a:pt x="239" y="115"/>
                      <a:pt x="238" y="114"/>
                    </a:cubicBezTo>
                    <a:cubicBezTo>
                      <a:pt x="237" y="118"/>
                      <a:pt x="234" y="120"/>
                      <a:pt x="231" y="118"/>
                    </a:cubicBezTo>
                    <a:cubicBezTo>
                      <a:pt x="233" y="116"/>
                      <a:pt x="232" y="113"/>
                      <a:pt x="231" y="112"/>
                    </a:cubicBezTo>
                    <a:cubicBezTo>
                      <a:pt x="233" y="113"/>
                      <a:pt x="236" y="111"/>
                      <a:pt x="236" y="109"/>
                    </a:cubicBezTo>
                    <a:cubicBezTo>
                      <a:pt x="234" y="110"/>
                      <a:pt x="236" y="108"/>
                      <a:pt x="235" y="108"/>
                    </a:cubicBezTo>
                    <a:cubicBezTo>
                      <a:pt x="234" y="109"/>
                      <a:pt x="232" y="110"/>
                      <a:pt x="231" y="111"/>
                    </a:cubicBezTo>
                    <a:cubicBezTo>
                      <a:pt x="230" y="109"/>
                      <a:pt x="232" y="106"/>
                      <a:pt x="231" y="105"/>
                    </a:cubicBezTo>
                    <a:cubicBezTo>
                      <a:pt x="230" y="108"/>
                      <a:pt x="230" y="104"/>
                      <a:pt x="229" y="104"/>
                    </a:cubicBezTo>
                    <a:cubicBezTo>
                      <a:pt x="228" y="105"/>
                      <a:pt x="228" y="110"/>
                      <a:pt x="225" y="108"/>
                    </a:cubicBezTo>
                    <a:cubicBezTo>
                      <a:pt x="226" y="108"/>
                      <a:pt x="226" y="108"/>
                      <a:pt x="227" y="107"/>
                    </a:cubicBezTo>
                    <a:cubicBezTo>
                      <a:pt x="226" y="106"/>
                      <a:pt x="225" y="105"/>
                      <a:pt x="224" y="104"/>
                    </a:cubicBezTo>
                    <a:cubicBezTo>
                      <a:pt x="223" y="106"/>
                      <a:pt x="225" y="107"/>
                      <a:pt x="224" y="108"/>
                    </a:cubicBezTo>
                    <a:cubicBezTo>
                      <a:pt x="222" y="106"/>
                      <a:pt x="221" y="104"/>
                      <a:pt x="221" y="102"/>
                    </a:cubicBezTo>
                    <a:cubicBezTo>
                      <a:pt x="219" y="104"/>
                      <a:pt x="214" y="101"/>
                      <a:pt x="217" y="98"/>
                    </a:cubicBezTo>
                    <a:cubicBezTo>
                      <a:pt x="216" y="102"/>
                      <a:pt x="221" y="98"/>
                      <a:pt x="220" y="101"/>
                    </a:cubicBezTo>
                    <a:cubicBezTo>
                      <a:pt x="222" y="101"/>
                      <a:pt x="222" y="99"/>
                      <a:pt x="223" y="98"/>
                    </a:cubicBezTo>
                    <a:cubicBezTo>
                      <a:pt x="223" y="99"/>
                      <a:pt x="221" y="102"/>
                      <a:pt x="223" y="102"/>
                    </a:cubicBezTo>
                    <a:cubicBezTo>
                      <a:pt x="224" y="101"/>
                      <a:pt x="224" y="99"/>
                      <a:pt x="224" y="97"/>
                    </a:cubicBezTo>
                    <a:cubicBezTo>
                      <a:pt x="226" y="97"/>
                      <a:pt x="227" y="92"/>
                      <a:pt x="229" y="95"/>
                    </a:cubicBezTo>
                    <a:cubicBezTo>
                      <a:pt x="228" y="90"/>
                      <a:pt x="231" y="94"/>
                      <a:pt x="230" y="91"/>
                    </a:cubicBezTo>
                    <a:cubicBezTo>
                      <a:pt x="233" y="89"/>
                      <a:pt x="236" y="88"/>
                      <a:pt x="238" y="86"/>
                    </a:cubicBezTo>
                    <a:cubicBezTo>
                      <a:pt x="239" y="90"/>
                      <a:pt x="242" y="85"/>
                      <a:pt x="244" y="86"/>
                    </a:cubicBezTo>
                    <a:cubicBezTo>
                      <a:pt x="245" y="84"/>
                      <a:pt x="248" y="80"/>
                      <a:pt x="250" y="83"/>
                    </a:cubicBezTo>
                    <a:cubicBezTo>
                      <a:pt x="252" y="82"/>
                      <a:pt x="256" y="74"/>
                      <a:pt x="257" y="74"/>
                    </a:cubicBezTo>
                    <a:cubicBezTo>
                      <a:pt x="257" y="73"/>
                      <a:pt x="257" y="73"/>
                      <a:pt x="257" y="73"/>
                    </a:cubicBezTo>
                    <a:cubicBezTo>
                      <a:pt x="257" y="73"/>
                      <a:pt x="256" y="73"/>
                      <a:pt x="256" y="73"/>
                    </a:cubicBezTo>
                    <a:cubicBezTo>
                      <a:pt x="258" y="71"/>
                      <a:pt x="257" y="65"/>
                      <a:pt x="260" y="67"/>
                    </a:cubicBezTo>
                    <a:cubicBezTo>
                      <a:pt x="260" y="65"/>
                      <a:pt x="259" y="65"/>
                      <a:pt x="259" y="65"/>
                    </a:cubicBezTo>
                    <a:cubicBezTo>
                      <a:pt x="260" y="65"/>
                      <a:pt x="260" y="64"/>
                      <a:pt x="261" y="64"/>
                    </a:cubicBezTo>
                    <a:cubicBezTo>
                      <a:pt x="262" y="65"/>
                      <a:pt x="263" y="66"/>
                      <a:pt x="264" y="67"/>
                    </a:cubicBezTo>
                    <a:cubicBezTo>
                      <a:pt x="265" y="65"/>
                      <a:pt x="263" y="66"/>
                      <a:pt x="263" y="65"/>
                    </a:cubicBezTo>
                    <a:cubicBezTo>
                      <a:pt x="264" y="65"/>
                      <a:pt x="263" y="63"/>
                      <a:pt x="264" y="63"/>
                    </a:cubicBezTo>
                    <a:cubicBezTo>
                      <a:pt x="265" y="63"/>
                      <a:pt x="266" y="64"/>
                      <a:pt x="267" y="64"/>
                    </a:cubicBezTo>
                    <a:cubicBezTo>
                      <a:pt x="268" y="62"/>
                      <a:pt x="267" y="61"/>
                      <a:pt x="267" y="59"/>
                    </a:cubicBezTo>
                    <a:cubicBezTo>
                      <a:pt x="265" y="58"/>
                      <a:pt x="266" y="61"/>
                      <a:pt x="264" y="60"/>
                    </a:cubicBezTo>
                    <a:cubicBezTo>
                      <a:pt x="263" y="59"/>
                      <a:pt x="262" y="58"/>
                      <a:pt x="262" y="57"/>
                    </a:cubicBezTo>
                    <a:cubicBezTo>
                      <a:pt x="263" y="56"/>
                      <a:pt x="264" y="54"/>
                      <a:pt x="264" y="53"/>
                    </a:cubicBezTo>
                    <a:cubicBezTo>
                      <a:pt x="264" y="55"/>
                      <a:pt x="265" y="53"/>
                      <a:pt x="266" y="55"/>
                    </a:cubicBezTo>
                    <a:cubicBezTo>
                      <a:pt x="266" y="53"/>
                      <a:pt x="264" y="53"/>
                      <a:pt x="264" y="51"/>
                    </a:cubicBezTo>
                    <a:cubicBezTo>
                      <a:pt x="266" y="52"/>
                      <a:pt x="265" y="50"/>
                      <a:pt x="266" y="49"/>
                    </a:cubicBezTo>
                    <a:cubicBezTo>
                      <a:pt x="265" y="49"/>
                      <a:pt x="265" y="49"/>
                      <a:pt x="265" y="49"/>
                    </a:cubicBezTo>
                    <a:cubicBezTo>
                      <a:pt x="264" y="51"/>
                      <a:pt x="263" y="52"/>
                      <a:pt x="261" y="51"/>
                    </a:cubicBezTo>
                    <a:cubicBezTo>
                      <a:pt x="260" y="53"/>
                      <a:pt x="261" y="56"/>
                      <a:pt x="261" y="57"/>
                    </a:cubicBezTo>
                    <a:cubicBezTo>
                      <a:pt x="260" y="57"/>
                      <a:pt x="259" y="56"/>
                      <a:pt x="258" y="56"/>
                    </a:cubicBezTo>
                    <a:cubicBezTo>
                      <a:pt x="258" y="60"/>
                      <a:pt x="255" y="59"/>
                      <a:pt x="258" y="61"/>
                    </a:cubicBezTo>
                    <a:cubicBezTo>
                      <a:pt x="254" y="62"/>
                      <a:pt x="249" y="63"/>
                      <a:pt x="246" y="65"/>
                    </a:cubicBezTo>
                    <a:cubicBezTo>
                      <a:pt x="246" y="64"/>
                      <a:pt x="246" y="64"/>
                      <a:pt x="245" y="64"/>
                    </a:cubicBezTo>
                    <a:cubicBezTo>
                      <a:pt x="245" y="67"/>
                      <a:pt x="243" y="67"/>
                      <a:pt x="242" y="68"/>
                    </a:cubicBezTo>
                    <a:cubicBezTo>
                      <a:pt x="241" y="66"/>
                      <a:pt x="241" y="68"/>
                      <a:pt x="240" y="69"/>
                    </a:cubicBezTo>
                    <a:cubicBezTo>
                      <a:pt x="239" y="68"/>
                      <a:pt x="237" y="65"/>
                      <a:pt x="238" y="67"/>
                    </a:cubicBezTo>
                    <a:cubicBezTo>
                      <a:pt x="238" y="68"/>
                      <a:pt x="240" y="68"/>
                      <a:pt x="240" y="70"/>
                    </a:cubicBezTo>
                    <a:cubicBezTo>
                      <a:pt x="239" y="73"/>
                      <a:pt x="238" y="71"/>
                      <a:pt x="237" y="72"/>
                    </a:cubicBezTo>
                    <a:cubicBezTo>
                      <a:pt x="236" y="76"/>
                      <a:pt x="230" y="73"/>
                      <a:pt x="228" y="76"/>
                    </a:cubicBezTo>
                    <a:cubicBezTo>
                      <a:pt x="228" y="75"/>
                      <a:pt x="226" y="76"/>
                      <a:pt x="225" y="75"/>
                    </a:cubicBezTo>
                    <a:cubicBezTo>
                      <a:pt x="226" y="77"/>
                      <a:pt x="223" y="78"/>
                      <a:pt x="224" y="79"/>
                    </a:cubicBezTo>
                    <a:cubicBezTo>
                      <a:pt x="225" y="78"/>
                      <a:pt x="225" y="78"/>
                      <a:pt x="225" y="78"/>
                    </a:cubicBezTo>
                    <a:cubicBezTo>
                      <a:pt x="226" y="80"/>
                      <a:pt x="227" y="81"/>
                      <a:pt x="225" y="82"/>
                    </a:cubicBezTo>
                    <a:cubicBezTo>
                      <a:pt x="225" y="80"/>
                      <a:pt x="224" y="81"/>
                      <a:pt x="223" y="80"/>
                    </a:cubicBezTo>
                    <a:cubicBezTo>
                      <a:pt x="224" y="83"/>
                      <a:pt x="221" y="84"/>
                      <a:pt x="219" y="85"/>
                    </a:cubicBezTo>
                    <a:cubicBezTo>
                      <a:pt x="220" y="86"/>
                      <a:pt x="221" y="86"/>
                      <a:pt x="218" y="86"/>
                    </a:cubicBezTo>
                    <a:cubicBezTo>
                      <a:pt x="218" y="89"/>
                      <a:pt x="220" y="86"/>
                      <a:pt x="220" y="87"/>
                    </a:cubicBezTo>
                    <a:cubicBezTo>
                      <a:pt x="218" y="87"/>
                      <a:pt x="220" y="89"/>
                      <a:pt x="218" y="89"/>
                    </a:cubicBezTo>
                    <a:cubicBezTo>
                      <a:pt x="219" y="87"/>
                      <a:pt x="217" y="87"/>
                      <a:pt x="216" y="87"/>
                    </a:cubicBezTo>
                    <a:cubicBezTo>
                      <a:pt x="216" y="85"/>
                      <a:pt x="214" y="85"/>
                      <a:pt x="213" y="84"/>
                    </a:cubicBezTo>
                    <a:cubicBezTo>
                      <a:pt x="214" y="87"/>
                      <a:pt x="212" y="84"/>
                      <a:pt x="211" y="86"/>
                    </a:cubicBezTo>
                    <a:cubicBezTo>
                      <a:pt x="214" y="86"/>
                      <a:pt x="212" y="90"/>
                      <a:pt x="210" y="88"/>
                    </a:cubicBezTo>
                    <a:cubicBezTo>
                      <a:pt x="211" y="88"/>
                      <a:pt x="211" y="86"/>
                      <a:pt x="210" y="86"/>
                    </a:cubicBezTo>
                    <a:cubicBezTo>
                      <a:pt x="209" y="87"/>
                      <a:pt x="209" y="88"/>
                      <a:pt x="209" y="88"/>
                    </a:cubicBezTo>
                    <a:cubicBezTo>
                      <a:pt x="207" y="88"/>
                      <a:pt x="207" y="86"/>
                      <a:pt x="209" y="85"/>
                    </a:cubicBezTo>
                    <a:cubicBezTo>
                      <a:pt x="211" y="86"/>
                      <a:pt x="211" y="84"/>
                      <a:pt x="212" y="83"/>
                    </a:cubicBezTo>
                    <a:cubicBezTo>
                      <a:pt x="208" y="83"/>
                      <a:pt x="202" y="84"/>
                      <a:pt x="202" y="78"/>
                    </a:cubicBezTo>
                    <a:cubicBezTo>
                      <a:pt x="205" y="79"/>
                      <a:pt x="203" y="81"/>
                      <a:pt x="206" y="82"/>
                    </a:cubicBezTo>
                    <a:cubicBezTo>
                      <a:pt x="208" y="81"/>
                      <a:pt x="209" y="81"/>
                      <a:pt x="212" y="82"/>
                    </a:cubicBezTo>
                    <a:cubicBezTo>
                      <a:pt x="212" y="79"/>
                      <a:pt x="214" y="79"/>
                      <a:pt x="216" y="79"/>
                    </a:cubicBezTo>
                    <a:cubicBezTo>
                      <a:pt x="217" y="77"/>
                      <a:pt x="215" y="77"/>
                      <a:pt x="216" y="76"/>
                    </a:cubicBezTo>
                    <a:cubicBezTo>
                      <a:pt x="216" y="76"/>
                      <a:pt x="217" y="75"/>
                      <a:pt x="218" y="75"/>
                    </a:cubicBezTo>
                    <a:cubicBezTo>
                      <a:pt x="219" y="75"/>
                      <a:pt x="220" y="76"/>
                      <a:pt x="219" y="77"/>
                    </a:cubicBezTo>
                    <a:cubicBezTo>
                      <a:pt x="221" y="77"/>
                      <a:pt x="224" y="78"/>
                      <a:pt x="224" y="76"/>
                    </a:cubicBezTo>
                    <a:cubicBezTo>
                      <a:pt x="224" y="73"/>
                      <a:pt x="219" y="73"/>
                      <a:pt x="218" y="74"/>
                    </a:cubicBezTo>
                    <a:cubicBezTo>
                      <a:pt x="218" y="72"/>
                      <a:pt x="220" y="74"/>
                      <a:pt x="219" y="72"/>
                    </a:cubicBezTo>
                    <a:cubicBezTo>
                      <a:pt x="217" y="73"/>
                      <a:pt x="216" y="72"/>
                      <a:pt x="213" y="73"/>
                    </a:cubicBezTo>
                    <a:cubicBezTo>
                      <a:pt x="211" y="70"/>
                      <a:pt x="213" y="70"/>
                      <a:pt x="215" y="69"/>
                    </a:cubicBezTo>
                    <a:cubicBezTo>
                      <a:pt x="213" y="68"/>
                      <a:pt x="213" y="69"/>
                      <a:pt x="212" y="68"/>
                    </a:cubicBezTo>
                    <a:cubicBezTo>
                      <a:pt x="215" y="67"/>
                      <a:pt x="212" y="65"/>
                      <a:pt x="213" y="63"/>
                    </a:cubicBezTo>
                    <a:cubicBezTo>
                      <a:pt x="212" y="61"/>
                      <a:pt x="208" y="60"/>
                      <a:pt x="206" y="62"/>
                    </a:cubicBezTo>
                    <a:cubicBezTo>
                      <a:pt x="208" y="61"/>
                      <a:pt x="209" y="62"/>
                      <a:pt x="209" y="63"/>
                    </a:cubicBezTo>
                    <a:cubicBezTo>
                      <a:pt x="207" y="66"/>
                      <a:pt x="206" y="64"/>
                      <a:pt x="203" y="64"/>
                    </a:cubicBezTo>
                    <a:cubicBezTo>
                      <a:pt x="203" y="61"/>
                      <a:pt x="200" y="62"/>
                      <a:pt x="199" y="61"/>
                    </a:cubicBezTo>
                    <a:cubicBezTo>
                      <a:pt x="200" y="60"/>
                      <a:pt x="201" y="58"/>
                      <a:pt x="202" y="57"/>
                    </a:cubicBezTo>
                    <a:cubicBezTo>
                      <a:pt x="204" y="57"/>
                      <a:pt x="205" y="59"/>
                      <a:pt x="207" y="59"/>
                    </a:cubicBezTo>
                    <a:cubicBezTo>
                      <a:pt x="207" y="57"/>
                      <a:pt x="205" y="57"/>
                      <a:pt x="205" y="54"/>
                    </a:cubicBezTo>
                    <a:cubicBezTo>
                      <a:pt x="207" y="51"/>
                      <a:pt x="213" y="52"/>
                      <a:pt x="215" y="48"/>
                    </a:cubicBezTo>
                    <a:cubicBezTo>
                      <a:pt x="212" y="47"/>
                      <a:pt x="208" y="51"/>
                      <a:pt x="208" y="47"/>
                    </a:cubicBezTo>
                    <a:cubicBezTo>
                      <a:pt x="206" y="48"/>
                      <a:pt x="205" y="49"/>
                      <a:pt x="204" y="51"/>
                    </a:cubicBezTo>
                    <a:cubicBezTo>
                      <a:pt x="205" y="51"/>
                      <a:pt x="205" y="52"/>
                      <a:pt x="206" y="53"/>
                    </a:cubicBezTo>
                    <a:cubicBezTo>
                      <a:pt x="204" y="52"/>
                      <a:pt x="205" y="54"/>
                      <a:pt x="204" y="54"/>
                    </a:cubicBezTo>
                    <a:cubicBezTo>
                      <a:pt x="203" y="54"/>
                      <a:pt x="203" y="54"/>
                      <a:pt x="203" y="54"/>
                    </a:cubicBezTo>
                    <a:cubicBezTo>
                      <a:pt x="203" y="55"/>
                      <a:pt x="202" y="55"/>
                      <a:pt x="202" y="56"/>
                    </a:cubicBezTo>
                    <a:cubicBezTo>
                      <a:pt x="200" y="56"/>
                      <a:pt x="200" y="54"/>
                      <a:pt x="198" y="54"/>
                    </a:cubicBezTo>
                    <a:cubicBezTo>
                      <a:pt x="197" y="54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9" y="55"/>
                      <a:pt x="201" y="55"/>
                      <a:pt x="201" y="57"/>
                    </a:cubicBezTo>
                    <a:cubicBezTo>
                      <a:pt x="200" y="57"/>
                      <a:pt x="200" y="58"/>
                      <a:pt x="200" y="58"/>
                    </a:cubicBezTo>
                    <a:cubicBezTo>
                      <a:pt x="197" y="56"/>
                      <a:pt x="194" y="58"/>
                      <a:pt x="193" y="59"/>
                    </a:cubicBezTo>
                    <a:cubicBezTo>
                      <a:pt x="192" y="59"/>
                      <a:pt x="189" y="56"/>
                      <a:pt x="192" y="55"/>
                    </a:cubicBezTo>
                    <a:cubicBezTo>
                      <a:pt x="187" y="56"/>
                      <a:pt x="187" y="51"/>
                      <a:pt x="184" y="50"/>
                    </a:cubicBezTo>
                    <a:cubicBezTo>
                      <a:pt x="185" y="53"/>
                      <a:pt x="187" y="53"/>
                      <a:pt x="188" y="56"/>
                    </a:cubicBezTo>
                    <a:cubicBezTo>
                      <a:pt x="187" y="56"/>
                      <a:pt x="186" y="56"/>
                      <a:pt x="185" y="56"/>
                    </a:cubicBezTo>
                    <a:cubicBezTo>
                      <a:pt x="185" y="57"/>
                      <a:pt x="185" y="57"/>
                      <a:pt x="185" y="57"/>
                    </a:cubicBezTo>
                    <a:cubicBezTo>
                      <a:pt x="188" y="57"/>
                      <a:pt x="188" y="56"/>
                      <a:pt x="190" y="57"/>
                    </a:cubicBezTo>
                    <a:cubicBezTo>
                      <a:pt x="190" y="58"/>
                      <a:pt x="189" y="58"/>
                      <a:pt x="189" y="59"/>
                    </a:cubicBezTo>
                    <a:cubicBezTo>
                      <a:pt x="190" y="60"/>
                      <a:pt x="191" y="60"/>
                      <a:pt x="192" y="61"/>
                    </a:cubicBezTo>
                    <a:cubicBezTo>
                      <a:pt x="192" y="60"/>
                      <a:pt x="191" y="59"/>
                      <a:pt x="190" y="59"/>
                    </a:cubicBezTo>
                    <a:cubicBezTo>
                      <a:pt x="192" y="58"/>
                      <a:pt x="193" y="61"/>
                      <a:pt x="195" y="63"/>
                    </a:cubicBezTo>
                    <a:cubicBezTo>
                      <a:pt x="193" y="63"/>
                      <a:pt x="193" y="65"/>
                      <a:pt x="193" y="66"/>
                    </a:cubicBezTo>
                    <a:cubicBezTo>
                      <a:pt x="190" y="65"/>
                      <a:pt x="188" y="63"/>
                      <a:pt x="187" y="61"/>
                    </a:cubicBezTo>
                    <a:cubicBezTo>
                      <a:pt x="186" y="62"/>
                      <a:pt x="186" y="62"/>
                      <a:pt x="186" y="62"/>
                    </a:cubicBezTo>
                    <a:cubicBezTo>
                      <a:pt x="187" y="63"/>
                      <a:pt x="187" y="64"/>
                      <a:pt x="188" y="65"/>
                    </a:cubicBezTo>
                    <a:cubicBezTo>
                      <a:pt x="186" y="65"/>
                      <a:pt x="184" y="63"/>
                      <a:pt x="183" y="62"/>
                    </a:cubicBezTo>
                    <a:cubicBezTo>
                      <a:pt x="181" y="63"/>
                      <a:pt x="181" y="63"/>
                      <a:pt x="181" y="63"/>
                    </a:cubicBezTo>
                    <a:cubicBezTo>
                      <a:pt x="182" y="64"/>
                      <a:pt x="184" y="64"/>
                      <a:pt x="184" y="67"/>
                    </a:cubicBezTo>
                    <a:cubicBezTo>
                      <a:pt x="183" y="66"/>
                      <a:pt x="183" y="66"/>
                      <a:pt x="182" y="65"/>
                    </a:cubicBezTo>
                    <a:cubicBezTo>
                      <a:pt x="180" y="65"/>
                      <a:pt x="180" y="65"/>
                      <a:pt x="180" y="65"/>
                    </a:cubicBezTo>
                    <a:cubicBezTo>
                      <a:pt x="180" y="67"/>
                      <a:pt x="181" y="68"/>
                      <a:pt x="180" y="70"/>
                    </a:cubicBezTo>
                    <a:cubicBezTo>
                      <a:pt x="178" y="70"/>
                      <a:pt x="177" y="69"/>
                      <a:pt x="176" y="70"/>
                    </a:cubicBezTo>
                    <a:cubicBezTo>
                      <a:pt x="176" y="72"/>
                      <a:pt x="177" y="69"/>
                      <a:pt x="178" y="70"/>
                    </a:cubicBezTo>
                    <a:cubicBezTo>
                      <a:pt x="178" y="71"/>
                      <a:pt x="176" y="73"/>
                      <a:pt x="175" y="72"/>
                    </a:cubicBezTo>
                    <a:cubicBezTo>
                      <a:pt x="175" y="71"/>
                      <a:pt x="175" y="71"/>
                      <a:pt x="174" y="70"/>
                    </a:cubicBezTo>
                    <a:cubicBezTo>
                      <a:pt x="175" y="74"/>
                      <a:pt x="171" y="73"/>
                      <a:pt x="168" y="74"/>
                    </a:cubicBezTo>
                    <a:cubicBezTo>
                      <a:pt x="166" y="73"/>
                      <a:pt x="164" y="72"/>
                      <a:pt x="160" y="71"/>
                    </a:cubicBezTo>
                    <a:cubicBezTo>
                      <a:pt x="159" y="66"/>
                      <a:pt x="150" y="65"/>
                      <a:pt x="149" y="61"/>
                    </a:cubicBezTo>
                    <a:cubicBezTo>
                      <a:pt x="150" y="61"/>
                      <a:pt x="152" y="59"/>
                      <a:pt x="154" y="58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0" y="59"/>
                      <a:pt x="146" y="61"/>
                      <a:pt x="142" y="59"/>
                    </a:cubicBezTo>
                    <a:cubicBezTo>
                      <a:pt x="140" y="61"/>
                      <a:pt x="136" y="61"/>
                      <a:pt x="134" y="62"/>
                    </a:cubicBezTo>
                    <a:cubicBezTo>
                      <a:pt x="132" y="61"/>
                      <a:pt x="134" y="60"/>
                      <a:pt x="133" y="59"/>
                    </a:cubicBezTo>
                    <a:cubicBezTo>
                      <a:pt x="130" y="63"/>
                      <a:pt x="131" y="52"/>
                      <a:pt x="127" y="53"/>
                    </a:cubicBezTo>
                    <a:cubicBezTo>
                      <a:pt x="127" y="57"/>
                      <a:pt x="125" y="65"/>
                      <a:pt x="121" y="62"/>
                    </a:cubicBezTo>
                    <a:cubicBezTo>
                      <a:pt x="121" y="62"/>
                      <a:pt x="124" y="62"/>
                      <a:pt x="123" y="61"/>
                    </a:cubicBezTo>
                    <a:cubicBezTo>
                      <a:pt x="121" y="61"/>
                      <a:pt x="121" y="62"/>
                      <a:pt x="120" y="62"/>
                    </a:cubicBezTo>
                    <a:cubicBezTo>
                      <a:pt x="117" y="56"/>
                      <a:pt x="118" y="46"/>
                      <a:pt x="114" y="42"/>
                    </a:cubicBezTo>
                    <a:cubicBezTo>
                      <a:pt x="111" y="46"/>
                      <a:pt x="116" y="53"/>
                      <a:pt x="112" y="56"/>
                    </a:cubicBezTo>
                    <a:cubicBezTo>
                      <a:pt x="115" y="55"/>
                      <a:pt x="115" y="61"/>
                      <a:pt x="114" y="64"/>
                    </a:cubicBezTo>
                    <a:cubicBezTo>
                      <a:pt x="115" y="62"/>
                      <a:pt x="108" y="63"/>
                      <a:pt x="109" y="58"/>
                    </a:cubicBezTo>
                    <a:cubicBezTo>
                      <a:pt x="106" y="60"/>
                      <a:pt x="105" y="58"/>
                      <a:pt x="104" y="57"/>
                    </a:cubicBezTo>
                    <a:cubicBezTo>
                      <a:pt x="100" y="52"/>
                      <a:pt x="87" y="43"/>
                      <a:pt x="79" y="38"/>
                    </a:cubicBezTo>
                    <a:cubicBezTo>
                      <a:pt x="80" y="38"/>
                      <a:pt x="81" y="38"/>
                      <a:pt x="81" y="37"/>
                    </a:cubicBezTo>
                    <a:cubicBezTo>
                      <a:pt x="80" y="36"/>
                      <a:pt x="76" y="36"/>
                      <a:pt x="75" y="38"/>
                    </a:cubicBezTo>
                    <a:cubicBezTo>
                      <a:pt x="76" y="38"/>
                      <a:pt x="76" y="38"/>
                      <a:pt x="76" y="39"/>
                    </a:cubicBezTo>
                    <a:cubicBezTo>
                      <a:pt x="82" y="40"/>
                      <a:pt x="87" y="45"/>
                      <a:pt x="90" y="46"/>
                    </a:cubicBezTo>
                    <a:cubicBezTo>
                      <a:pt x="89" y="47"/>
                      <a:pt x="90" y="50"/>
                      <a:pt x="92" y="50"/>
                    </a:cubicBezTo>
                    <a:cubicBezTo>
                      <a:pt x="93" y="49"/>
                      <a:pt x="91" y="48"/>
                      <a:pt x="92" y="47"/>
                    </a:cubicBezTo>
                    <a:cubicBezTo>
                      <a:pt x="94" y="50"/>
                      <a:pt x="97" y="51"/>
                      <a:pt x="99" y="53"/>
                    </a:cubicBezTo>
                    <a:cubicBezTo>
                      <a:pt x="99" y="53"/>
                      <a:pt x="99" y="54"/>
                      <a:pt x="99" y="55"/>
                    </a:cubicBezTo>
                    <a:cubicBezTo>
                      <a:pt x="104" y="54"/>
                      <a:pt x="104" y="61"/>
                      <a:pt x="105" y="63"/>
                    </a:cubicBezTo>
                    <a:cubicBezTo>
                      <a:pt x="104" y="63"/>
                      <a:pt x="104" y="64"/>
                      <a:pt x="104" y="64"/>
                    </a:cubicBezTo>
                    <a:cubicBezTo>
                      <a:pt x="101" y="61"/>
                      <a:pt x="96" y="60"/>
                      <a:pt x="92" y="57"/>
                    </a:cubicBezTo>
                    <a:cubicBezTo>
                      <a:pt x="91" y="57"/>
                      <a:pt x="91" y="56"/>
                      <a:pt x="90" y="56"/>
                    </a:cubicBezTo>
                    <a:cubicBezTo>
                      <a:pt x="89" y="55"/>
                      <a:pt x="92" y="52"/>
                      <a:pt x="90" y="53"/>
                    </a:cubicBezTo>
                    <a:cubicBezTo>
                      <a:pt x="90" y="54"/>
                      <a:pt x="89" y="55"/>
                      <a:pt x="87" y="55"/>
                    </a:cubicBezTo>
                    <a:cubicBezTo>
                      <a:pt x="87" y="54"/>
                      <a:pt x="88" y="54"/>
                      <a:pt x="88" y="52"/>
                    </a:cubicBezTo>
                    <a:cubicBezTo>
                      <a:pt x="86" y="52"/>
                      <a:pt x="87" y="54"/>
                      <a:pt x="86" y="54"/>
                    </a:cubicBezTo>
                    <a:cubicBezTo>
                      <a:pt x="86" y="51"/>
                      <a:pt x="83" y="54"/>
                      <a:pt x="83" y="52"/>
                    </a:cubicBezTo>
                    <a:cubicBezTo>
                      <a:pt x="83" y="51"/>
                      <a:pt x="86" y="50"/>
                      <a:pt x="85" y="49"/>
                    </a:cubicBezTo>
                    <a:cubicBezTo>
                      <a:pt x="84" y="52"/>
                      <a:pt x="80" y="50"/>
                      <a:pt x="79" y="50"/>
                    </a:cubicBezTo>
                    <a:cubicBezTo>
                      <a:pt x="80" y="51"/>
                      <a:pt x="81" y="52"/>
                      <a:pt x="82" y="53"/>
                    </a:cubicBezTo>
                    <a:cubicBezTo>
                      <a:pt x="81" y="53"/>
                      <a:pt x="79" y="53"/>
                      <a:pt x="79" y="51"/>
                    </a:cubicBezTo>
                    <a:cubicBezTo>
                      <a:pt x="76" y="51"/>
                      <a:pt x="75" y="53"/>
                      <a:pt x="74" y="53"/>
                    </a:cubicBezTo>
                    <a:cubicBezTo>
                      <a:pt x="71" y="54"/>
                      <a:pt x="72" y="51"/>
                      <a:pt x="71" y="50"/>
                    </a:cubicBezTo>
                    <a:cubicBezTo>
                      <a:pt x="71" y="51"/>
                      <a:pt x="71" y="51"/>
                      <a:pt x="70" y="51"/>
                    </a:cubicBezTo>
                    <a:cubicBezTo>
                      <a:pt x="71" y="50"/>
                      <a:pt x="68" y="48"/>
                      <a:pt x="67" y="47"/>
                    </a:cubicBezTo>
                    <a:cubicBezTo>
                      <a:pt x="67" y="48"/>
                      <a:pt x="69" y="49"/>
                      <a:pt x="67" y="50"/>
                    </a:cubicBezTo>
                    <a:cubicBezTo>
                      <a:pt x="66" y="47"/>
                      <a:pt x="63" y="47"/>
                      <a:pt x="63" y="44"/>
                    </a:cubicBezTo>
                    <a:cubicBezTo>
                      <a:pt x="64" y="44"/>
                      <a:pt x="64" y="47"/>
                      <a:pt x="65" y="45"/>
                    </a:cubicBezTo>
                    <a:cubicBezTo>
                      <a:pt x="64" y="44"/>
                      <a:pt x="63" y="44"/>
                      <a:pt x="63" y="42"/>
                    </a:cubicBezTo>
                    <a:cubicBezTo>
                      <a:pt x="64" y="42"/>
                      <a:pt x="64" y="44"/>
                      <a:pt x="66" y="44"/>
                    </a:cubicBezTo>
                    <a:cubicBezTo>
                      <a:pt x="65" y="42"/>
                      <a:pt x="63" y="42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2" y="40"/>
                      <a:pt x="62" y="41"/>
                      <a:pt x="62" y="41"/>
                    </a:cubicBezTo>
                    <a:cubicBezTo>
                      <a:pt x="60" y="41"/>
                      <a:pt x="59" y="38"/>
                      <a:pt x="58" y="37"/>
                    </a:cubicBezTo>
                    <a:cubicBezTo>
                      <a:pt x="55" y="38"/>
                      <a:pt x="51" y="37"/>
                      <a:pt x="49" y="34"/>
                    </a:cubicBezTo>
                    <a:cubicBezTo>
                      <a:pt x="52" y="34"/>
                      <a:pt x="54" y="38"/>
                      <a:pt x="56" y="36"/>
                    </a:cubicBezTo>
                    <a:cubicBezTo>
                      <a:pt x="55" y="35"/>
                      <a:pt x="53" y="36"/>
                      <a:pt x="53" y="34"/>
                    </a:cubicBezTo>
                    <a:cubicBezTo>
                      <a:pt x="54" y="33"/>
                      <a:pt x="56" y="34"/>
                      <a:pt x="56" y="33"/>
                    </a:cubicBezTo>
                    <a:cubicBezTo>
                      <a:pt x="54" y="32"/>
                      <a:pt x="54" y="25"/>
                      <a:pt x="52" y="29"/>
                    </a:cubicBezTo>
                    <a:cubicBezTo>
                      <a:pt x="51" y="28"/>
                      <a:pt x="54" y="24"/>
                      <a:pt x="51" y="24"/>
                    </a:cubicBezTo>
                    <a:cubicBezTo>
                      <a:pt x="50" y="27"/>
                      <a:pt x="51" y="26"/>
                      <a:pt x="51" y="30"/>
                    </a:cubicBezTo>
                    <a:cubicBezTo>
                      <a:pt x="49" y="30"/>
                      <a:pt x="48" y="30"/>
                      <a:pt x="47" y="31"/>
                    </a:cubicBezTo>
                    <a:cubicBezTo>
                      <a:pt x="49" y="31"/>
                      <a:pt x="49" y="31"/>
                      <a:pt x="49" y="33"/>
                    </a:cubicBezTo>
                    <a:cubicBezTo>
                      <a:pt x="46" y="32"/>
                      <a:pt x="45" y="30"/>
                      <a:pt x="44" y="28"/>
                    </a:cubicBezTo>
                    <a:cubicBezTo>
                      <a:pt x="45" y="28"/>
                      <a:pt x="46" y="30"/>
                      <a:pt x="47" y="29"/>
                    </a:cubicBezTo>
                    <a:cubicBezTo>
                      <a:pt x="44" y="27"/>
                      <a:pt x="44" y="26"/>
                      <a:pt x="41" y="25"/>
                    </a:cubicBezTo>
                    <a:cubicBezTo>
                      <a:pt x="41" y="28"/>
                      <a:pt x="43" y="26"/>
                      <a:pt x="43" y="28"/>
                    </a:cubicBezTo>
                    <a:cubicBezTo>
                      <a:pt x="42" y="27"/>
                      <a:pt x="42" y="28"/>
                      <a:pt x="41" y="29"/>
                    </a:cubicBezTo>
                    <a:cubicBezTo>
                      <a:pt x="42" y="26"/>
                      <a:pt x="39" y="29"/>
                      <a:pt x="39" y="25"/>
                    </a:cubicBezTo>
                    <a:cubicBezTo>
                      <a:pt x="43" y="27"/>
                      <a:pt x="36" y="25"/>
                      <a:pt x="40" y="24"/>
                    </a:cubicBezTo>
                    <a:cubicBezTo>
                      <a:pt x="36" y="25"/>
                      <a:pt x="35" y="23"/>
                      <a:pt x="32" y="23"/>
                    </a:cubicBezTo>
                    <a:cubicBezTo>
                      <a:pt x="31" y="24"/>
                      <a:pt x="34" y="25"/>
                      <a:pt x="34" y="27"/>
                    </a:cubicBezTo>
                    <a:cubicBezTo>
                      <a:pt x="33" y="28"/>
                      <a:pt x="32" y="31"/>
                      <a:pt x="29" y="29"/>
                    </a:cubicBezTo>
                    <a:cubicBezTo>
                      <a:pt x="29" y="31"/>
                      <a:pt x="29" y="32"/>
                      <a:pt x="30" y="32"/>
                    </a:cubicBezTo>
                    <a:cubicBezTo>
                      <a:pt x="31" y="32"/>
                      <a:pt x="31" y="30"/>
                      <a:pt x="32" y="30"/>
                    </a:cubicBezTo>
                    <a:cubicBezTo>
                      <a:pt x="33" y="30"/>
                      <a:pt x="33" y="32"/>
                      <a:pt x="32" y="33"/>
                    </a:cubicBezTo>
                    <a:cubicBezTo>
                      <a:pt x="37" y="32"/>
                      <a:pt x="37" y="35"/>
                      <a:pt x="37" y="35"/>
                    </a:cubicBezTo>
                    <a:cubicBezTo>
                      <a:pt x="37" y="35"/>
                      <a:pt x="40" y="32"/>
                      <a:pt x="40" y="36"/>
                    </a:cubicBezTo>
                    <a:cubicBezTo>
                      <a:pt x="40" y="34"/>
                      <a:pt x="40" y="33"/>
                      <a:pt x="41" y="32"/>
                    </a:cubicBezTo>
                    <a:cubicBezTo>
                      <a:pt x="43" y="34"/>
                      <a:pt x="45" y="35"/>
                      <a:pt x="46" y="37"/>
                    </a:cubicBezTo>
                    <a:cubicBezTo>
                      <a:pt x="45" y="37"/>
                      <a:pt x="43" y="34"/>
                      <a:pt x="42" y="36"/>
                    </a:cubicBezTo>
                    <a:cubicBezTo>
                      <a:pt x="45" y="36"/>
                      <a:pt x="45" y="40"/>
                      <a:pt x="44" y="40"/>
                    </a:cubicBezTo>
                    <a:cubicBezTo>
                      <a:pt x="47" y="39"/>
                      <a:pt x="47" y="41"/>
                      <a:pt x="51" y="42"/>
                    </a:cubicBezTo>
                    <a:cubicBezTo>
                      <a:pt x="50" y="44"/>
                      <a:pt x="52" y="43"/>
                      <a:pt x="52" y="46"/>
                    </a:cubicBezTo>
                    <a:cubicBezTo>
                      <a:pt x="51" y="46"/>
                      <a:pt x="50" y="46"/>
                      <a:pt x="49" y="47"/>
                    </a:cubicBezTo>
                    <a:cubicBezTo>
                      <a:pt x="50" y="46"/>
                      <a:pt x="50" y="44"/>
                      <a:pt x="49" y="44"/>
                    </a:cubicBezTo>
                    <a:cubicBezTo>
                      <a:pt x="49" y="46"/>
                      <a:pt x="49" y="47"/>
                      <a:pt x="47" y="47"/>
                    </a:cubicBezTo>
                    <a:cubicBezTo>
                      <a:pt x="47" y="46"/>
                      <a:pt x="46" y="45"/>
                      <a:pt x="46" y="45"/>
                    </a:cubicBezTo>
                    <a:cubicBezTo>
                      <a:pt x="47" y="46"/>
                      <a:pt x="45" y="47"/>
                      <a:pt x="46" y="48"/>
                    </a:cubicBezTo>
                    <a:cubicBezTo>
                      <a:pt x="47" y="46"/>
                      <a:pt x="49" y="51"/>
                      <a:pt x="47" y="52"/>
                    </a:cubicBezTo>
                    <a:cubicBezTo>
                      <a:pt x="50" y="52"/>
                      <a:pt x="49" y="54"/>
                      <a:pt x="50" y="55"/>
                    </a:cubicBezTo>
                    <a:cubicBezTo>
                      <a:pt x="50" y="54"/>
                      <a:pt x="51" y="54"/>
                      <a:pt x="51" y="54"/>
                    </a:cubicBezTo>
                    <a:cubicBezTo>
                      <a:pt x="53" y="55"/>
                      <a:pt x="51" y="58"/>
                      <a:pt x="54" y="58"/>
                    </a:cubicBezTo>
                    <a:cubicBezTo>
                      <a:pt x="54" y="57"/>
                      <a:pt x="53" y="55"/>
                      <a:pt x="54" y="55"/>
                    </a:cubicBezTo>
                    <a:cubicBezTo>
                      <a:pt x="55" y="56"/>
                      <a:pt x="56" y="57"/>
                      <a:pt x="58" y="58"/>
                    </a:cubicBezTo>
                    <a:cubicBezTo>
                      <a:pt x="58" y="55"/>
                      <a:pt x="55" y="56"/>
                      <a:pt x="55" y="54"/>
                    </a:cubicBezTo>
                    <a:cubicBezTo>
                      <a:pt x="57" y="53"/>
                      <a:pt x="57" y="53"/>
                      <a:pt x="55" y="52"/>
                    </a:cubicBezTo>
                    <a:cubicBezTo>
                      <a:pt x="56" y="52"/>
                      <a:pt x="55" y="50"/>
                      <a:pt x="56" y="50"/>
                    </a:cubicBezTo>
                    <a:cubicBezTo>
                      <a:pt x="56" y="52"/>
                      <a:pt x="58" y="51"/>
                      <a:pt x="58" y="53"/>
                    </a:cubicBezTo>
                    <a:cubicBezTo>
                      <a:pt x="58" y="53"/>
                      <a:pt x="55" y="54"/>
                      <a:pt x="57" y="54"/>
                    </a:cubicBezTo>
                    <a:cubicBezTo>
                      <a:pt x="57" y="54"/>
                      <a:pt x="58" y="54"/>
                      <a:pt x="59" y="54"/>
                    </a:cubicBezTo>
                    <a:cubicBezTo>
                      <a:pt x="58" y="56"/>
                      <a:pt x="60" y="55"/>
                      <a:pt x="60" y="57"/>
                    </a:cubicBezTo>
                    <a:cubicBezTo>
                      <a:pt x="58" y="58"/>
                      <a:pt x="61" y="61"/>
                      <a:pt x="59" y="63"/>
                    </a:cubicBezTo>
                    <a:cubicBezTo>
                      <a:pt x="67" y="62"/>
                      <a:pt x="69" y="70"/>
                      <a:pt x="68" y="75"/>
                    </a:cubicBezTo>
                    <a:cubicBezTo>
                      <a:pt x="67" y="75"/>
                      <a:pt x="67" y="75"/>
                      <a:pt x="66" y="75"/>
                    </a:cubicBezTo>
                    <a:cubicBezTo>
                      <a:pt x="66" y="77"/>
                      <a:pt x="68" y="77"/>
                      <a:pt x="68" y="79"/>
                    </a:cubicBezTo>
                    <a:cubicBezTo>
                      <a:pt x="66" y="80"/>
                      <a:pt x="65" y="78"/>
                      <a:pt x="66" y="77"/>
                    </a:cubicBezTo>
                    <a:cubicBezTo>
                      <a:pt x="61" y="76"/>
                      <a:pt x="58" y="70"/>
                      <a:pt x="62" y="66"/>
                    </a:cubicBezTo>
                    <a:cubicBezTo>
                      <a:pt x="58" y="66"/>
                      <a:pt x="57" y="62"/>
                      <a:pt x="57" y="60"/>
                    </a:cubicBezTo>
                    <a:cubicBezTo>
                      <a:pt x="57" y="62"/>
                      <a:pt x="55" y="60"/>
                      <a:pt x="54" y="61"/>
                    </a:cubicBezTo>
                    <a:cubicBezTo>
                      <a:pt x="54" y="63"/>
                      <a:pt x="56" y="63"/>
                      <a:pt x="57" y="65"/>
                    </a:cubicBezTo>
                    <a:cubicBezTo>
                      <a:pt x="56" y="65"/>
                      <a:pt x="55" y="65"/>
                      <a:pt x="55" y="67"/>
                    </a:cubicBezTo>
                    <a:cubicBezTo>
                      <a:pt x="57" y="67"/>
                      <a:pt x="53" y="67"/>
                      <a:pt x="57" y="68"/>
                    </a:cubicBezTo>
                    <a:cubicBezTo>
                      <a:pt x="57" y="69"/>
                      <a:pt x="57" y="69"/>
                      <a:pt x="57" y="70"/>
                    </a:cubicBezTo>
                    <a:cubicBezTo>
                      <a:pt x="56" y="70"/>
                      <a:pt x="55" y="70"/>
                      <a:pt x="55" y="73"/>
                    </a:cubicBezTo>
                    <a:cubicBezTo>
                      <a:pt x="56" y="74"/>
                      <a:pt x="57" y="72"/>
                      <a:pt x="58" y="72"/>
                    </a:cubicBezTo>
                    <a:cubicBezTo>
                      <a:pt x="59" y="75"/>
                      <a:pt x="61" y="77"/>
                      <a:pt x="63" y="80"/>
                    </a:cubicBezTo>
                    <a:cubicBezTo>
                      <a:pt x="66" y="78"/>
                      <a:pt x="66" y="81"/>
                      <a:pt x="68" y="82"/>
                    </a:cubicBezTo>
                    <a:cubicBezTo>
                      <a:pt x="64" y="80"/>
                      <a:pt x="64" y="81"/>
                      <a:pt x="62" y="79"/>
                    </a:cubicBezTo>
                    <a:cubicBezTo>
                      <a:pt x="61" y="80"/>
                      <a:pt x="61" y="80"/>
                      <a:pt x="60" y="80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2" y="81"/>
                      <a:pt x="64" y="85"/>
                      <a:pt x="66" y="84"/>
                    </a:cubicBezTo>
                    <a:cubicBezTo>
                      <a:pt x="65" y="84"/>
                      <a:pt x="63" y="82"/>
                      <a:pt x="64" y="81"/>
                    </a:cubicBezTo>
                    <a:cubicBezTo>
                      <a:pt x="66" y="83"/>
                      <a:pt x="67" y="84"/>
                      <a:pt x="65" y="86"/>
                    </a:cubicBezTo>
                    <a:cubicBezTo>
                      <a:pt x="68" y="86"/>
                      <a:pt x="68" y="90"/>
                      <a:pt x="69" y="88"/>
                    </a:cubicBezTo>
                    <a:cubicBezTo>
                      <a:pt x="68" y="87"/>
                      <a:pt x="68" y="86"/>
                      <a:pt x="70" y="87"/>
                    </a:cubicBezTo>
                    <a:cubicBezTo>
                      <a:pt x="71" y="85"/>
                      <a:pt x="68" y="83"/>
                      <a:pt x="69" y="82"/>
                    </a:cubicBezTo>
                    <a:cubicBezTo>
                      <a:pt x="71" y="83"/>
                      <a:pt x="71" y="87"/>
                      <a:pt x="73" y="86"/>
                    </a:cubicBezTo>
                    <a:cubicBezTo>
                      <a:pt x="72" y="89"/>
                      <a:pt x="76" y="90"/>
                      <a:pt x="74" y="92"/>
                    </a:cubicBezTo>
                    <a:cubicBezTo>
                      <a:pt x="76" y="91"/>
                      <a:pt x="77" y="92"/>
                      <a:pt x="76" y="93"/>
                    </a:cubicBezTo>
                    <a:cubicBezTo>
                      <a:pt x="75" y="92"/>
                      <a:pt x="73" y="92"/>
                      <a:pt x="73" y="92"/>
                    </a:cubicBezTo>
                    <a:cubicBezTo>
                      <a:pt x="73" y="91"/>
                      <a:pt x="74" y="91"/>
                      <a:pt x="74" y="90"/>
                    </a:cubicBezTo>
                    <a:cubicBezTo>
                      <a:pt x="72" y="90"/>
                      <a:pt x="72" y="88"/>
                      <a:pt x="70" y="87"/>
                    </a:cubicBezTo>
                    <a:cubicBezTo>
                      <a:pt x="70" y="90"/>
                      <a:pt x="69" y="90"/>
                      <a:pt x="68" y="92"/>
                    </a:cubicBezTo>
                    <a:cubicBezTo>
                      <a:pt x="69" y="93"/>
                      <a:pt x="71" y="93"/>
                      <a:pt x="71" y="95"/>
                    </a:cubicBezTo>
                    <a:cubicBezTo>
                      <a:pt x="70" y="95"/>
                      <a:pt x="70" y="95"/>
                      <a:pt x="69" y="96"/>
                    </a:cubicBezTo>
                    <a:cubicBezTo>
                      <a:pt x="68" y="95"/>
                      <a:pt x="68" y="93"/>
                      <a:pt x="66" y="93"/>
                    </a:cubicBezTo>
                    <a:cubicBezTo>
                      <a:pt x="67" y="96"/>
                      <a:pt x="70" y="96"/>
                      <a:pt x="69" y="98"/>
                    </a:cubicBezTo>
                    <a:cubicBezTo>
                      <a:pt x="71" y="98"/>
                      <a:pt x="74" y="100"/>
                      <a:pt x="72" y="102"/>
                    </a:cubicBezTo>
                    <a:cubicBezTo>
                      <a:pt x="70" y="101"/>
                      <a:pt x="68" y="99"/>
                      <a:pt x="66" y="97"/>
                    </a:cubicBezTo>
                    <a:cubicBezTo>
                      <a:pt x="65" y="98"/>
                      <a:pt x="70" y="100"/>
                      <a:pt x="68" y="101"/>
                    </a:cubicBezTo>
                    <a:cubicBezTo>
                      <a:pt x="67" y="101"/>
                      <a:pt x="66" y="97"/>
                      <a:pt x="66" y="100"/>
                    </a:cubicBezTo>
                    <a:cubicBezTo>
                      <a:pt x="68" y="100"/>
                      <a:pt x="67" y="102"/>
                      <a:pt x="68" y="102"/>
                    </a:cubicBezTo>
                    <a:cubicBezTo>
                      <a:pt x="68" y="100"/>
                      <a:pt x="70" y="100"/>
                      <a:pt x="70" y="101"/>
                    </a:cubicBezTo>
                    <a:cubicBezTo>
                      <a:pt x="70" y="103"/>
                      <a:pt x="68" y="102"/>
                      <a:pt x="69" y="103"/>
                    </a:cubicBezTo>
                    <a:cubicBezTo>
                      <a:pt x="70" y="104"/>
                      <a:pt x="72" y="103"/>
                      <a:pt x="70" y="102"/>
                    </a:cubicBezTo>
                    <a:cubicBezTo>
                      <a:pt x="72" y="102"/>
                      <a:pt x="73" y="103"/>
                      <a:pt x="74" y="103"/>
                    </a:cubicBezTo>
                    <a:cubicBezTo>
                      <a:pt x="73" y="104"/>
                      <a:pt x="72" y="104"/>
                      <a:pt x="72" y="105"/>
                    </a:cubicBezTo>
                    <a:cubicBezTo>
                      <a:pt x="74" y="105"/>
                      <a:pt x="77" y="104"/>
                      <a:pt x="77" y="106"/>
                    </a:cubicBezTo>
                    <a:cubicBezTo>
                      <a:pt x="77" y="107"/>
                      <a:pt x="77" y="107"/>
                      <a:pt x="76" y="107"/>
                    </a:cubicBezTo>
                    <a:cubicBezTo>
                      <a:pt x="75" y="106"/>
                      <a:pt x="74" y="105"/>
                      <a:pt x="71" y="105"/>
                    </a:cubicBezTo>
                    <a:cubicBezTo>
                      <a:pt x="72" y="107"/>
                      <a:pt x="71" y="107"/>
                      <a:pt x="70" y="107"/>
                    </a:cubicBezTo>
                    <a:cubicBezTo>
                      <a:pt x="72" y="107"/>
                      <a:pt x="72" y="106"/>
                      <a:pt x="74" y="107"/>
                    </a:cubicBezTo>
                    <a:cubicBezTo>
                      <a:pt x="74" y="107"/>
                      <a:pt x="75" y="107"/>
                      <a:pt x="75" y="108"/>
                    </a:cubicBezTo>
                    <a:cubicBezTo>
                      <a:pt x="72" y="111"/>
                      <a:pt x="69" y="113"/>
                      <a:pt x="64" y="114"/>
                    </a:cubicBezTo>
                    <a:cubicBezTo>
                      <a:pt x="64" y="115"/>
                      <a:pt x="64" y="116"/>
                      <a:pt x="64" y="116"/>
                    </a:cubicBezTo>
                    <a:cubicBezTo>
                      <a:pt x="65" y="118"/>
                      <a:pt x="66" y="117"/>
                      <a:pt x="69" y="116"/>
                    </a:cubicBezTo>
                    <a:cubicBezTo>
                      <a:pt x="68" y="118"/>
                      <a:pt x="67" y="119"/>
                      <a:pt x="65" y="119"/>
                    </a:cubicBezTo>
                    <a:cubicBezTo>
                      <a:pt x="64" y="119"/>
                      <a:pt x="63" y="117"/>
                      <a:pt x="61" y="118"/>
                    </a:cubicBezTo>
                    <a:cubicBezTo>
                      <a:pt x="61" y="120"/>
                      <a:pt x="62" y="120"/>
                      <a:pt x="62" y="121"/>
                    </a:cubicBezTo>
                    <a:cubicBezTo>
                      <a:pt x="60" y="121"/>
                      <a:pt x="59" y="121"/>
                      <a:pt x="58" y="122"/>
                    </a:cubicBezTo>
                    <a:cubicBezTo>
                      <a:pt x="60" y="122"/>
                      <a:pt x="61" y="122"/>
                      <a:pt x="62" y="122"/>
                    </a:cubicBezTo>
                    <a:cubicBezTo>
                      <a:pt x="61" y="123"/>
                      <a:pt x="61" y="125"/>
                      <a:pt x="60" y="125"/>
                    </a:cubicBezTo>
                    <a:cubicBezTo>
                      <a:pt x="59" y="123"/>
                      <a:pt x="56" y="124"/>
                      <a:pt x="57" y="126"/>
                    </a:cubicBezTo>
                    <a:cubicBezTo>
                      <a:pt x="58" y="126"/>
                      <a:pt x="59" y="125"/>
                      <a:pt x="60" y="125"/>
                    </a:cubicBezTo>
                    <a:cubicBezTo>
                      <a:pt x="61" y="127"/>
                      <a:pt x="62" y="127"/>
                      <a:pt x="62" y="130"/>
                    </a:cubicBezTo>
                    <a:cubicBezTo>
                      <a:pt x="61" y="129"/>
                      <a:pt x="61" y="129"/>
                      <a:pt x="60" y="129"/>
                    </a:cubicBezTo>
                    <a:cubicBezTo>
                      <a:pt x="61" y="131"/>
                      <a:pt x="58" y="134"/>
                      <a:pt x="56" y="134"/>
                    </a:cubicBezTo>
                    <a:cubicBezTo>
                      <a:pt x="56" y="137"/>
                      <a:pt x="53" y="140"/>
                      <a:pt x="54" y="141"/>
                    </a:cubicBezTo>
                    <a:cubicBezTo>
                      <a:pt x="57" y="133"/>
                      <a:pt x="66" y="131"/>
                      <a:pt x="71" y="134"/>
                    </a:cubicBezTo>
                    <a:cubicBezTo>
                      <a:pt x="71" y="133"/>
                      <a:pt x="72" y="132"/>
                      <a:pt x="74" y="132"/>
                    </a:cubicBezTo>
                    <a:cubicBezTo>
                      <a:pt x="72" y="133"/>
                      <a:pt x="74" y="134"/>
                      <a:pt x="74" y="136"/>
                    </a:cubicBezTo>
                    <a:cubicBezTo>
                      <a:pt x="67" y="138"/>
                      <a:pt x="73" y="150"/>
                      <a:pt x="76" y="150"/>
                    </a:cubicBezTo>
                    <a:cubicBezTo>
                      <a:pt x="76" y="151"/>
                      <a:pt x="74" y="153"/>
                      <a:pt x="76" y="153"/>
                    </a:cubicBezTo>
                    <a:cubicBezTo>
                      <a:pt x="77" y="151"/>
                      <a:pt x="78" y="148"/>
                      <a:pt x="78" y="145"/>
                    </a:cubicBezTo>
                    <a:cubicBezTo>
                      <a:pt x="81" y="146"/>
                      <a:pt x="79" y="143"/>
                      <a:pt x="82" y="143"/>
                    </a:cubicBezTo>
                    <a:cubicBezTo>
                      <a:pt x="82" y="144"/>
                      <a:pt x="83" y="144"/>
                      <a:pt x="83" y="144"/>
                    </a:cubicBezTo>
                    <a:cubicBezTo>
                      <a:pt x="79" y="146"/>
                      <a:pt x="83" y="151"/>
                      <a:pt x="80" y="154"/>
                    </a:cubicBezTo>
                    <a:cubicBezTo>
                      <a:pt x="84" y="156"/>
                      <a:pt x="81" y="158"/>
                      <a:pt x="79" y="159"/>
                    </a:cubicBezTo>
                    <a:cubicBezTo>
                      <a:pt x="78" y="158"/>
                      <a:pt x="78" y="156"/>
                      <a:pt x="76" y="156"/>
                    </a:cubicBezTo>
                    <a:cubicBezTo>
                      <a:pt x="73" y="157"/>
                      <a:pt x="71" y="161"/>
                      <a:pt x="72" y="164"/>
                    </a:cubicBezTo>
                    <a:cubicBezTo>
                      <a:pt x="69" y="164"/>
                      <a:pt x="68" y="164"/>
                      <a:pt x="66" y="166"/>
                    </a:cubicBezTo>
                    <a:cubicBezTo>
                      <a:pt x="67" y="168"/>
                      <a:pt x="66" y="169"/>
                      <a:pt x="65" y="170"/>
                    </a:cubicBezTo>
                    <a:cubicBezTo>
                      <a:pt x="68" y="168"/>
                      <a:pt x="70" y="169"/>
                      <a:pt x="73" y="170"/>
                    </a:cubicBezTo>
                    <a:cubicBezTo>
                      <a:pt x="72" y="171"/>
                      <a:pt x="71" y="171"/>
                      <a:pt x="71" y="172"/>
                    </a:cubicBezTo>
                    <a:cubicBezTo>
                      <a:pt x="71" y="173"/>
                      <a:pt x="71" y="173"/>
                      <a:pt x="70" y="173"/>
                    </a:cubicBezTo>
                    <a:cubicBezTo>
                      <a:pt x="71" y="173"/>
                      <a:pt x="73" y="171"/>
                      <a:pt x="75" y="170"/>
                    </a:cubicBezTo>
                    <a:cubicBezTo>
                      <a:pt x="76" y="172"/>
                      <a:pt x="79" y="170"/>
                      <a:pt x="81" y="170"/>
                    </a:cubicBezTo>
                    <a:cubicBezTo>
                      <a:pt x="79" y="171"/>
                      <a:pt x="78" y="175"/>
                      <a:pt x="81" y="176"/>
                    </a:cubicBezTo>
                    <a:cubicBezTo>
                      <a:pt x="79" y="179"/>
                      <a:pt x="77" y="183"/>
                      <a:pt x="75" y="186"/>
                    </a:cubicBezTo>
                    <a:cubicBezTo>
                      <a:pt x="74" y="186"/>
                      <a:pt x="74" y="184"/>
                      <a:pt x="72" y="184"/>
                    </a:cubicBezTo>
                    <a:cubicBezTo>
                      <a:pt x="71" y="185"/>
                      <a:pt x="70" y="186"/>
                      <a:pt x="69" y="186"/>
                    </a:cubicBezTo>
                    <a:cubicBezTo>
                      <a:pt x="69" y="188"/>
                      <a:pt x="70" y="190"/>
                      <a:pt x="70" y="191"/>
                    </a:cubicBezTo>
                    <a:cubicBezTo>
                      <a:pt x="69" y="191"/>
                      <a:pt x="69" y="190"/>
                      <a:pt x="68" y="190"/>
                    </a:cubicBezTo>
                    <a:cubicBezTo>
                      <a:pt x="69" y="192"/>
                      <a:pt x="70" y="194"/>
                      <a:pt x="71" y="192"/>
                    </a:cubicBezTo>
                    <a:cubicBezTo>
                      <a:pt x="72" y="196"/>
                      <a:pt x="66" y="199"/>
                      <a:pt x="62" y="202"/>
                    </a:cubicBezTo>
                    <a:cubicBezTo>
                      <a:pt x="56" y="206"/>
                      <a:pt x="49" y="204"/>
                      <a:pt x="42" y="201"/>
                    </a:cubicBezTo>
                    <a:cubicBezTo>
                      <a:pt x="49" y="196"/>
                      <a:pt x="55" y="191"/>
                      <a:pt x="61" y="184"/>
                    </a:cubicBezTo>
                    <a:cubicBezTo>
                      <a:pt x="62" y="185"/>
                      <a:pt x="63" y="187"/>
                      <a:pt x="64" y="186"/>
                    </a:cubicBezTo>
                    <a:cubicBezTo>
                      <a:pt x="63" y="185"/>
                      <a:pt x="62" y="184"/>
                      <a:pt x="62" y="183"/>
                    </a:cubicBezTo>
                    <a:cubicBezTo>
                      <a:pt x="64" y="180"/>
                      <a:pt x="67" y="178"/>
                      <a:pt x="69" y="175"/>
                    </a:cubicBezTo>
                    <a:cubicBezTo>
                      <a:pt x="59" y="183"/>
                      <a:pt x="52" y="195"/>
                      <a:pt x="41" y="201"/>
                    </a:cubicBezTo>
                    <a:cubicBezTo>
                      <a:pt x="35" y="197"/>
                      <a:pt x="25" y="192"/>
                      <a:pt x="23" y="186"/>
                    </a:cubicBezTo>
                    <a:cubicBezTo>
                      <a:pt x="22" y="184"/>
                      <a:pt x="20" y="182"/>
                      <a:pt x="20" y="179"/>
                    </a:cubicBezTo>
                    <a:cubicBezTo>
                      <a:pt x="19" y="176"/>
                      <a:pt x="23" y="173"/>
                      <a:pt x="20" y="171"/>
                    </a:cubicBezTo>
                    <a:cubicBezTo>
                      <a:pt x="19" y="173"/>
                      <a:pt x="19" y="176"/>
                      <a:pt x="17" y="177"/>
                    </a:cubicBezTo>
                    <a:cubicBezTo>
                      <a:pt x="21" y="190"/>
                      <a:pt x="30" y="197"/>
                      <a:pt x="40" y="202"/>
                    </a:cubicBezTo>
                    <a:cubicBezTo>
                      <a:pt x="36" y="203"/>
                      <a:pt x="35" y="208"/>
                      <a:pt x="27" y="208"/>
                    </a:cubicBezTo>
                    <a:cubicBezTo>
                      <a:pt x="26" y="214"/>
                      <a:pt x="20" y="214"/>
                      <a:pt x="17" y="217"/>
                    </a:cubicBezTo>
                    <a:cubicBezTo>
                      <a:pt x="19" y="217"/>
                      <a:pt x="21" y="215"/>
                      <a:pt x="22" y="216"/>
                    </a:cubicBezTo>
                    <a:cubicBezTo>
                      <a:pt x="22" y="218"/>
                      <a:pt x="19" y="216"/>
                      <a:pt x="19" y="218"/>
                    </a:cubicBezTo>
                    <a:cubicBezTo>
                      <a:pt x="22" y="218"/>
                      <a:pt x="24" y="217"/>
                      <a:pt x="25" y="215"/>
                    </a:cubicBezTo>
                    <a:close/>
                    <a:moveTo>
                      <a:pt x="190" y="210"/>
                    </a:moveTo>
                    <a:cubicBezTo>
                      <a:pt x="191" y="208"/>
                      <a:pt x="192" y="205"/>
                      <a:pt x="192" y="204"/>
                    </a:cubicBezTo>
                    <a:cubicBezTo>
                      <a:pt x="193" y="203"/>
                      <a:pt x="193" y="208"/>
                      <a:pt x="195" y="206"/>
                    </a:cubicBezTo>
                    <a:cubicBezTo>
                      <a:pt x="194" y="208"/>
                      <a:pt x="192" y="209"/>
                      <a:pt x="190" y="210"/>
                    </a:cubicBezTo>
                    <a:close/>
                    <a:moveTo>
                      <a:pt x="22" y="165"/>
                    </a:moveTo>
                    <a:cubicBezTo>
                      <a:pt x="22" y="168"/>
                      <a:pt x="19" y="167"/>
                      <a:pt x="20" y="170"/>
                    </a:cubicBezTo>
                    <a:cubicBezTo>
                      <a:pt x="22" y="170"/>
                      <a:pt x="23" y="171"/>
                      <a:pt x="24" y="170"/>
                    </a:cubicBezTo>
                    <a:cubicBezTo>
                      <a:pt x="23" y="168"/>
                      <a:pt x="23" y="168"/>
                      <a:pt x="24" y="165"/>
                    </a:cubicBezTo>
                    <a:cubicBezTo>
                      <a:pt x="23" y="165"/>
                      <a:pt x="22" y="165"/>
                      <a:pt x="22" y="165"/>
                    </a:cubicBezTo>
                    <a:close/>
                    <a:moveTo>
                      <a:pt x="20" y="105"/>
                    </a:moveTo>
                    <a:cubicBezTo>
                      <a:pt x="20" y="107"/>
                      <a:pt x="22" y="107"/>
                      <a:pt x="22" y="108"/>
                    </a:cubicBezTo>
                    <a:cubicBezTo>
                      <a:pt x="22" y="106"/>
                      <a:pt x="24" y="107"/>
                      <a:pt x="23" y="105"/>
                    </a:cubicBezTo>
                    <a:cubicBezTo>
                      <a:pt x="22" y="105"/>
                      <a:pt x="21" y="105"/>
                      <a:pt x="20" y="105"/>
                    </a:cubicBezTo>
                    <a:close/>
                    <a:moveTo>
                      <a:pt x="23" y="40"/>
                    </a:moveTo>
                    <a:cubicBezTo>
                      <a:pt x="22" y="40"/>
                      <a:pt x="23" y="38"/>
                      <a:pt x="21" y="39"/>
                    </a:cubicBezTo>
                    <a:cubicBezTo>
                      <a:pt x="20" y="40"/>
                      <a:pt x="23" y="41"/>
                      <a:pt x="23" y="40"/>
                    </a:cubicBezTo>
                    <a:close/>
                    <a:moveTo>
                      <a:pt x="21" y="92"/>
                    </a:moveTo>
                    <a:cubicBezTo>
                      <a:pt x="23" y="93"/>
                      <a:pt x="24" y="88"/>
                      <a:pt x="22" y="88"/>
                    </a:cubicBezTo>
                    <a:cubicBezTo>
                      <a:pt x="21" y="89"/>
                      <a:pt x="20" y="91"/>
                      <a:pt x="21" y="92"/>
                    </a:cubicBezTo>
                    <a:close/>
                    <a:moveTo>
                      <a:pt x="31" y="23"/>
                    </a:moveTo>
                    <a:cubicBezTo>
                      <a:pt x="30" y="19"/>
                      <a:pt x="22" y="18"/>
                      <a:pt x="20" y="21"/>
                    </a:cubicBezTo>
                    <a:cubicBezTo>
                      <a:pt x="23" y="21"/>
                      <a:pt x="28" y="19"/>
                      <a:pt x="31" y="23"/>
                    </a:cubicBezTo>
                    <a:close/>
                    <a:moveTo>
                      <a:pt x="14" y="27"/>
                    </a:moveTo>
                    <a:cubicBezTo>
                      <a:pt x="14" y="28"/>
                      <a:pt x="15" y="29"/>
                      <a:pt x="17" y="29"/>
                    </a:cubicBezTo>
                    <a:cubicBezTo>
                      <a:pt x="18" y="27"/>
                      <a:pt x="20" y="22"/>
                      <a:pt x="18" y="21"/>
                    </a:cubicBezTo>
                    <a:cubicBezTo>
                      <a:pt x="19" y="26"/>
                      <a:pt x="14" y="22"/>
                      <a:pt x="14" y="27"/>
                    </a:cubicBezTo>
                    <a:close/>
                    <a:moveTo>
                      <a:pt x="9" y="101"/>
                    </a:moveTo>
                    <a:cubicBezTo>
                      <a:pt x="13" y="102"/>
                      <a:pt x="16" y="101"/>
                      <a:pt x="19" y="101"/>
                    </a:cubicBezTo>
                    <a:cubicBezTo>
                      <a:pt x="18" y="99"/>
                      <a:pt x="11" y="98"/>
                      <a:pt x="9" y="101"/>
                    </a:cubicBezTo>
                    <a:close/>
                    <a:moveTo>
                      <a:pt x="18" y="206"/>
                    </a:moveTo>
                    <a:cubicBezTo>
                      <a:pt x="18" y="204"/>
                      <a:pt x="18" y="200"/>
                      <a:pt x="16" y="200"/>
                    </a:cubicBezTo>
                    <a:cubicBezTo>
                      <a:pt x="17" y="202"/>
                      <a:pt x="17" y="204"/>
                      <a:pt x="18" y="206"/>
                    </a:cubicBezTo>
                    <a:close/>
                    <a:moveTo>
                      <a:pt x="14" y="196"/>
                    </a:moveTo>
                    <a:cubicBezTo>
                      <a:pt x="15" y="196"/>
                      <a:pt x="15" y="195"/>
                      <a:pt x="16" y="195"/>
                    </a:cubicBezTo>
                    <a:cubicBezTo>
                      <a:pt x="16" y="194"/>
                      <a:pt x="16" y="194"/>
                      <a:pt x="14" y="194"/>
                    </a:cubicBezTo>
                    <a:cubicBezTo>
                      <a:pt x="14" y="194"/>
                      <a:pt x="14" y="195"/>
                      <a:pt x="14" y="196"/>
                    </a:cubicBezTo>
                    <a:close/>
                    <a:moveTo>
                      <a:pt x="15" y="242"/>
                    </a:moveTo>
                    <a:cubicBezTo>
                      <a:pt x="27" y="235"/>
                      <a:pt x="4" y="224"/>
                      <a:pt x="8" y="239"/>
                    </a:cubicBezTo>
                    <a:cubicBezTo>
                      <a:pt x="7" y="240"/>
                      <a:pt x="6" y="241"/>
                      <a:pt x="6" y="242"/>
                    </a:cubicBezTo>
                    <a:cubicBezTo>
                      <a:pt x="8" y="243"/>
                      <a:pt x="10" y="245"/>
                      <a:pt x="12" y="244"/>
                    </a:cubicBezTo>
                    <a:cubicBezTo>
                      <a:pt x="13" y="246"/>
                      <a:pt x="11" y="250"/>
                      <a:pt x="12" y="252"/>
                    </a:cubicBezTo>
                    <a:cubicBezTo>
                      <a:pt x="16" y="255"/>
                      <a:pt x="20" y="251"/>
                      <a:pt x="23" y="249"/>
                    </a:cubicBezTo>
                    <a:cubicBezTo>
                      <a:pt x="30" y="242"/>
                      <a:pt x="35" y="233"/>
                      <a:pt x="41" y="228"/>
                    </a:cubicBezTo>
                    <a:cubicBezTo>
                      <a:pt x="42" y="229"/>
                      <a:pt x="43" y="229"/>
                      <a:pt x="44" y="229"/>
                    </a:cubicBezTo>
                    <a:cubicBezTo>
                      <a:pt x="47" y="228"/>
                      <a:pt x="49" y="223"/>
                      <a:pt x="47" y="220"/>
                    </a:cubicBezTo>
                    <a:cubicBezTo>
                      <a:pt x="49" y="220"/>
                      <a:pt x="47" y="219"/>
                      <a:pt x="47" y="218"/>
                    </a:cubicBezTo>
                    <a:cubicBezTo>
                      <a:pt x="49" y="216"/>
                      <a:pt x="51" y="214"/>
                      <a:pt x="53" y="212"/>
                    </a:cubicBezTo>
                    <a:cubicBezTo>
                      <a:pt x="52" y="211"/>
                      <a:pt x="52" y="211"/>
                      <a:pt x="52" y="211"/>
                    </a:cubicBezTo>
                    <a:cubicBezTo>
                      <a:pt x="48" y="215"/>
                      <a:pt x="42" y="219"/>
                      <a:pt x="39" y="224"/>
                    </a:cubicBezTo>
                    <a:cubicBezTo>
                      <a:pt x="38" y="226"/>
                      <a:pt x="40" y="226"/>
                      <a:pt x="40" y="227"/>
                    </a:cubicBezTo>
                    <a:cubicBezTo>
                      <a:pt x="32" y="235"/>
                      <a:pt x="27" y="246"/>
                      <a:pt x="15" y="250"/>
                    </a:cubicBezTo>
                    <a:cubicBezTo>
                      <a:pt x="14" y="248"/>
                      <a:pt x="15" y="245"/>
                      <a:pt x="15" y="242"/>
                    </a:cubicBezTo>
                    <a:close/>
                    <a:moveTo>
                      <a:pt x="15" y="172"/>
                    </a:moveTo>
                    <a:cubicBezTo>
                      <a:pt x="17" y="168"/>
                      <a:pt x="13" y="167"/>
                      <a:pt x="12" y="165"/>
                    </a:cubicBezTo>
                    <a:cubicBezTo>
                      <a:pt x="19" y="159"/>
                      <a:pt x="7" y="148"/>
                      <a:pt x="6" y="156"/>
                    </a:cubicBezTo>
                    <a:cubicBezTo>
                      <a:pt x="5" y="159"/>
                      <a:pt x="10" y="161"/>
                      <a:pt x="11" y="164"/>
                    </a:cubicBezTo>
                    <a:cubicBezTo>
                      <a:pt x="12" y="167"/>
                      <a:pt x="10" y="173"/>
                      <a:pt x="15" y="172"/>
                    </a:cubicBezTo>
                    <a:close/>
                    <a:moveTo>
                      <a:pt x="8" y="222"/>
                    </a:moveTo>
                    <a:cubicBezTo>
                      <a:pt x="10" y="223"/>
                      <a:pt x="13" y="221"/>
                      <a:pt x="11" y="220"/>
                    </a:cubicBezTo>
                    <a:cubicBezTo>
                      <a:pt x="11" y="221"/>
                      <a:pt x="7" y="220"/>
                      <a:pt x="8" y="222"/>
                    </a:cubicBezTo>
                    <a:close/>
                    <a:moveTo>
                      <a:pt x="3" y="226"/>
                    </a:moveTo>
                    <a:cubicBezTo>
                      <a:pt x="3" y="228"/>
                      <a:pt x="4" y="229"/>
                      <a:pt x="4" y="230"/>
                    </a:cubicBezTo>
                    <a:cubicBezTo>
                      <a:pt x="5" y="230"/>
                      <a:pt x="7" y="230"/>
                      <a:pt x="7" y="228"/>
                    </a:cubicBezTo>
                    <a:cubicBezTo>
                      <a:pt x="4" y="229"/>
                      <a:pt x="5" y="226"/>
                      <a:pt x="3" y="226"/>
                    </a:cubicBezTo>
                    <a:close/>
                    <a:moveTo>
                      <a:pt x="9" y="178"/>
                    </a:moveTo>
                    <a:cubicBezTo>
                      <a:pt x="7" y="178"/>
                      <a:pt x="8" y="178"/>
                      <a:pt x="6" y="178"/>
                    </a:cubicBezTo>
                    <a:cubicBezTo>
                      <a:pt x="5" y="181"/>
                      <a:pt x="3" y="186"/>
                      <a:pt x="4" y="189"/>
                    </a:cubicBezTo>
                    <a:cubicBezTo>
                      <a:pt x="3" y="189"/>
                      <a:pt x="2" y="189"/>
                      <a:pt x="1" y="189"/>
                    </a:cubicBezTo>
                    <a:cubicBezTo>
                      <a:pt x="6" y="193"/>
                      <a:pt x="0" y="206"/>
                      <a:pt x="6" y="210"/>
                    </a:cubicBezTo>
                    <a:cubicBezTo>
                      <a:pt x="7" y="208"/>
                      <a:pt x="11" y="205"/>
                      <a:pt x="11" y="203"/>
                    </a:cubicBezTo>
                    <a:cubicBezTo>
                      <a:pt x="8" y="203"/>
                      <a:pt x="9" y="207"/>
                      <a:pt x="6" y="207"/>
                    </a:cubicBezTo>
                    <a:cubicBezTo>
                      <a:pt x="4" y="205"/>
                      <a:pt x="3" y="194"/>
                      <a:pt x="7" y="193"/>
                    </a:cubicBezTo>
                    <a:cubicBezTo>
                      <a:pt x="7" y="190"/>
                      <a:pt x="5" y="190"/>
                      <a:pt x="5" y="189"/>
                    </a:cubicBezTo>
                    <a:cubicBezTo>
                      <a:pt x="6" y="185"/>
                      <a:pt x="6" y="180"/>
                      <a:pt x="9" y="178"/>
                    </a:cubicBezTo>
                    <a:close/>
                    <a:moveTo>
                      <a:pt x="164" y="90"/>
                    </a:moveTo>
                    <a:cubicBezTo>
                      <a:pt x="170" y="90"/>
                      <a:pt x="175" y="92"/>
                      <a:pt x="181" y="94"/>
                    </a:cubicBezTo>
                    <a:cubicBezTo>
                      <a:pt x="180" y="92"/>
                      <a:pt x="170" y="91"/>
                      <a:pt x="170" y="95"/>
                    </a:cubicBezTo>
                    <a:cubicBezTo>
                      <a:pt x="170" y="98"/>
                      <a:pt x="183" y="98"/>
                      <a:pt x="184" y="96"/>
                    </a:cubicBezTo>
                    <a:cubicBezTo>
                      <a:pt x="183" y="94"/>
                      <a:pt x="180" y="94"/>
                      <a:pt x="178" y="93"/>
                    </a:cubicBezTo>
                    <a:cubicBezTo>
                      <a:pt x="179" y="91"/>
                      <a:pt x="184" y="91"/>
                      <a:pt x="186" y="91"/>
                    </a:cubicBezTo>
                    <a:moveTo>
                      <a:pt x="194" y="86"/>
                    </a:moveTo>
                    <a:cubicBezTo>
                      <a:pt x="195" y="87"/>
                      <a:pt x="195" y="89"/>
                      <a:pt x="194" y="91"/>
                    </a:cubicBezTo>
                    <a:cubicBezTo>
                      <a:pt x="194" y="89"/>
                      <a:pt x="192" y="85"/>
                      <a:pt x="190" y="84"/>
                    </a:cubicBezTo>
                    <a:cubicBezTo>
                      <a:pt x="186" y="84"/>
                      <a:pt x="191" y="90"/>
                      <a:pt x="192" y="91"/>
                    </a:cubicBezTo>
                    <a:moveTo>
                      <a:pt x="129" y="72"/>
                    </a:moveTo>
                    <a:cubicBezTo>
                      <a:pt x="129" y="66"/>
                      <a:pt x="137" y="73"/>
                      <a:pt x="138" y="73"/>
                    </a:cubicBezTo>
                    <a:cubicBezTo>
                      <a:pt x="136" y="73"/>
                      <a:pt x="134" y="69"/>
                      <a:pt x="133" y="67"/>
                    </a:cubicBezTo>
                    <a:cubicBezTo>
                      <a:pt x="131" y="65"/>
                      <a:pt x="132" y="66"/>
                      <a:pt x="130" y="66"/>
                    </a:cubicBezTo>
                    <a:cubicBezTo>
                      <a:pt x="129" y="66"/>
                      <a:pt x="128" y="66"/>
                      <a:pt x="127" y="66"/>
                    </a:cubicBezTo>
                    <a:cubicBezTo>
                      <a:pt x="126" y="65"/>
                      <a:pt x="127" y="60"/>
                      <a:pt x="127" y="59"/>
                    </a:cubicBezTo>
                    <a:moveTo>
                      <a:pt x="78" y="60"/>
                    </a:moveTo>
                    <a:cubicBezTo>
                      <a:pt x="79" y="60"/>
                      <a:pt x="81" y="60"/>
                      <a:pt x="81" y="58"/>
                    </a:cubicBezTo>
                    <a:cubicBezTo>
                      <a:pt x="80" y="56"/>
                      <a:pt x="78" y="59"/>
                      <a:pt x="77" y="59"/>
                    </a:cubicBezTo>
                    <a:moveTo>
                      <a:pt x="68" y="57"/>
                    </a:moveTo>
                    <a:cubicBezTo>
                      <a:pt x="69" y="60"/>
                      <a:pt x="71" y="62"/>
                      <a:pt x="74" y="62"/>
                    </a:cubicBezTo>
                    <a:moveTo>
                      <a:pt x="96" y="64"/>
                    </a:moveTo>
                    <a:cubicBezTo>
                      <a:pt x="95" y="64"/>
                      <a:pt x="95" y="64"/>
                      <a:pt x="94" y="64"/>
                    </a:cubicBezTo>
                    <a:cubicBezTo>
                      <a:pt x="97" y="66"/>
                      <a:pt x="92" y="68"/>
                      <a:pt x="94" y="70"/>
                    </a:cubicBezTo>
                    <a:cubicBezTo>
                      <a:pt x="95" y="72"/>
                      <a:pt x="102" y="70"/>
                      <a:pt x="101" y="68"/>
                    </a:cubicBezTo>
                    <a:cubicBezTo>
                      <a:pt x="101" y="66"/>
                      <a:pt x="97" y="66"/>
                      <a:pt x="95" y="65"/>
                    </a:cubicBezTo>
                    <a:cubicBezTo>
                      <a:pt x="93" y="65"/>
                      <a:pt x="90" y="63"/>
                      <a:pt x="88" y="62"/>
                    </a:cubicBezTo>
                    <a:cubicBezTo>
                      <a:pt x="89" y="63"/>
                      <a:pt x="92" y="67"/>
                      <a:pt x="93" y="69"/>
                    </a:cubicBezTo>
                    <a:cubicBezTo>
                      <a:pt x="91" y="68"/>
                      <a:pt x="90" y="67"/>
                      <a:pt x="88" y="66"/>
                    </a:cubicBezTo>
                    <a:cubicBezTo>
                      <a:pt x="86" y="65"/>
                      <a:pt x="83" y="63"/>
                      <a:pt x="80" y="62"/>
                    </a:cubicBezTo>
                    <a:moveTo>
                      <a:pt x="77" y="97"/>
                    </a:moveTo>
                    <a:cubicBezTo>
                      <a:pt x="80" y="97"/>
                      <a:pt x="83" y="98"/>
                      <a:pt x="86" y="98"/>
                    </a:cubicBezTo>
                    <a:moveTo>
                      <a:pt x="97" y="155"/>
                    </a:moveTo>
                    <a:cubicBezTo>
                      <a:pt x="93" y="155"/>
                      <a:pt x="91" y="158"/>
                      <a:pt x="88" y="160"/>
                    </a:cubicBezTo>
                    <a:cubicBezTo>
                      <a:pt x="88" y="161"/>
                      <a:pt x="87" y="161"/>
                      <a:pt x="86" y="162"/>
                    </a:cubicBezTo>
                    <a:cubicBezTo>
                      <a:pt x="86" y="162"/>
                      <a:pt x="84" y="162"/>
                      <a:pt x="84" y="162"/>
                    </a:cubicBezTo>
                    <a:cubicBezTo>
                      <a:pt x="83" y="165"/>
                      <a:pt x="88" y="163"/>
                      <a:pt x="88" y="163"/>
                    </a:cubicBezTo>
                    <a:cubicBezTo>
                      <a:pt x="90" y="162"/>
                      <a:pt x="91" y="162"/>
                      <a:pt x="92" y="161"/>
                    </a:cubicBezTo>
                    <a:cubicBezTo>
                      <a:pt x="93" y="161"/>
                      <a:pt x="95" y="160"/>
                      <a:pt x="95" y="162"/>
                    </a:cubicBezTo>
                    <a:moveTo>
                      <a:pt x="105" y="160"/>
                    </a:moveTo>
                    <a:cubicBezTo>
                      <a:pt x="109" y="162"/>
                      <a:pt x="111" y="167"/>
                      <a:pt x="115" y="170"/>
                    </a:cubicBezTo>
                    <a:cubicBezTo>
                      <a:pt x="118" y="172"/>
                      <a:pt x="123" y="173"/>
                      <a:pt x="127" y="172"/>
                    </a:cubicBezTo>
                    <a:cubicBezTo>
                      <a:pt x="124" y="169"/>
                      <a:pt x="119" y="169"/>
                      <a:pt x="116" y="167"/>
                    </a:cubicBezTo>
                    <a:cubicBezTo>
                      <a:pt x="112" y="164"/>
                      <a:pt x="111" y="162"/>
                      <a:pt x="112" y="157"/>
                    </a:cubicBezTo>
                    <a:moveTo>
                      <a:pt x="94" y="167"/>
                    </a:moveTo>
                    <a:cubicBezTo>
                      <a:pt x="91" y="168"/>
                      <a:pt x="88" y="169"/>
                      <a:pt x="87" y="172"/>
                    </a:cubicBezTo>
                    <a:moveTo>
                      <a:pt x="87" y="172"/>
                    </a:moveTo>
                    <a:cubicBezTo>
                      <a:pt x="89" y="170"/>
                      <a:pt x="90" y="170"/>
                      <a:pt x="92" y="169"/>
                    </a:cubicBezTo>
                    <a:cubicBezTo>
                      <a:pt x="93" y="167"/>
                      <a:pt x="93" y="166"/>
                      <a:pt x="95" y="165"/>
                    </a:cubicBezTo>
                    <a:moveTo>
                      <a:pt x="100" y="163"/>
                    </a:moveTo>
                    <a:cubicBezTo>
                      <a:pt x="104" y="162"/>
                      <a:pt x="108" y="163"/>
                      <a:pt x="112" y="162"/>
                    </a:cubicBezTo>
                    <a:moveTo>
                      <a:pt x="195" y="200"/>
                    </a:moveTo>
                    <a:cubicBezTo>
                      <a:pt x="194" y="204"/>
                      <a:pt x="191" y="207"/>
                      <a:pt x="190" y="210"/>
                    </a:cubicBezTo>
                    <a:cubicBezTo>
                      <a:pt x="192" y="210"/>
                      <a:pt x="198" y="210"/>
                      <a:pt x="197" y="206"/>
                    </a:cubicBezTo>
                    <a:moveTo>
                      <a:pt x="209" y="204"/>
                    </a:moveTo>
                    <a:cubicBezTo>
                      <a:pt x="209" y="207"/>
                      <a:pt x="208" y="211"/>
                      <a:pt x="209" y="213"/>
                    </a:cubicBezTo>
                    <a:cubicBezTo>
                      <a:pt x="212" y="213"/>
                      <a:pt x="210" y="204"/>
                      <a:pt x="210" y="202"/>
                    </a:cubicBezTo>
                    <a:moveTo>
                      <a:pt x="203" y="224"/>
                    </a:moveTo>
                    <a:cubicBezTo>
                      <a:pt x="206" y="224"/>
                      <a:pt x="207" y="223"/>
                      <a:pt x="205" y="2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24" name="îšlïḑè"/>
              <p:cNvGrpSpPr/>
              <p:nvPr/>
            </p:nvGrpSpPr>
            <p:grpSpPr>
              <a:xfrm>
                <a:off x="4175118" y="4435400"/>
                <a:ext cx="2880267" cy="1291358"/>
                <a:chOff x="4765208" y="4752938"/>
                <a:chExt cx="2880267" cy="1291358"/>
              </a:xfrm>
            </p:grpSpPr>
            <p:sp>
              <p:nvSpPr>
                <p:cNvPr id="25" name="iṩ1îḓé"/>
                <p:cNvSpPr txBox="1"/>
                <p:nvPr/>
              </p:nvSpPr>
              <p:spPr>
                <a:xfrm>
                  <a:off x="5049196" y="4752938"/>
                  <a:ext cx="2297143" cy="582293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txBody>
                <a:bodyPr wrap="square" lIns="91440" tIns="45720" rIns="91440" bIns="45720">
                  <a:no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zh-CN" altLang="en-US" sz="2800" b="1" dirty="0" smtClean="0">
                      <a:solidFill>
                        <a:schemeClr val="bg2"/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输入标题</a:t>
                  </a:r>
                  <a:endParaRPr lang="zh-CN" altLang="en-US" sz="2800" b="1" dirty="0">
                    <a:solidFill>
                      <a:schemeClr val="bg2"/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6" name="îṥḷíḍé"/>
                <p:cNvSpPr txBox="1"/>
                <p:nvPr/>
              </p:nvSpPr>
              <p:spPr bwMode="auto">
                <a:xfrm>
                  <a:off x="4765208" y="5470067"/>
                  <a:ext cx="2880267" cy="574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91440" tIns="45720" rIns="91440" bIns="45720" anchor="ctr" anchorCtr="1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lvl="0" algn="ctr">
                    <a:lnSpc>
                      <a:spcPct val="150000"/>
                    </a:lnSpc>
                    <a:buSzPct val="25000"/>
                    <a:defRPr/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Copy paste fonts. Choose the only option to retain text.</a:t>
                  </a:r>
                  <a:endPara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13" name="iṡļíḓe"/>
            <p:cNvGrpSpPr/>
            <p:nvPr/>
          </p:nvGrpSpPr>
          <p:grpSpPr>
            <a:xfrm>
              <a:off x="6193169" y="1324338"/>
              <a:ext cx="2806042" cy="4209324"/>
              <a:chOff x="7718313" y="1131242"/>
              <a:chExt cx="3063486" cy="4595516"/>
            </a:xfrm>
          </p:grpSpPr>
          <p:sp>
            <p:nvSpPr>
              <p:cNvPr id="19" name="íšľiďè"/>
              <p:cNvSpPr/>
              <p:nvPr/>
            </p:nvSpPr>
            <p:spPr bwMode="auto">
              <a:xfrm>
                <a:off x="7718313" y="1131242"/>
                <a:ext cx="3063486" cy="3024336"/>
              </a:xfrm>
              <a:custGeom>
                <a:avLst/>
                <a:gdLst>
                  <a:gd name="T0" fmla="*/ 93 w 299"/>
                  <a:gd name="T1" fmla="*/ 65 h 295"/>
                  <a:gd name="T2" fmla="*/ 90 w 299"/>
                  <a:gd name="T3" fmla="*/ 159 h 295"/>
                  <a:gd name="T4" fmla="*/ 132 w 299"/>
                  <a:gd name="T5" fmla="*/ 69 h 295"/>
                  <a:gd name="T6" fmla="*/ 292 w 299"/>
                  <a:gd name="T7" fmla="*/ 107 h 295"/>
                  <a:gd name="T8" fmla="*/ 279 w 299"/>
                  <a:gd name="T9" fmla="*/ 170 h 295"/>
                  <a:gd name="T10" fmla="*/ 271 w 299"/>
                  <a:gd name="T11" fmla="*/ 51 h 295"/>
                  <a:gd name="T12" fmla="*/ 244 w 299"/>
                  <a:gd name="T13" fmla="*/ 213 h 295"/>
                  <a:gd name="T14" fmla="*/ 236 w 299"/>
                  <a:gd name="T15" fmla="*/ 219 h 295"/>
                  <a:gd name="T16" fmla="*/ 224 w 299"/>
                  <a:gd name="T17" fmla="*/ 244 h 295"/>
                  <a:gd name="T18" fmla="*/ 200 w 299"/>
                  <a:gd name="T19" fmla="*/ 59 h 295"/>
                  <a:gd name="T20" fmla="*/ 182 w 299"/>
                  <a:gd name="T21" fmla="*/ 36 h 295"/>
                  <a:gd name="T22" fmla="*/ 160 w 299"/>
                  <a:gd name="T23" fmla="*/ 240 h 295"/>
                  <a:gd name="T24" fmla="*/ 177 w 299"/>
                  <a:gd name="T25" fmla="*/ 42 h 295"/>
                  <a:gd name="T26" fmla="*/ 144 w 299"/>
                  <a:gd name="T27" fmla="*/ 245 h 295"/>
                  <a:gd name="T28" fmla="*/ 127 w 299"/>
                  <a:gd name="T29" fmla="*/ 295 h 295"/>
                  <a:gd name="T30" fmla="*/ 109 w 299"/>
                  <a:gd name="T31" fmla="*/ 50 h 295"/>
                  <a:gd name="T32" fmla="*/ 94 w 299"/>
                  <a:gd name="T33" fmla="*/ 40 h 295"/>
                  <a:gd name="T34" fmla="*/ 81 w 299"/>
                  <a:gd name="T35" fmla="*/ 31 h 295"/>
                  <a:gd name="T36" fmla="*/ 78 w 299"/>
                  <a:gd name="T37" fmla="*/ 155 h 295"/>
                  <a:gd name="T38" fmla="*/ 70 w 299"/>
                  <a:gd name="T39" fmla="*/ 43 h 295"/>
                  <a:gd name="T40" fmla="*/ 64 w 299"/>
                  <a:gd name="T41" fmla="*/ 33 h 295"/>
                  <a:gd name="T42" fmla="*/ 54 w 299"/>
                  <a:gd name="T43" fmla="*/ 90 h 295"/>
                  <a:gd name="T44" fmla="*/ 51 w 299"/>
                  <a:gd name="T45" fmla="*/ 154 h 295"/>
                  <a:gd name="T46" fmla="*/ 51 w 299"/>
                  <a:gd name="T47" fmla="*/ 66 h 295"/>
                  <a:gd name="T48" fmla="*/ 39 w 299"/>
                  <a:gd name="T49" fmla="*/ 166 h 295"/>
                  <a:gd name="T50" fmla="*/ 25 w 299"/>
                  <a:gd name="T51" fmla="*/ 104 h 295"/>
                  <a:gd name="T52" fmla="*/ 263 w 299"/>
                  <a:gd name="T53" fmla="*/ 159 h 295"/>
                  <a:gd name="T54" fmla="*/ 251 w 299"/>
                  <a:gd name="T55" fmla="*/ 78 h 295"/>
                  <a:gd name="T56" fmla="*/ 247 w 299"/>
                  <a:gd name="T57" fmla="*/ 75 h 295"/>
                  <a:gd name="T58" fmla="*/ 230 w 299"/>
                  <a:gd name="T59" fmla="*/ 84 h 295"/>
                  <a:gd name="T60" fmla="*/ 233 w 299"/>
                  <a:gd name="T61" fmla="*/ 209 h 295"/>
                  <a:gd name="T62" fmla="*/ 207 w 299"/>
                  <a:gd name="T63" fmla="*/ 85 h 295"/>
                  <a:gd name="T64" fmla="*/ 136 w 299"/>
                  <a:gd name="T65" fmla="*/ 232 h 295"/>
                  <a:gd name="T66" fmla="*/ 133 w 299"/>
                  <a:gd name="T67" fmla="*/ 67 h 295"/>
                  <a:gd name="T68" fmla="*/ 109 w 299"/>
                  <a:gd name="T69" fmla="*/ 62 h 295"/>
                  <a:gd name="T70" fmla="*/ 89 w 299"/>
                  <a:gd name="T71" fmla="*/ 170 h 295"/>
                  <a:gd name="T72" fmla="*/ 77 w 299"/>
                  <a:gd name="T73" fmla="*/ 59 h 295"/>
                  <a:gd name="T74" fmla="*/ 98 w 299"/>
                  <a:gd name="T75" fmla="*/ 192 h 295"/>
                  <a:gd name="T76" fmla="*/ 74 w 299"/>
                  <a:gd name="T77" fmla="*/ 69 h 295"/>
                  <a:gd name="T78" fmla="*/ 61 w 299"/>
                  <a:gd name="T79" fmla="*/ 205 h 295"/>
                  <a:gd name="T80" fmla="*/ 59 w 299"/>
                  <a:gd name="T81" fmla="*/ 206 h 295"/>
                  <a:gd name="T82" fmla="*/ 104 w 299"/>
                  <a:gd name="T83" fmla="*/ 217 h 295"/>
                  <a:gd name="T84" fmla="*/ 136 w 299"/>
                  <a:gd name="T85" fmla="*/ 255 h 295"/>
                  <a:gd name="T86" fmla="*/ 165 w 299"/>
                  <a:gd name="T87" fmla="*/ 214 h 295"/>
                  <a:gd name="T88" fmla="*/ 222 w 299"/>
                  <a:gd name="T89" fmla="*/ 247 h 295"/>
                  <a:gd name="T90" fmla="*/ 262 w 299"/>
                  <a:gd name="T91" fmla="*/ 182 h 295"/>
                  <a:gd name="T92" fmla="*/ 281 w 299"/>
                  <a:gd name="T93" fmla="*/ 151 h 295"/>
                  <a:gd name="T94" fmla="*/ 249 w 299"/>
                  <a:gd name="T95" fmla="*/ 123 h 295"/>
                  <a:gd name="T96" fmla="*/ 261 w 299"/>
                  <a:gd name="T97" fmla="*/ 64 h 295"/>
                  <a:gd name="T98" fmla="*/ 218 w 299"/>
                  <a:gd name="T99" fmla="*/ 86 h 295"/>
                  <a:gd name="T100" fmla="*/ 205 w 299"/>
                  <a:gd name="T101" fmla="*/ 54 h 295"/>
                  <a:gd name="T102" fmla="*/ 182 w 299"/>
                  <a:gd name="T103" fmla="*/ 65 h 295"/>
                  <a:gd name="T104" fmla="*/ 99 w 299"/>
                  <a:gd name="T105" fmla="*/ 53 h 295"/>
                  <a:gd name="T106" fmla="*/ 56 w 299"/>
                  <a:gd name="T107" fmla="*/ 33 h 295"/>
                  <a:gd name="T108" fmla="*/ 46 w 299"/>
                  <a:gd name="T109" fmla="*/ 48 h 295"/>
                  <a:gd name="T110" fmla="*/ 60 w 299"/>
                  <a:gd name="T111" fmla="*/ 80 h 295"/>
                  <a:gd name="T112" fmla="*/ 71 w 299"/>
                  <a:gd name="T113" fmla="*/ 105 h 295"/>
                  <a:gd name="T114" fmla="*/ 66 w 299"/>
                  <a:gd name="T115" fmla="*/ 166 h 295"/>
                  <a:gd name="T116" fmla="*/ 190 w 299"/>
                  <a:gd name="T117" fmla="*/ 210 h 295"/>
                  <a:gd name="T118" fmla="*/ 18 w 299"/>
                  <a:gd name="T119" fmla="*/ 206 h 295"/>
                  <a:gd name="T120" fmla="*/ 7 w 299"/>
                  <a:gd name="T121" fmla="*/ 228 h 295"/>
                  <a:gd name="T122" fmla="*/ 68 w 299"/>
                  <a:gd name="T123" fmla="*/ 57 h 295"/>
                  <a:gd name="T124" fmla="*/ 112 w 299"/>
                  <a:gd name="T125" fmla="*/ 162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" h="295">
                    <a:moveTo>
                      <a:pt x="75" y="62"/>
                    </a:moveTo>
                    <a:cubicBezTo>
                      <a:pt x="72" y="65"/>
                      <a:pt x="68" y="61"/>
                      <a:pt x="66" y="58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60"/>
                      <a:pt x="70" y="61"/>
                      <a:pt x="73" y="61"/>
                    </a:cubicBezTo>
                    <a:cubicBezTo>
                      <a:pt x="74" y="62"/>
                      <a:pt x="74" y="62"/>
                      <a:pt x="75" y="62"/>
                    </a:cubicBezTo>
                    <a:close/>
                    <a:moveTo>
                      <a:pt x="82" y="59"/>
                    </a:moveTo>
                    <a:cubicBezTo>
                      <a:pt x="81" y="57"/>
                      <a:pt x="82" y="55"/>
                      <a:pt x="81" y="54"/>
                    </a:cubicBezTo>
                    <a:cubicBezTo>
                      <a:pt x="81" y="56"/>
                      <a:pt x="79" y="54"/>
                      <a:pt x="79" y="56"/>
                    </a:cubicBezTo>
                    <a:cubicBezTo>
                      <a:pt x="80" y="57"/>
                      <a:pt x="80" y="59"/>
                      <a:pt x="82" y="59"/>
                    </a:cubicBezTo>
                    <a:close/>
                    <a:moveTo>
                      <a:pt x="79" y="63"/>
                    </a:moveTo>
                    <a:cubicBezTo>
                      <a:pt x="78" y="63"/>
                      <a:pt x="78" y="64"/>
                      <a:pt x="79" y="64"/>
                    </a:cubicBezTo>
                    <a:cubicBezTo>
                      <a:pt x="78" y="62"/>
                      <a:pt x="79" y="61"/>
                      <a:pt x="81" y="61"/>
                    </a:cubicBezTo>
                    <a:cubicBezTo>
                      <a:pt x="81" y="59"/>
                      <a:pt x="80" y="58"/>
                      <a:pt x="79" y="58"/>
                    </a:cubicBezTo>
                    <a:cubicBezTo>
                      <a:pt x="78" y="59"/>
                      <a:pt x="81" y="59"/>
                      <a:pt x="79" y="60"/>
                    </a:cubicBezTo>
                    <a:cubicBezTo>
                      <a:pt x="77" y="60"/>
                      <a:pt x="78" y="58"/>
                      <a:pt x="77" y="59"/>
                    </a:cubicBezTo>
                    <a:cubicBezTo>
                      <a:pt x="76" y="60"/>
                      <a:pt x="80" y="62"/>
                      <a:pt x="77" y="63"/>
                    </a:cubicBezTo>
                    <a:cubicBezTo>
                      <a:pt x="78" y="63"/>
                      <a:pt x="79" y="63"/>
                      <a:pt x="79" y="63"/>
                    </a:cubicBezTo>
                    <a:close/>
                    <a:moveTo>
                      <a:pt x="86" y="65"/>
                    </a:moveTo>
                    <a:cubicBezTo>
                      <a:pt x="86" y="65"/>
                      <a:pt x="86" y="66"/>
                      <a:pt x="86" y="65"/>
                    </a:cubicBezTo>
                    <a:cubicBezTo>
                      <a:pt x="85" y="64"/>
                      <a:pt x="83" y="63"/>
                      <a:pt x="81" y="62"/>
                    </a:cubicBezTo>
                    <a:cubicBezTo>
                      <a:pt x="82" y="63"/>
                      <a:pt x="79" y="62"/>
                      <a:pt x="80" y="64"/>
                    </a:cubicBezTo>
                    <a:cubicBezTo>
                      <a:pt x="82" y="64"/>
                      <a:pt x="82" y="65"/>
                      <a:pt x="85" y="66"/>
                    </a:cubicBezTo>
                    <a:cubicBezTo>
                      <a:pt x="85" y="65"/>
                      <a:pt x="85" y="65"/>
                      <a:pt x="86" y="65"/>
                    </a:cubicBezTo>
                    <a:close/>
                    <a:moveTo>
                      <a:pt x="96" y="62"/>
                    </a:moveTo>
                    <a:cubicBezTo>
                      <a:pt x="97" y="61"/>
                      <a:pt x="97" y="62"/>
                      <a:pt x="97" y="61"/>
                    </a:cubicBezTo>
                    <a:cubicBezTo>
                      <a:pt x="96" y="61"/>
                      <a:pt x="96" y="62"/>
                      <a:pt x="95" y="62"/>
                    </a:cubicBezTo>
                    <a:cubicBezTo>
                      <a:pt x="95" y="63"/>
                      <a:pt x="97" y="64"/>
                      <a:pt x="98" y="63"/>
                    </a:cubicBezTo>
                    <a:cubicBezTo>
                      <a:pt x="97" y="63"/>
                      <a:pt x="96" y="62"/>
                      <a:pt x="96" y="62"/>
                    </a:cubicBezTo>
                    <a:close/>
                    <a:moveTo>
                      <a:pt x="94" y="64"/>
                    </a:moveTo>
                    <a:cubicBezTo>
                      <a:pt x="95" y="65"/>
                      <a:pt x="94" y="66"/>
                      <a:pt x="93" y="65"/>
                    </a:cubicBezTo>
                    <a:cubicBezTo>
                      <a:pt x="94" y="60"/>
                      <a:pt x="88" y="62"/>
                      <a:pt x="88" y="60"/>
                    </a:cubicBezTo>
                    <a:cubicBezTo>
                      <a:pt x="88" y="61"/>
                      <a:pt x="87" y="61"/>
                      <a:pt x="86" y="62"/>
                    </a:cubicBezTo>
                    <a:cubicBezTo>
                      <a:pt x="88" y="65"/>
                      <a:pt x="93" y="67"/>
                      <a:pt x="97" y="67"/>
                    </a:cubicBezTo>
                    <a:cubicBezTo>
                      <a:pt x="94" y="66"/>
                      <a:pt x="96" y="64"/>
                      <a:pt x="94" y="64"/>
                    </a:cubicBezTo>
                    <a:close/>
                    <a:moveTo>
                      <a:pt x="103" y="65"/>
                    </a:moveTo>
                    <a:cubicBezTo>
                      <a:pt x="102" y="65"/>
                      <a:pt x="101" y="65"/>
                      <a:pt x="100" y="66"/>
                    </a:cubicBezTo>
                    <a:cubicBezTo>
                      <a:pt x="102" y="67"/>
                      <a:pt x="103" y="67"/>
                      <a:pt x="103" y="65"/>
                    </a:cubicBezTo>
                    <a:close/>
                    <a:moveTo>
                      <a:pt x="92" y="72"/>
                    </a:moveTo>
                    <a:cubicBezTo>
                      <a:pt x="91" y="71"/>
                      <a:pt x="89" y="69"/>
                      <a:pt x="88" y="71"/>
                    </a:cubicBezTo>
                    <a:cubicBezTo>
                      <a:pt x="89" y="71"/>
                      <a:pt x="90" y="74"/>
                      <a:pt x="92" y="72"/>
                    </a:cubicBezTo>
                    <a:close/>
                    <a:moveTo>
                      <a:pt x="100" y="71"/>
                    </a:moveTo>
                    <a:cubicBezTo>
                      <a:pt x="98" y="71"/>
                      <a:pt x="96" y="69"/>
                      <a:pt x="95" y="70"/>
                    </a:cubicBezTo>
                    <a:cubicBezTo>
                      <a:pt x="97" y="70"/>
                      <a:pt x="99" y="73"/>
                      <a:pt x="100" y="71"/>
                    </a:cubicBezTo>
                    <a:close/>
                    <a:moveTo>
                      <a:pt x="79" y="98"/>
                    </a:moveTo>
                    <a:cubicBezTo>
                      <a:pt x="78" y="96"/>
                      <a:pt x="80" y="96"/>
                      <a:pt x="81" y="95"/>
                    </a:cubicBezTo>
                    <a:cubicBezTo>
                      <a:pt x="79" y="96"/>
                      <a:pt x="79" y="94"/>
                      <a:pt x="79" y="95"/>
                    </a:cubicBezTo>
                    <a:cubicBezTo>
                      <a:pt x="80" y="96"/>
                      <a:pt x="76" y="97"/>
                      <a:pt x="76" y="95"/>
                    </a:cubicBezTo>
                    <a:cubicBezTo>
                      <a:pt x="76" y="96"/>
                      <a:pt x="73" y="96"/>
                      <a:pt x="76" y="97"/>
                    </a:cubicBezTo>
                    <a:cubicBezTo>
                      <a:pt x="76" y="95"/>
                      <a:pt x="78" y="98"/>
                      <a:pt x="79" y="98"/>
                    </a:cubicBezTo>
                    <a:close/>
                    <a:moveTo>
                      <a:pt x="89" y="170"/>
                    </a:moveTo>
                    <a:cubicBezTo>
                      <a:pt x="89" y="170"/>
                      <a:pt x="87" y="173"/>
                      <a:pt x="89" y="174"/>
                    </a:cubicBezTo>
                    <a:cubicBezTo>
                      <a:pt x="90" y="172"/>
                      <a:pt x="91" y="171"/>
                      <a:pt x="93" y="169"/>
                    </a:cubicBezTo>
                    <a:cubicBezTo>
                      <a:pt x="92" y="169"/>
                      <a:pt x="90" y="170"/>
                      <a:pt x="89" y="170"/>
                    </a:cubicBezTo>
                    <a:close/>
                    <a:moveTo>
                      <a:pt x="82" y="162"/>
                    </a:moveTo>
                    <a:cubicBezTo>
                      <a:pt x="85" y="162"/>
                      <a:pt x="85" y="162"/>
                      <a:pt x="85" y="162"/>
                    </a:cubicBezTo>
                    <a:cubicBezTo>
                      <a:pt x="84" y="161"/>
                      <a:pt x="87" y="160"/>
                      <a:pt x="85" y="160"/>
                    </a:cubicBezTo>
                    <a:cubicBezTo>
                      <a:pt x="85" y="161"/>
                      <a:pt x="83" y="160"/>
                      <a:pt x="82" y="162"/>
                    </a:cubicBezTo>
                    <a:close/>
                    <a:moveTo>
                      <a:pt x="93" y="160"/>
                    </a:moveTo>
                    <a:cubicBezTo>
                      <a:pt x="91" y="160"/>
                      <a:pt x="91" y="162"/>
                      <a:pt x="91" y="163"/>
                    </a:cubicBezTo>
                    <a:cubicBezTo>
                      <a:pt x="92" y="163"/>
                      <a:pt x="92" y="162"/>
                      <a:pt x="93" y="160"/>
                    </a:cubicBezTo>
                    <a:close/>
                    <a:moveTo>
                      <a:pt x="90" y="159"/>
                    </a:moveTo>
                    <a:cubicBezTo>
                      <a:pt x="91" y="157"/>
                      <a:pt x="95" y="156"/>
                      <a:pt x="92" y="154"/>
                    </a:cubicBezTo>
                    <a:cubicBezTo>
                      <a:pt x="92" y="156"/>
                      <a:pt x="88" y="156"/>
                      <a:pt x="90" y="159"/>
                    </a:cubicBezTo>
                    <a:close/>
                    <a:moveTo>
                      <a:pt x="111" y="162"/>
                    </a:moveTo>
                    <a:cubicBezTo>
                      <a:pt x="111" y="161"/>
                      <a:pt x="112" y="159"/>
                      <a:pt x="110" y="159"/>
                    </a:cubicBezTo>
                    <a:cubicBezTo>
                      <a:pt x="110" y="161"/>
                      <a:pt x="109" y="162"/>
                      <a:pt x="111" y="162"/>
                    </a:cubicBezTo>
                    <a:close/>
                    <a:moveTo>
                      <a:pt x="122" y="171"/>
                    </a:moveTo>
                    <a:cubicBezTo>
                      <a:pt x="122" y="172"/>
                      <a:pt x="122" y="174"/>
                      <a:pt x="123" y="173"/>
                    </a:cubicBezTo>
                    <a:cubicBezTo>
                      <a:pt x="123" y="172"/>
                      <a:pt x="123" y="171"/>
                      <a:pt x="122" y="171"/>
                    </a:cubicBezTo>
                    <a:close/>
                    <a:moveTo>
                      <a:pt x="118" y="170"/>
                    </a:moveTo>
                    <a:cubicBezTo>
                      <a:pt x="117" y="171"/>
                      <a:pt x="117" y="172"/>
                      <a:pt x="119" y="172"/>
                    </a:cubicBezTo>
                    <a:cubicBezTo>
                      <a:pt x="118" y="171"/>
                      <a:pt x="120" y="172"/>
                      <a:pt x="120" y="171"/>
                    </a:cubicBezTo>
                    <a:cubicBezTo>
                      <a:pt x="119" y="171"/>
                      <a:pt x="120" y="169"/>
                      <a:pt x="119" y="169"/>
                    </a:cubicBezTo>
                    <a:cubicBezTo>
                      <a:pt x="117" y="170"/>
                      <a:pt x="116" y="168"/>
                      <a:pt x="114" y="170"/>
                    </a:cubicBezTo>
                    <a:cubicBezTo>
                      <a:pt x="113" y="169"/>
                      <a:pt x="114" y="166"/>
                      <a:pt x="111" y="166"/>
                    </a:cubicBezTo>
                    <a:cubicBezTo>
                      <a:pt x="112" y="170"/>
                      <a:pt x="111" y="170"/>
                      <a:pt x="114" y="172"/>
                    </a:cubicBezTo>
                    <a:cubicBezTo>
                      <a:pt x="116" y="172"/>
                      <a:pt x="116" y="170"/>
                      <a:pt x="118" y="170"/>
                    </a:cubicBezTo>
                    <a:close/>
                    <a:moveTo>
                      <a:pt x="207" y="221"/>
                    </a:moveTo>
                    <a:cubicBezTo>
                      <a:pt x="206" y="222"/>
                      <a:pt x="205" y="223"/>
                      <a:pt x="206" y="225"/>
                    </a:cubicBezTo>
                    <a:cubicBezTo>
                      <a:pt x="207" y="224"/>
                      <a:pt x="208" y="227"/>
                      <a:pt x="208" y="225"/>
                    </a:cubicBezTo>
                    <a:cubicBezTo>
                      <a:pt x="207" y="225"/>
                      <a:pt x="209" y="222"/>
                      <a:pt x="207" y="220"/>
                    </a:cubicBezTo>
                    <a:lnTo>
                      <a:pt x="207" y="221"/>
                    </a:lnTo>
                    <a:close/>
                    <a:moveTo>
                      <a:pt x="213" y="204"/>
                    </a:moveTo>
                    <a:cubicBezTo>
                      <a:pt x="208" y="204"/>
                      <a:pt x="209" y="210"/>
                      <a:pt x="209" y="214"/>
                    </a:cubicBezTo>
                    <a:cubicBezTo>
                      <a:pt x="214" y="213"/>
                      <a:pt x="213" y="208"/>
                      <a:pt x="213" y="204"/>
                    </a:cubicBezTo>
                    <a:close/>
                    <a:moveTo>
                      <a:pt x="190" y="210"/>
                    </a:moveTo>
                    <a:cubicBezTo>
                      <a:pt x="192" y="209"/>
                      <a:pt x="194" y="208"/>
                      <a:pt x="195" y="206"/>
                    </a:cubicBezTo>
                    <a:cubicBezTo>
                      <a:pt x="193" y="208"/>
                      <a:pt x="193" y="203"/>
                      <a:pt x="192" y="204"/>
                    </a:cubicBezTo>
                    <a:cubicBezTo>
                      <a:pt x="192" y="205"/>
                      <a:pt x="191" y="208"/>
                      <a:pt x="190" y="210"/>
                    </a:cubicBezTo>
                    <a:close/>
                    <a:moveTo>
                      <a:pt x="131" y="68"/>
                    </a:moveTo>
                    <a:cubicBezTo>
                      <a:pt x="131" y="69"/>
                      <a:pt x="132" y="71"/>
                      <a:pt x="132" y="69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2" y="68"/>
                      <a:pt x="133" y="68"/>
                      <a:pt x="133" y="67"/>
                    </a:cubicBezTo>
                    <a:cubicBezTo>
                      <a:pt x="129" y="66"/>
                      <a:pt x="129" y="62"/>
                      <a:pt x="128" y="59"/>
                    </a:cubicBezTo>
                    <a:cubicBezTo>
                      <a:pt x="128" y="62"/>
                      <a:pt x="126" y="63"/>
                      <a:pt x="126" y="66"/>
                    </a:cubicBezTo>
                    <a:cubicBezTo>
                      <a:pt x="129" y="66"/>
                      <a:pt x="128" y="70"/>
                      <a:pt x="130" y="71"/>
                    </a:cubicBezTo>
                    <a:cubicBezTo>
                      <a:pt x="130" y="70"/>
                      <a:pt x="130" y="69"/>
                      <a:pt x="131" y="68"/>
                    </a:cubicBezTo>
                    <a:close/>
                    <a:moveTo>
                      <a:pt x="137" y="73"/>
                    </a:moveTo>
                    <a:cubicBezTo>
                      <a:pt x="136" y="72"/>
                      <a:pt x="135" y="72"/>
                      <a:pt x="136" y="70"/>
                    </a:cubicBezTo>
                    <a:cubicBezTo>
                      <a:pt x="137" y="70"/>
                      <a:pt x="136" y="73"/>
                      <a:pt x="138" y="72"/>
                    </a:cubicBezTo>
                    <a:cubicBezTo>
                      <a:pt x="138" y="69"/>
                      <a:pt x="136" y="69"/>
                      <a:pt x="134" y="67"/>
                    </a:cubicBezTo>
                    <a:cubicBezTo>
                      <a:pt x="136" y="70"/>
                      <a:pt x="131" y="68"/>
                      <a:pt x="133" y="73"/>
                    </a:cubicBezTo>
                    <a:cubicBezTo>
                      <a:pt x="134" y="72"/>
                      <a:pt x="136" y="74"/>
                      <a:pt x="137" y="73"/>
                    </a:cubicBezTo>
                    <a:close/>
                    <a:moveTo>
                      <a:pt x="196" y="90"/>
                    </a:moveTo>
                    <a:cubicBezTo>
                      <a:pt x="196" y="88"/>
                      <a:pt x="195" y="83"/>
                      <a:pt x="193" y="84"/>
                    </a:cubicBezTo>
                    <a:cubicBezTo>
                      <a:pt x="195" y="85"/>
                      <a:pt x="192" y="86"/>
                      <a:pt x="192" y="87"/>
                    </a:cubicBezTo>
                    <a:cubicBezTo>
                      <a:pt x="191" y="86"/>
                      <a:pt x="190" y="87"/>
                      <a:pt x="189" y="87"/>
                    </a:cubicBezTo>
                    <a:cubicBezTo>
                      <a:pt x="189" y="88"/>
                      <a:pt x="191" y="88"/>
                      <a:pt x="190" y="90"/>
                    </a:cubicBezTo>
                    <a:cubicBezTo>
                      <a:pt x="191" y="90"/>
                      <a:pt x="193" y="91"/>
                      <a:pt x="193" y="90"/>
                    </a:cubicBezTo>
                    <a:cubicBezTo>
                      <a:pt x="192" y="90"/>
                      <a:pt x="191" y="90"/>
                      <a:pt x="191" y="88"/>
                    </a:cubicBezTo>
                    <a:cubicBezTo>
                      <a:pt x="194" y="89"/>
                      <a:pt x="194" y="91"/>
                      <a:pt x="196" y="90"/>
                    </a:cubicBezTo>
                    <a:close/>
                    <a:moveTo>
                      <a:pt x="180" y="98"/>
                    </a:moveTo>
                    <a:cubicBezTo>
                      <a:pt x="179" y="98"/>
                      <a:pt x="179" y="97"/>
                      <a:pt x="179" y="98"/>
                    </a:cubicBezTo>
                    <a:cubicBezTo>
                      <a:pt x="180" y="99"/>
                      <a:pt x="181" y="97"/>
                      <a:pt x="183" y="98"/>
                    </a:cubicBezTo>
                    <a:cubicBezTo>
                      <a:pt x="181" y="95"/>
                      <a:pt x="175" y="93"/>
                      <a:pt x="175" y="90"/>
                    </a:cubicBezTo>
                    <a:cubicBezTo>
                      <a:pt x="178" y="92"/>
                      <a:pt x="181" y="95"/>
                      <a:pt x="184" y="97"/>
                    </a:cubicBezTo>
                    <a:cubicBezTo>
                      <a:pt x="184" y="96"/>
                      <a:pt x="185" y="96"/>
                      <a:pt x="185" y="94"/>
                    </a:cubicBezTo>
                    <a:cubicBezTo>
                      <a:pt x="184" y="92"/>
                      <a:pt x="182" y="91"/>
                      <a:pt x="180" y="90"/>
                    </a:cubicBezTo>
                    <a:cubicBezTo>
                      <a:pt x="176" y="89"/>
                      <a:pt x="168" y="87"/>
                      <a:pt x="166" y="91"/>
                    </a:cubicBezTo>
                    <a:cubicBezTo>
                      <a:pt x="171" y="92"/>
                      <a:pt x="175" y="99"/>
                      <a:pt x="179" y="96"/>
                    </a:cubicBezTo>
                    <a:cubicBezTo>
                      <a:pt x="179" y="97"/>
                      <a:pt x="182" y="97"/>
                      <a:pt x="180" y="98"/>
                    </a:cubicBezTo>
                    <a:close/>
                    <a:moveTo>
                      <a:pt x="299" y="104"/>
                    </a:moveTo>
                    <a:cubicBezTo>
                      <a:pt x="297" y="103"/>
                      <a:pt x="293" y="105"/>
                      <a:pt x="292" y="107"/>
                    </a:cubicBezTo>
                    <a:cubicBezTo>
                      <a:pt x="295" y="107"/>
                      <a:pt x="297" y="105"/>
                      <a:pt x="299" y="104"/>
                    </a:cubicBezTo>
                    <a:close/>
                    <a:moveTo>
                      <a:pt x="279" y="96"/>
                    </a:moveTo>
                    <a:cubicBezTo>
                      <a:pt x="279" y="97"/>
                      <a:pt x="279" y="98"/>
                      <a:pt x="279" y="98"/>
                    </a:cubicBezTo>
                    <a:cubicBezTo>
                      <a:pt x="282" y="100"/>
                      <a:pt x="284" y="100"/>
                      <a:pt x="284" y="96"/>
                    </a:cubicBezTo>
                    <a:cubicBezTo>
                      <a:pt x="281" y="94"/>
                      <a:pt x="282" y="95"/>
                      <a:pt x="279" y="96"/>
                    </a:cubicBezTo>
                    <a:close/>
                    <a:moveTo>
                      <a:pt x="281" y="154"/>
                    </a:moveTo>
                    <a:cubicBezTo>
                      <a:pt x="283" y="154"/>
                      <a:pt x="284" y="155"/>
                      <a:pt x="284" y="154"/>
                    </a:cubicBezTo>
                    <a:cubicBezTo>
                      <a:pt x="283" y="154"/>
                      <a:pt x="284" y="154"/>
                      <a:pt x="284" y="153"/>
                    </a:cubicBezTo>
                    <a:cubicBezTo>
                      <a:pt x="282" y="152"/>
                      <a:pt x="282" y="153"/>
                      <a:pt x="281" y="154"/>
                    </a:cubicBezTo>
                    <a:close/>
                    <a:moveTo>
                      <a:pt x="281" y="107"/>
                    </a:moveTo>
                    <a:cubicBezTo>
                      <a:pt x="281" y="107"/>
                      <a:pt x="281" y="108"/>
                      <a:pt x="281" y="108"/>
                    </a:cubicBezTo>
                    <a:cubicBezTo>
                      <a:pt x="282" y="108"/>
                      <a:pt x="283" y="108"/>
                      <a:pt x="283" y="107"/>
                    </a:cubicBezTo>
                    <a:cubicBezTo>
                      <a:pt x="282" y="107"/>
                      <a:pt x="282" y="107"/>
                      <a:pt x="281" y="107"/>
                    </a:cubicBezTo>
                    <a:close/>
                    <a:moveTo>
                      <a:pt x="284" y="124"/>
                    </a:moveTo>
                    <a:cubicBezTo>
                      <a:pt x="280" y="125"/>
                      <a:pt x="279" y="120"/>
                      <a:pt x="275" y="124"/>
                    </a:cubicBezTo>
                    <a:cubicBezTo>
                      <a:pt x="276" y="128"/>
                      <a:pt x="277" y="131"/>
                      <a:pt x="281" y="131"/>
                    </a:cubicBezTo>
                    <a:cubicBezTo>
                      <a:pt x="282" y="128"/>
                      <a:pt x="281" y="128"/>
                      <a:pt x="281" y="126"/>
                    </a:cubicBezTo>
                    <a:cubicBezTo>
                      <a:pt x="282" y="125"/>
                      <a:pt x="284" y="127"/>
                      <a:pt x="284" y="124"/>
                    </a:cubicBezTo>
                    <a:close/>
                    <a:moveTo>
                      <a:pt x="280" y="137"/>
                    </a:moveTo>
                    <a:cubicBezTo>
                      <a:pt x="281" y="135"/>
                      <a:pt x="278" y="135"/>
                      <a:pt x="278" y="136"/>
                    </a:cubicBezTo>
                    <a:cubicBezTo>
                      <a:pt x="277" y="138"/>
                      <a:pt x="280" y="138"/>
                      <a:pt x="280" y="137"/>
                    </a:cubicBezTo>
                    <a:close/>
                    <a:moveTo>
                      <a:pt x="278" y="133"/>
                    </a:moveTo>
                    <a:cubicBezTo>
                      <a:pt x="278" y="134"/>
                      <a:pt x="275" y="133"/>
                      <a:pt x="276" y="135"/>
                    </a:cubicBezTo>
                    <a:cubicBezTo>
                      <a:pt x="278" y="137"/>
                      <a:pt x="280" y="134"/>
                      <a:pt x="278" y="133"/>
                    </a:cubicBezTo>
                    <a:close/>
                    <a:moveTo>
                      <a:pt x="279" y="104"/>
                    </a:moveTo>
                    <a:cubicBezTo>
                      <a:pt x="279" y="102"/>
                      <a:pt x="280" y="100"/>
                      <a:pt x="278" y="100"/>
                    </a:cubicBezTo>
                    <a:cubicBezTo>
                      <a:pt x="278" y="101"/>
                      <a:pt x="275" y="100"/>
                      <a:pt x="276" y="102"/>
                    </a:cubicBezTo>
                    <a:cubicBezTo>
                      <a:pt x="277" y="103"/>
                      <a:pt x="278" y="104"/>
                      <a:pt x="279" y="104"/>
                    </a:cubicBezTo>
                    <a:close/>
                    <a:moveTo>
                      <a:pt x="280" y="171"/>
                    </a:moveTo>
                    <a:cubicBezTo>
                      <a:pt x="279" y="170"/>
                      <a:pt x="282" y="169"/>
                      <a:pt x="280" y="169"/>
                    </a:cubicBezTo>
                    <a:cubicBezTo>
                      <a:pt x="278" y="168"/>
                      <a:pt x="280" y="170"/>
                      <a:pt x="279" y="170"/>
                    </a:cubicBezTo>
                    <a:cubicBezTo>
                      <a:pt x="278" y="169"/>
                      <a:pt x="275" y="168"/>
                      <a:pt x="274" y="169"/>
                    </a:cubicBezTo>
                    <a:cubicBezTo>
                      <a:pt x="276" y="169"/>
                      <a:pt x="277" y="171"/>
                      <a:pt x="279" y="171"/>
                    </a:cubicBezTo>
                    <a:cubicBezTo>
                      <a:pt x="279" y="170"/>
                      <a:pt x="280" y="172"/>
                      <a:pt x="280" y="171"/>
                    </a:cubicBezTo>
                    <a:close/>
                    <a:moveTo>
                      <a:pt x="273" y="120"/>
                    </a:moveTo>
                    <a:cubicBezTo>
                      <a:pt x="275" y="120"/>
                      <a:pt x="275" y="119"/>
                      <a:pt x="276" y="119"/>
                    </a:cubicBezTo>
                    <a:cubicBezTo>
                      <a:pt x="277" y="118"/>
                      <a:pt x="276" y="117"/>
                      <a:pt x="275" y="117"/>
                    </a:cubicBezTo>
                    <a:cubicBezTo>
                      <a:pt x="276" y="119"/>
                      <a:pt x="273" y="119"/>
                      <a:pt x="273" y="120"/>
                    </a:cubicBezTo>
                    <a:close/>
                    <a:moveTo>
                      <a:pt x="273" y="99"/>
                    </a:moveTo>
                    <a:cubicBezTo>
                      <a:pt x="274" y="101"/>
                      <a:pt x="273" y="102"/>
                      <a:pt x="274" y="103"/>
                    </a:cubicBezTo>
                    <a:cubicBezTo>
                      <a:pt x="274" y="101"/>
                      <a:pt x="276" y="100"/>
                      <a:pt x="277" y="98"/>
                    </a:cubicBezTo>
                    <a:cubicBezTo>
                      <a:pt x="275" y="98"/>
                      <a:pt x="276" y="96"/>
                      <a:pt x="274" y="96"/>
                    </a:cubicBezTo>
                    <a:cubicBezTo>
                      <a:pt x="274" y="97"/>
                      <a:pt x="274" y="98"/>
                      <a:pt x="274" y="99"/>
                    </a:cubicBezTo>
                    <a:cubicBezTo>
                      <a:pt x="275" y="99"/>
                      <a:pt x="275" y="98"/>
                      <a:pt x="276" y="98"/>
                    </a:cubicBezTo>
                    <a:cubicBezTo>
                      <a:pt x="276" y="101"/>
                      <a:pt x="274" y="100"/>
                      <a:pt x="273" y="99"/>
                    </a:cubicBezTo>
                    <a:close/>
                    <a:moveTo>
                      <a:pt x="273" y="151"/>
                    </a:move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lose/>
                    <a:moveTo>
                      <a:pt x="273" y="45"/>
                    </a:moveTo>
                    <a:cubicBezTo>
                      <a:pt x="270" y="47"/>
                      <a:pt x="272" y="44"/>
                      <a:pt x="270" y="42"/>
                    </a:cubicBezTo>
                    <a:cubicBezTo>
                      <a:pt x="272" y="43"/>
                      <a:pt x="272" y="42"/>
                      <a:pt x="274" y="42"/>
                    </a:cubicBezTo>
                    <a:cubicBezTo>
                      <a:pt x="274" y="41"/>
                      <a:pt x="273" y="41"/>
                      <a:pt x="273" y="40"/>
                    </a:cubicBezTo>
                    <a:cubicBezTo>
                      <a:pt x="274" y="41"/>
                      <a:pt x="274" y="41"/>
                      <a:pt x="275" y="40"/>
                    </a:cubicBezTo>
                    <a:cubicBezTo>
                      <a:pt x="275" y="38"/>
                      <a:pt x="276" y="38"/>
                      <a:pt x="276" y="36"/>
                    </a:cubicBezTo>
                    <a:cubicBezTo>
                      <a:pt x="273" y="36"/>
                      <a:pt x="272" y="38"/>
                      <a:pt x="270" y="39"/>
                    </a:cubicBezTo>
                    <a:cubicBezTo>
                      <a:pt x="270" y="40"/>
                      <a:pt x="271" y="40"/>
                      <a:pt x="271" y="42"/>
                    </a:cubicBezTo>
                    <a:cubicBezTo>
                      <a:pt x="268" y="42"/>
                      <a:pt x="267" y="46"/>
                      <a:pt x="265" y="49"/>
                    </a:cubicBezTo>
                    <a:cubicBezTo>
                      <a:pt x="266" y="49"/>
                      <a:pt x="266" y="49"/>
                      <a:pt x="266" y="49"/>
                    </a:cubicBezTo>
                    <a:cubicBezTo>
                      <a:pt x="266" y="49"/>
                      <a:pt x="266" y="48"/>
                      <a:pt x="267" y="48"/>
                    </a:cubicBezTo>
                    <a:cubicBezTo>
                      <a:pt x="267" y="50"/>
                      <a:pt x="269" y="49"/>
                      <a:pt x="270" y="50"/>
                    </a:cubicBezTo>
                    <a:cubicBezTo>
                      <a:pt x="269" y="51"/>
                      <a:pt x="268" y="51"/>
                      <a:pt x="268" y="52"/>
                    </a:cubicBezTo>
                    <a:cubicBezTo>
                      <a:pt x="270" y="52"/>
                      <a:pt x="270" y="49"/>
                      <a:pt x="271" y="51"/>
                    </a:cubicBezTo>
                    <a:cubicBezTo>
                      <a:pt x="272" y="49"/>
                      <a:pt x="273" y="46"/>
                      <a:pt x="273" y="45"/>
                    </a:cubicBezTo>
                    <a:close/>
                    <a:moveTo>
                      <a:pt x="267" y="20"/>
                    </a:moveTo>
                    <a:cubicBezTo>
                      <a:pt x="268" y="20"/>
                      <a:pt x="268" y="20"/>
                      <a:pt x="268" y="19"/>
                    </a:cubicBezTo>
                    <a:cubicBezTo>
                      <a:pt x="268" y="19"/>
                      <a:pt x="267" y="19"/>
                      <a:pt x="266" y="19"/>
                    </a:cubicBezTo>
                    <a:cubicBezTo>
                      <a:pt x="268" y="23"/>
                      <a:pt x="272" y="28"/>
                      <a:pt x="271" y="32"/>
                    </a:cubicBezTo>
                    <a:cubicBezTo>
                      <a:pt x="273" y="32"/>
                      <a:pt x="274" y="33"/>
                      <a:pt x="276" y="33"/>
                    </a:cubicBezTo>
                    <a:cubicBezTo>
                      <a:pt x="276" y="29"/>
                      <a:pt x="276" y="25"/>
                      <a:pt x="276" y="20"/>
                    </a:cubicBezTo>
                    <a:cubicBezTo>
                      <a:pt x="273" y="20"/>
                      <a:pt x="272" y="23"/>
                      <a:pt x="269" y="24"/>
                    </a:cubicBezTo>
                    <a:cubicBezTo>
                      <a:pt x="269" y="22"/>
                      <a:pt x="267" y="22"/>
                      <a:pt x="267" y="20"/>
                    </a:cubicBezTo>
                    <a:close/>
                    <a:moveTo>
                      <a:pt x="267" y="58"/>
                    </a:moveTo>
                    <a:cubicBezTo>
                      <a:pt x="268" y="56"/>
                      <a:pt x="271" y="56"/>
                      <a:pt x="272" y="54"/>
                    </a:cubicBezTo>
                    <a:cubicBezTo>
                      <a:pt x="270" y="54"/>
                      <a:pt x="268" y="56"/>
                      <a:pt x="267" y="54"/>
                    </a:cubicBezTo>
                    <a:cubicBezTo>
                      <a:pt x="268" y="56"/>
                      <a:pt x="266" y="57"/>
                      <a:pt x="267" y="58"/>
                    </a:cubicBezTo>
                    <a:close/>
                    <a:moveTo>
                      <a:pt x="267" y="54"/>
                    </a:moveTo>
                    <a:cubicBezTo>
                      <a:pt x="267" y="54"/>
                      <a:pt x="267" y="54"/>
                      <a:pt x="267" y="54"/>
                    </a:cubicBezTo>
                    <a:cubicBezTo>
                      <a:pt x="267" y="54"/>
                      <a:pt x="267" y="54"/>
                      <a:pt x="267" y="54"/>
                    </a:cubicBezTo>
                    <a:close/>
                    <a:moveTo>
                      <a:pt x="266" y="102"/>
                    </a:moveTo>
                    <a:cubicBezTo>
                      <a:pt x="266" y="100"/>
                      <a:pt x="266" y="99"/>
                      <a:pt x="264" y="99"/>
                    </a:cubicBezTo>
                    <a:cubicBezTo>
                      <a:pt x="264" y="101"/>
                      <a:pt x="265" y="102"/>
                      <a:pt x="266" y="102"/>
                    </a:cubicBezTo>
                    <a:close/>
                    <a:moveTo>
                      <a:pt x="257" y="109"/>
                    </a:moveTo>
                    <a:cubicBezTo>
                      <a:pt x="257" y="111"/>
                      <a:pt x="262" y="110"/>
                      <a:pt x="262" y="109"/>
                    </a:cubicBezTo>
                    <a:cubicBezTo>
                      <a:pt x="260" y="107"/>
                      <a:pt x="259" y="109"/>
                      <a:pt x="257" y="109"/>
                    </a:cubicBezTo>
                    <a:close/>
                    <a:moveTo>
                      <a:pt x="253" y="195"/>
                    </a:moveTo>
                    <a:cubicBezTo>
                      <a:pt x="254" y="194"/>
                      <a:pt x="254" y="192"/>
                      <a:pt x="252" y="193"/>
                    </a:cubicBezTo>
                    <a:cubicBezTo>
                      <a:pt x="252" y="194"/>
                      <a:pt x="252" y="195"/>
                      <a:pt x="253" y="195"/>
                    </a:cubicBezTo>
                    <a:close/>
                    <a:moveTo>
                      <a:pt x="246" y="58"/>
                    </a:moveTo>
                    <a:cubicBezTo>
                      <a:pt x="247" y="55"/>
                      <a:pt x="249" y="53"/>
                      <a:pt x="250" y="50"/>
                    </a:cubicBezTo>
                    <a:cubicBezTo>
                      <a:pt x="246" y="49"/>
                      <a:pt x="248" y="54"/>
                      <a:pt x="245" y="54"/>
                    </a:cubicBezTo>
                    <a:cubicBezTo>
                      <a:pt x="247" y="56"/>
                      <a:pt x="245" y="56"/>
                      <a:pt x="246" y="58"/>
                    </a:cubicBezTo>
                    <a:close/>
                    <a:moveTo>
                      <a:pt x="246" y="216"/>
                    </a:moveTo>
                    <a:cubicBezTo>
                      <a:pt x="246" y="214"/>
                      <a:pt x="244" y="213"/>
                      <a:pt x="244" y="213"/>
                    </a:cubicBezTo>
                    <a:cubicBezTo>
                      <a:pt x="245" y="214"/>
                      <a:pt x="244" y="217"/>
                      <a:pt x="246" y="216"/>
                    </a:cubicBezTo>
                    <a:close/>
                    <a:moveTo>
                      <a:pt x="243" y="231"/>
                    </a:moveTo>
                    <a:cubicBezTo>
                      <a:pt x="243" y="232"/>
                      <a:pt x="244" y="233"/>
                      <a:pt x="245" y="233"/>
                    </a:cubicBezTo>
                    <a:cubicBezTo>
                      <a:pt x="245" y="232"/>
                      <a:pt x="245" y="231"/>
                      <a:pt x="245" y="230"/>
                    </a:cubicBezTo>
                    <a:cubicBezTo>
                      <a:pt x="244" y="230"/>
                      <a:pt x="244" y="231"/>
                      <a:pt x="243" y="231"/>
                    </a:cubicBezTo>
                    <a:close/>
                    <a:moveTo>
                      <a:pt x="247" y="107"/>
                    </a:moveTo>
                    <a:cubicBezTo>
                      <a:pt x="247" y="106"/>
                      <a:pt x="247" y="105"/>
                      <a:pt x="247" y="105"/>
                    </a:cubicBezTo>
                    <a:cubicBezTo>
                      <a:pt x="245" y="104"/>
                      <a:pt x="242" y="103"/>
                      <a:pt x="242" y="105"/>
                    </a:cubicBezTo>
                    <a:cubicBezTo>
                      <a:pt x="243" y="106"/>
                      <a:pt x="245" y="107"/>
                      <a:pt x="247" y="107"/>
                    </a:cubicBezTo>
                    <a:close/>
                    <a:moveTo>
                      <a:pt x="244" y="206"/>
                    </a:moveTo>
                    <a:cubicBezTo>
                      <a:pt x="243" y="204"/>
                      <a:pt x="243" y="199"/>
                      <a:pt x="244" y="197"/>
                    </a:cubicBezTo>
                    <a:cubicBezTo>
                      <a:pt x="243" y="199"/>
                      <a:pt x="241" y="206"/>
                      <a:pt x="244" y="206"/>
                    </a:cubicBezTo>
                    <a:close/>
                    <a:moveTo>
                      <a:pt x="242" y="95"/>
                    </a:moveTo>
                    <a:cubicBezTo>
                      <a:pt x="241" y="94"/>
                      <a:pt x="239" y="95"/>
                      <a:pt x="239" y="97"/>
                    </a:cubicBezTo>
                    <a:cubicBezTo>
                      <a:pt x="240" y="96"/>
                      <a:pt x="241" y="97"/>
                      <a:pt x="242" y="95"/>
                    </a:cubicBezTo>
                    <a:close/>
                    <a:moveTo>
                      <a:pt x="239" y="39"/>
                    </a:moveTo>
                    <a:cubicBezTo>
                      <a:pt x="240" y="39"/>
                      <a:pt x="241" y="39"/>
                      <a:pt x="242" y="38"/>
                    </a:cubicBezTo>
                    <a:cubicBezTo>
                      <a:pt x="242" y="38"/>
                      <a:pt x="241" y="38"/>
                      <a:pt x="241" y="37"/>
                    </a:cubicBezTo>
                    <a:cubicBezTo>
                      <a:pt x="242" y="37"/>
                      <a:pt x="244" y="37"/>
                      <a:pt x="245" y="35"/>
                    </a:cubicBezTo>
                    <a:cubicBezTo>
                      <a:pt x="242" y="36"/>
                      <a:pt x="240" y="37"/>
                      <a:pt x="239" y="39"/>
                    </a:cubicBezTo>
                    <a:close/>
                    <a:moveTo>
                      <a:pt x="238" y="58"/>
                    </a:moveTo>
                    <a:cubicBezTo>
                      <a:pt x="238" y="59"/>
                      <a:pt x="239" y="60"/>
                      <a:pt x="239" y="61"/>
                    </a:cubicBezTo>
                    <a:cubicBezTo>
                      <a:pt x="240" y="59"/>
                      <a:pt x="241" y="58"/>
                      <a:pt x="239" y="57"/>
                    </a:cubicBezTo>
                    <a:cubicBezTo>
                      <a:pt x="239" y="58"/>
                      <a:pt x="238" y="58"/>
                      <a:pt x="238" y="58"/>
                    </a:cubicBezTo>
                    <a:close/>
                    <a:moveTo>
                      <a:pt x="239" y="108"/>
                    </a:moveTo>
                    <a:cubicBezTo>
                      <a:pt x="238" y="106"/>
                      <a:pt x="239" y="105"/>
                      <a:pt x="240" y="104"/>
                    </a:cubicBezTo>
                    <a:cubicBezTo>
                      <a:pt x="238" y="102"/>
                      <a:pt x="236" y="108"/>
                      <a:pt x="239" y="108"/>
                    </a:cubicBezTo>
                    <a:close/>
                    <a:moveTo>
                      <a:pt x="238" y="256"/>
                    </a:moveTo>
                    <a:cubicBezTo>
                      <a:pt x="239" y="256"/>
                      <a:pt x="242" y="254"/>
                      <a:pt x="243" y="252"/>
                    </a:cubicBezTo>
                    <a:cubicBezTo>
                      <a:pt x="241" y="253"/>
                      <a:pt x="239" y="254"/>
                      <a:pt x="238" y="256"/>
                    </a:cubicBezTo>
                    <a:close/>
                    <a:moveTo>
                      <a:pt x="236" y="219"/>
                    </a:moveTo>
                    <a:cubicBezTo>
                      <a:pt x="235" y="221"/>
                      <a:pt x="239" y="221"/>
                      <a:pt x="238" y="219"/>
                    </a:cubicBezTo>
                    <a:cubicBezTo>
                      <a:pt x="237" y="219"/>
                      <a:pt x="237" y="218"/>
                      <a:pt x="236" y="219"/>
                    </a:cubicBezTo>
                    <a:close/>
                    <a:moveTo>
                      <a:pt x="232" y="200"/>
                    </a:moveTo>
                    <a:cubicBezTo>
                      <a:pt x="231" y="202"/>
                      <a:pt x="234" y="202"/>
                      <a:pt x="235" y="201"/>
                    </a:cubicBezTo>
                    <a:cubicBezTo>
                      <a:pt x="235" y="200"/>
                      <a:pt x="234" y="200"/>
                      <a:pt x="232" y="200"/>
                    </a:cubicBezTo>
                    <a:close/>
                    <a:moveTo>
                      <a:pt x="231" y="235"/>
                    </a:moveTo>
                    <a:cubicBezTo>
                      <a:pt x="230" y="235"/>
                      <a:pt x="230" y="235"/>
                      <a:pt x="229" y="235"/>
                    </a:cubicBezTo>
                    <a:cubicBezTo>
                      <a:pt x="228" y="236"/>
                      <a:pt x="228" y="238"/>
                      <a:pt x="230" y="238"/>
                    </a:cubicBezTo>
                    <a:cubicBezTo>
                      <a:pt x="230" y="237"/>
                      <a:pt x="231" y="237"/>
                      <a:pt x="231" y="235"/>
                    </a:cubicBezTo>
                    <a:close/>
                    <a:moveTo>
                      <a:pt x="229" y="255"/>
                    </a:moveTo>
                    <a:cubicBezTo>
                      <a:pt x="229" y="254"/>
                      <a:pt x="229" y="252"/>
                      <a:pt x="228" y="252"/>
                    </a:cubicBezTo>
                    <a:cubicBezTo>
                      <a:pt x="228" y="253"/>
                      <a:pt x="227" y="255"/>
                      <a:pt x="229" y="255"/>
                    </a:cubicBezTo>
                    <a:close/>
                    <a:moveTo>
                      <a:pt x="228" y="244"/>
                    </a:moveTo>
                    <a:cubicBezTo>
                      <a:pt x="228" y="243"/>
                      <a:pt x="228" y="242"/>
                      <a:pt x="228" y="241"/>
                    </a:cubicBezTo>
                    <a:cubicBezTo>
                      <a:pt x="226" y="241"/>
                      <a:pt x="226" y="244"/>
                      <a:pt x="228" y="244"/>
                    </a:cubicBezTo>
                    <a:close/>
                    <a:moveTo>
                      <a:pt x="230" y="103"/>
                    </a:moveTo>
                    <a:cubicBezTo>
                      <a:pt x="230" y="103"/>
                      <a:pt x="230" y="103"/>
                      <a:pt x="230" y="103"/>
                    </a:cubicBezTo>
                    <a:cubicBezTo>
                      <a:pt x="232" y="102"/>
                      <a:pt x="231" y="102"/>
                      <a:pt x="230" y="101"/>
                    </a:cubicBezTo>
                    <a:cubicBezTo>
                      <a:pt x="236" y="101"/>
                      <a:pt x="238" y="101"/>
                      <a:pt x="244" y="101"/>
                    </a:cubicBezTo>
                    <a:cubicBezTo>
                      <a:pt x="242" y="99"/>
                      <a:pt x="237" y="98"/>
                      <a:pt x="235" y="98"/>
                    </a:cubicBezTo>
                    <a:cubicBezTo>
                      <a:pt x="234" y="96"/>
                      <a:pt x="232" y="94"/>
                      <a:pt x="230" y="95"/>
                    </a:cubicBezTo>
                    <a:cubicBezTo>
                      <a:pt x="231" y="95"/>
                      <a:pt x="231" y="95"/>
                      <a:pt x="232" y="96"/>
                    </a:cubicBezTo>
                    <a:cubicBezTo>
                      <a:pt x="230" y="96"/>
                      <a:pt x="230" y="97"/>
                      <a:pt x="229" y="97"/>
                    </a:cubicBezTo>
                    <a:cubicBezTo>
                      <a:pt x="228" y="99"/>
                      <a:pt x="231" y="100"/>
                      <a:pt x="230" y="101"/>
                    </a:cubicBezTo>
                    <a:cubicBezTo>
                      <a:pt x="227" y="101"/>
                      <a:pt x="231" y="95"/>
                      <a:pt x="227" y="96"/>
                    </a:cubicBezTo>
                    <a:cubicBezTo>
                      <a:pt x="226" y="98"/>
                      <a:pt x="230" y="99"/>
                      <a:pt x="228" y="102"/>
                    </a:cubicBezTo>
                    <a:cubicBezTo>
                      <a:pt x="230" y="100"/>
                      <a:pt x="229" y="102"/>
                      <a:pt x="230" y="103"/>
                    </a:cubicBezTo>
                    <a:close/>
                    <a:moveTo>
                      <a:pt x="224" y="49"/>
                    </a:moveTo>
                    <a:cubicBezTo>
                      <a:pt x="227" y="47"/>
                      <a:pt x="229" y="46"/>
                      <a:pt x="232" y="44"/>
                    </a:cubicBezTo>
                    <a:cubicBezTo>
                      <a:pt x="229" y="45"/>
                      <a:pt x="224" y="47"/>
                      <a:pt x="224" y="49"/>
                    </a:cubicBezTo>
                    <a:close/>
                    <a:moveTo>
                      <a:pt x="224" y="244"/>
                    </a:moveTo>
                    <a:cubicBezTo>
                      <a:pt x="224" y="242"/>
                      <a:pt x="224" y="237"/>
                      <a:pt x="223" y="239"/>
                    </a:cubicBezTo>
                    <a:cubicBezTo>
                      <a:pt x="224" y="241"/>
                      <a:pt x="222" y="243"/>
                      <a:pt x="224" y="244"/>
                    </a:cubicBezTo>
                    <a:close/>
                    <a:moveTo>
                      <a:pt x="218" y="210"/>
                    </a:moveTo>
                    <a:cubicBezTo>
                      <a:pt x="219" y="211"/>
                      <a:pt x="219" y="210"/>
                      <a:pt x="220" y="209"/>
                    </a:cubicBezTo>
                    <a:cubicBezTo>
                      <a:pt x="221" y="210"/>
                      <a:pt x="222" y="211"/>
                      <a:pt x="223" y="212"/>
                    </a:cubicBezTo>
                    <a:cubicBezTo>
                      <a:pt x="222" y="209"/>
                      <a:pt x="220" y="208"/>
                      <a:pt x="218" y="210"/>
                    </a:cubicBezTo>
                    <a:close/>
                    <a:moveTo>
                      <a:pt x="219" y="204"/>
                    </a:moveTo>
                    <a:cubicBezTo>
                      <a:pt x="222" y="205"/>
                      <a:pt x="223" y="210"/>
                      <a:pt x="225" y="208"/>
                    </a:cubicBezTo>
                    <a:cubicBezTo>
                      <a:pt x="223" y="207"/>
                      <a:pt x="222" y="203"/>
                      <a:pt x="219" y="204"/>
                    </a:cubicBezTo>
                    <a:close/>
                    <a:moveTo>
                      <a:pt x="218" y="225"/>
                    </a:moveTo>
                    <a:cubicBezTo>
                      <a:pt x="220" y="225"/>
                      <a:pt x="222" y="225"/>
                      <a:pt x="222" y="223"/>
                    </a:cubicBezTo>
                    <a:cubicBezTo>
                      <a:pt x="221" y="218"/>
                      <a:pt x="214" y="222"/>
                      <a:pt x="218" y="225"/>
                    </a:cubicBezTo>
                    <a:close/>
                    <a:moveTo>
                      <a:pt x="220" y="207"/>
                    </a:moveTo>
                    <a:cubicBezTo>
                      <a:pt x="220" y="205"/>
                      <a:pt x="220" y="204"/>
                      <a:pt x="218" y="205"/>
                    </a:cubicBezTo>
                    <a:cubicBezTo>
                      <a:pt x="217" y="207"/>
                      <a:pt x="219" y="207"/>
                      <a:pt x="220" y="207"/>
                    </a:cubicBezTo>
                    <a:close/>
                    <a:moveTo>
                      <a:pt x="215" y="68"/>
                    </a:moveTo>
                    <a:cubicBezTo>
                      <a:pt x="216" y="68"/>
                      <a:pt x="219" y="70"/>
                      <a:pt x="218" y="68"/>
                    </a:cubicBezTo>
                    <a:cubicBezTo>
                      <a:pt x="218" y="66"/>
                      <a:pt x="215" y="67"/>
                      <a:pt x="215" y="68"/>
                    </a:cubicBezTo>
                    <a:close/>
                    <a:moveTo>
                      <a:pt x="216" y="85"/>
                    </a:moveTo>
                    <a:cubicBezTo>
                      <a:pt x="218" y="85"/>
                      <a:pt x="219" y="84"/>
                      <a:pt x="219" y="82"/>
                    </a:cubicBezTo>
                    <a:cubicBezTo>
                      <a:pt x="217" y="79"/>
                      <a:pt x="214" y="82"/>
                      <a:pt x="216" y="85"/>
                    </a:cubicBezTo>
                    <a:close/>
                    <a:moveTo>
                      <a:pt x="212" y="42"/>
                    </a:moveTo>
                    <a:cubicBezTo>
                      <a:pt x="212" y="43"/>
                      <a:pt x="209" y="44"/>
                      <a:pt x="211" y="45"/>
                    </a:cubicBezTo>
                    <a:cubicBezTo>
                      <a:pt x="211" y="43"/>
                      <a:pt x="212" y="45"/>
                      <a:pt x="213" y="44"/>
                    </a:cubicBezTo>
                    <a:cubicBezTo>
                      <a:pt x="213" y="43"/>
                      <a:pt x="212" y="43"/>
                      <a:pt x="212" y="42"/>
                    </a:cubicBezTo>
                    <a:close/>
                    <a:moveTo>
                      <a:pt x="214" y="55"/>
                    </a:moveTo>
                    <a:cubicBezTo>
                      <a:pt x="212" y="57"/>
                      <a:pt x="210" y="57"/>
                      <a:pt x="209" y="59"/>
                    </a:cubicBezTo>
                    <a:cubicBezTo>
                      <a:pt x="211" y="59"/>
                      <a:pt x="214" y="56"/>
                      <a:pt x="214" y="55"/>
                    </a:cubicBezTo>
                    <a:close/>
                    <a:moveTo>
                      <a:pt x="202" y="61"/>
                    </a:moveTo>
                    <a:cubicBezTo>
                      <a:pt x="202" y="60"/>
                      <a:pt x="202" y="59"/>
                      <a:pt x="202" y="59"/>
                    </a:cubicBezTo>
                    <a:cubicBezTo>
                      <a:pt x="202" y="59"/>
                      <a:pt x="201" y="59"/>
                      <a:pt x="200" y="59"/>
                    </a:cubicBezTo>
                    <a:cubicBezTo>
                      <a:pt x="200" y="61"/>
                      <a:pt x="201" y="60"/>
                      <a:pt x="202" y="61"/>
                    </a:cubicBezTo>
                    <a:close/>
                    <a:moveTo>
                      <a:pt x="199" y="244"/>
                    </a:moveTo>
                    <a:cubicBezTo>
                      <a:pt x="199" y="243"/>
                      <a:pt x="198" y="242"/>
                      <a:pt x="198" y="242"/>
                    </a:cubicBezTo>
                    <a:cubicBezTo>
                      <a:pt x="199" y="244"/>
                      <a:pt x="197" y="244"/>
                      <a:pt x="196" y="246"/>
                    </a:cubicBezTo>
                    <a:cubicBezTo>
                      <a:pt x="197" y="247"/>
                      <a:pt x="197" y="248"/>
                      <a:pt x="198" y="248"/>
                    </a:cubicBezTo>
                    <a:cubicBezTo>
                      <a:pt x="199" y="248"/>
                      <a:pt x="199" y="247"/>
                      <a:pt x="200" y="247"/>
                    </a:cubicBezTo>
                    <a:cubicBezTo>
                      <a:pt x="199" y="245"/>
                      <a:pt x="203" y="243"/>
                      <a:pt x="201" y="241"/>
                    </a:cubicBezTo>
                    <a:cubicBezTo>
                      <a:pt x="201" y="242"/>
                      <a:pt x="200" y="243"/>
                      <a:pt x="199" y="244"/>
                    </a:cubicBezTo>
                    <a:close/>
                    <a:moveTo>
                      <a:pt x="188" y="6"/>
                    </a:moveTo>
                    <a:cubicBezTo>
                      <a:pt x="190" y="4"/>
                      <a:pt x="193" y="4"/>
                      <a:pt x="193" y="0"/>
                    </a:cubicBezTo>
                    <a:cubicBezTo>
                      <a:pt x="189" y="0"/>
                      <a:pt x="188" y="4"/>
                      <a:pt x="188" y="6"/>
                    </a:cubicBezTo>
                    <a:close/>
                    <a:moveTo>
                      <a:pt x="185" y="25"/>
                    </a:moveTo>
                    <a:cubicBezTo>
                      <a:pt x="185" y="29"/>
                      <a:pt x="192" y="35"/>
                      <a:pt x="195" y="40"/>
                    </a:cubicBezTo>
                    <a:cubicBezTo>
                      <a:pt x="196" y="42"/>
                      <a:pt x="198" y="47"/>
                      <a:pt x="202" y="42"/>
                    </a:cubicBezTo>
                    <a:cubicBezTo>
                      <a:pt x="202" y="40"/>
                      <a:pt x="199" y="37"/>
                      <a:pt x="196" y="39"/>
                    </a:cubicBezTo>
                    <a:cubicBezTo>
                      <a:pt x="195" y="35"/>
                      <a:pt x="190" y="34"/>
                      <a:pt x="190" y="30"/>
                    </a:cubicBezTo>
                    <a:cubicBezTo>
                      <a:pt x="190" y="28"/>
                      <a:pt x="192" y="27"/>
                      <a:pt x="193" y="25"/>
                    </a:cubicBezTo>
                    <a:cubicBezTo>
                      <a:pt x="191" y="25"/>
                      <a:pt x="192" y="27"/>
                      <a:pt x="190" y="27"/>
                    </a:cubicBezTo>
                    <a:cubicBezTo>
                      <a:pt x="189" y="25"/>
                      <a:pt x="186" y="26"/>
                      <a:pt x="185" y="25"/>
                    </a:cubicBezTo>
                    <a:close/>
                    <a:moveTo>
                      <a:pt x="193" y="50"/>
                    </a:moveTo>
                    <a:cubicBezTo>
                      <a:pt x="196" y="50"/>
                      <a:pt x="196" y="52"/>
                      <a:pt x="197" y="54"/>
                    </a:cubicBezTo>
                    <a:cubicBezTo>
                      <a:pt x="196" y="54"/>
                      <a:pt x="195" y="54"/>
                      <a:pt x="195" y="54"/>
                    </a:cubicBezTo>
                    <a:cubicBezTo>
                      <a:pt x="195" y="55"/>
                      <a:pt x="196" y="55"/>
                      <a:pt x="196" y="56"/>
                    </a:cubicBezTo>
                    <a:cubicBezTo>
                      <a:pt x="196" y="56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6" y="53"/>
                      <a:pt x="201" y="55"/>
                      <a:pt x="203" y="54"/>
                    </a:cubicBezTo>
                    <a:cubicBezTo>
                      <a:pt x="203" y="54"/>
                      <a:pt x="203" y="54"/>
                      <a:pt x="203" y="54"/>
                    </a:cubicBezTo>
                    <a:cubicBezTo>
                      <a:pt x="204" y="54"/>
                      <a:pt x="204" y="54"/>
                      <a:pt x="204" y="54"/>
                    </a:cubicBezTo>
                    <a:cubicBezTo>
                      <a:pt x="203" y="49"/>
                      <a:pt x="201" y="44"/>
                      <a:pt x="196" y="47"/>
                    </a:cubicBezTo>
                    <a:cubicBezTo>
                      <a:pt x="192" y="45"/>
                      <a:pt x="191" y="37"/>
                      <a:pt x="184" y="39"/>
                    </a:cubicBezTo>
                    <a:cubicBezTo>
                      <a:pt x="183" y="38"/>
                      <a:pt x="183" y="37"/>
                      <a:pt x="182" y="36"/>
                    </a:cubicBezTo>
                    <a:cubicBezTo>
                      <a:pt x="182" y="39"/>
                      <a:pt x="184" y="39"/>
                      <a:pt x="183" y="42"/>
                    </a:cubicBezTo>
                    <a:cubicBezTo>
                      <a:pt x="184" y="42"/>
                      <a:pt x="185" y="44"/>
                      <a:pt x="187" y="44"/>
                    </a:cubicBezTo>
                    <a:cubicBezTo>
                      <a:pt x="188" y="43"/>
                      <a:pt x="188" y="41"/>
                      <a:pt x="190" y="41"/>
                    </a:cubicBezTo>
                    <a:cubicBezTo>
                      <a:pt x="188" y="44"/>
                      <a:pt x="193" y="45"/>
                      <a:pt x="194" y="47"/>
                    </a:cubicBezTo>
                    <a:cubicBezTo>
                      <a:pt x="194" y="48"/>
                      <a:pt x="193" y="48"/>
                      <a:pt x="193" y="50"/>
                    </a:cubicBezTo>
                    <a:close/>
                    <a:moveTo>
                      <a:pt x="179" y="224"/>
                    </a:moveTo>
                    <a:cubicBezTo>
                      <a:pt x="181" y="224"/>
                      <a:pt x="182" y="224"/>
                      <a:pt x="182" y="222"/>
                    </a:cubicBezTo>
                    <a:cubicBezTo>
                      <a:pt x="181" y="223"/>
                      <a:pt x="179" y="222"/>
                      <a:pt x="179" y="224"/>
                    </a:cubicBezTo>
                    <a:close/>
                    <a:moveTo>
                      <a:pt x="178" y="237"/>
                    </a:moveTo>
                    <a:cubicBezTo>
                      <a:pt x="178" y="238"/>
                      <a:pt x="179" y="239"/>
                      <a:pt x="180" y="239"/>
                    </a:cubicBezTo>
                    <a:cubicBezTo>
                      <a:pt x="180" y="238"/>
                      <a:pt x="180" y="238"/>
                      <a:pt x="181" y="238"/>
                    </a:cubicBezTo>
                    <a:cubicBezTo>
                      <a:pt x="181" y="238"/>
                      <a:pt x="181" y="238"/>
                      <a:pt x="182" y="238"/>
                    </a:cubicBezTo>
                    <a:cubicBezTo>
                      <a:pt x="181" y="237"/>
                      <a:pt x="179" y="236"/>
                      <a:pt x="178" y="237"/>
                    </a:cubicBezTo>
                    <a:close/>
                    <a:moveTo>
                      <a:pt x="176" y="247"/>
                    </a:moveTo>
                    <a:cubicBezTo>
                      <a:pt x="176" y="248"/>
                      <a:pt x="176" y="248"/>
                      <a:pt x="176" y="249"/>
                    </a:cubicBezTo>
                    <a:cubicBezTo>
                      <a:pt x="177" y="248"/>
                      <a:pt x="178" y="248"/>
                      <a:pt x="178" y="246"/>
                    </a:cubicBezTo>
                    <a:cubicBezTo>
                      <a:pt x="177" y="247"/>
                      <a:pt x="176" y="245"/>
                      <a:pt x="175" y="246"/>
                    </a:cubicBezTo>
                    <a:cubicBezTo>
                      <a:pt x="176" y="247"/>
                      <a:pt x="176" y="247"/>
                      <a:pt x="176" y="247"/>
                    </a:cubicBezTo>
                    <a:close/>
                    <a:moveTo>
                      <a:pt x="174" y="70"/>
                    </a:moveTo>
                    <a:cubicBezTo>
                      <a:pt x="174" y="70"/>
                      <a:pt x="174" y="69"/>
                      <a:pt x="174" y="69"/>
                    </a:cubicBezTo>
                    <a:cubicBezTo>
                      <a:pt x="174" y="69"/>
                      <a:pt x="174" y="70"/>
                      <a:pt x="174" y="70"/>
                    </a:cubicBezTo>
                    <a:close/>
                    <a:moveTo>
                      <a:pt x="165" y="59"/>
                    </a:moveTo>
                    <a:cubicBezTo>
                      <a:pt x="163" y="59"/>
                      <a:pt x="162" y="59"/>
                      <a:pt x="162" y="61"/>
                    </a:cubicBezTo>
                    <a:cubicBezTo>
                      <a:pt x="163" y="62"/>
                      <a:pt x="165" y="61"/>
                      <a:pt x="165" y="59"/>
                    </a:cubicBezTo>
                    <a:close/>
                    <a:moveTo>
                      <a:pt x="166" y="234"/>
                    </a:moveTo>
                    <a:cubicBezTo>
                      <a:pt x="165" y="233"/>
                      <a:pt x="162" y="233"/>
                      <a:pt x="163" y="236"/>
                    </a:cubicBezTo>
                    <a:cubicBezTo>
                      <a:pt x="165" y="236"/>
                      <a:pt x="166" y="236"/>
                      <a:pt x="166" y="234"/>
                    </a:cubicBezTo>
                    <a:close/>
                    <a:moveTo>
                      <a:pt x="160" y="240"/>
                    </a:moveTo>
                    <a:cubicBezTo>
                      <a:pt x="160" y="240"/>
                      <a:pt x="160" y="241"/>
                      <a:pt x="160" y="241"/>
                    </a:cubicBezTo>
                    <a:cubicBezTo>
                      <a:pt x="161" y="242"/>
                      <a:pt x="162" y="241"/>
                      <a:pt x="162" y="240"/>
                    </a:cubicBezTo>
                    <a:cubicBezTo>
                      <a:pt x="161" y="240"/>
                      <a:pt x="161" y="240"/>
                      <a:pt x="160" y="240"/>
                    </a:cubicBezTo>
                    <a:close/>
                    <a:moveTo>
                      <a:pt x="181" y="58"/>
                    </a:moveTo>
                    <a:cubicBezTo>
                      <a:pt x="178" y="58"/>
                      <a:pt x="179" y="56"/>
                      <a:pt x="177" y="55"/>
                    </a:cubicBezTo>
                    <a:cubicBezTo>
                      <a:pt x="179" y="54"/>
                      <a:pt x="183" y="55"/>
                      <a:pt x="183" y="57"/>
                    </a:cubicBezTo>
                    <a:cubicBezTo>
                      <a:pt x="182" y="57"/>
                      <a:pt x="181" y="58"/>
                      <a:pt x="181" y="58"/>
                    </a:cubicBezTo>
                    <a:close/>
                    <a:moveTo>
                      <a:pt x="177" y="29"/>
                    </a:moveTo>
                    <a:cubicBezTo>
                      <a:pt x="178" y="29"/>
                      <a:pt x="178" y="32"/>
                      <a:pt x="177" y="34"/>
                    </a:cubicBezTo>
                    <a:cubicBezTo>
                      <a:pt x="176" y="34"/>
                      <a:pt x="176" y="33"/>
                      <a:pt x="175" y="33"/>
                    </a:cubicBezTo>
                    <a:cubicBezTo>
                      <a:pt x="175" y="30"/>
                      <a:pt x="176" y="30"/>
                      <a:pt x="177" y="29"/>
                    </a:cubicBezTo>
                    <a:close/>
                    <a:moveTo>
                      <a:pt x="167" y="56"/>
                    </a:moveTo>
                    <a:cubicBezTo>
                      <a:pt x="167" y="58"/>
                      <a:pt x="165" y="55"/>
                      <a:pt x="165" y="57"/>
                    </a:cubicBezTo>
                    <a:cubicBezTo>
                      <a:pt x="167" y="59"/>
                      <a:pt x="167" y="56"/>
                      <a:pt x="170" y="57"/>
                    </a:cubicBezTo>
                    <a:cubicBezTo>
                      <a:pt x="166" y="63"/>
                      <a:pt x="175" y="65"/>
                      <a:pt x="172" y="68"/>
                    </a:cubicBezTo>
                    <a:cubicBezTo>
                      <a:pt x="172" y="68"/>
                      <a:pt x="173" y="68"/>
                      <a:pt x="174" y="68"/>
                    </a:cubicBezTo>
                    <a:cubicBezTo>
                      <a:pt x="174" y="68"/>
                      <a:pt x="174" y="69"/>
                      <a:pt x="174" y="69"/>
                    </a:cubicBezTo>
                    <a:cubicBezTo>
                      <a:pt x="174" y="65"/>
                      <a:pt x="174" y="62"/>
                      <a:pt x="174" y="59"/>
                    </a:cubicBezTo>
                    <a:cubicBezTo>
                      <a:pt x="175" y="61"/>
                      <a:pt x="178" y="63"/>
                      <a:pt x="180" y="65"/>
                    </a:cubicBezTo>
                    <a:cubicBezTo>
                      <a:pt x="182" y="65"/>
                      <a:pt x="182" y="65"/>
                      <a:pt x="182" y="65"/>
                    </a:cubicBezTo>
                    <a:cubicBezTo>
                      <a:pt x="182" y="64"/>
                      <a:pt x="181" y="64"/>
                      <a:pt x="181" y="63"/>
                    </a:cubicBezTo>
                    <a:cubicBezTo>
                      <a:pt x="183" y="62"/>
                      <a:pt x="183" y="62"/>
                      <a:pt x="183" y="62"/>
                    </a:cubicBezTo>
                    <a:cubicBezTo>
                      <a:pt x="182" y="61"/>
                      <a:pt x="181" y="60"/>
                      <a:pt x="180" y="59"/>
                    </a:cubicBezTo>
                    <a:cubicBezTo>
                      <a:pt x="180" y="58"/>
                      <a:pt x="183" y="59"/>
                      <a:pt x="183" y="57"/>
                    </a:cubicBezTo>
                    <a:cubicBezTo>
                      <a:pt x="185" y="58"/>
                      <a:pt x="186" y="60"/>
                      <a:pt x="186" y="62"/>
                    </a:cubicBezTo>
                    <a:cubicBezTo>
                      <a:pt x="187" y="61"/>
                      <a:pt x="187" y="61"/>
                      <a:pt x="187" y="61"/>
                    </a:cubicBezTo>
                    <a:cubicBezTo>
                      <a:pt x="187" y="60"/>
                      <a:pt x="186" y="58"/>
                      <a:pt x="185" y="57"/>
                    </a:cubicBezTo>
                    <a:cubicBezTo>
                      <a:pt x="185" y="56"/>
                      <a:pt x="185" y="56"/>
                      <a:pt x="185" y="56"/>
                    </a:cubicBezTo>
                    <a:cubicBezTo>
                      <a:pt x="185" y="56"/>
                      <a:pt x="185" y="57"/>
                      <a:pt x="184" y="57"/>
                    </a:cubicBezTo>
                    <a:cubicBezTo>
                      <a:pt x="183" y="53"/>
                      <a:pt x="179" y="52"/>
                      <a:pt x="181" y="47"/>
                    </a:cubicBezTo>
                    <a:cubicBezTo>
                      <a:pt x="179" y="47"/>
                      <a:pt x="179" y="49"/>
                      <a:pt x="177" y="49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8" y="44"/>
                      <a:pt x="180" y="43"/>
                      <a:pt x="181" y="43"/>
                    </a:cubicBezTo>
                    <a:cubicBezTo>
                      <a:pt x="180" y="41"/>
                      <a:pt x="177" y="44"/>
                      <a:pt x="177" y="42"/>
                    </a:cubicBezTo>
                    <a:cubicBezTo>
                      <a:pt x="177" y="42"/>
                      <a:pt x="179" y="40"/>
                      <a:pt x="177" y="40"/>
                    </a:cubicBezTo>
                    <a:cubicBezTo>
                      <a:pt x="177" y="41"/>
                      <a:pt x="176" y="41"/>
                      <a:pt x="176" y="40"/>
                    </a:cubicBezTo>
                    <a:cubicBezTo>
                      <a:pt x="179" y="34"/>
                      <a:pt x="180" y="27"/>
                      <a:pt x="175" y="22"/>
                    </a:cubicBezTo>
                    <a:cubicBezTo>
                      <a:pt x="176" y="20"/>
                      <a:pt x="178" y="18"/>
                      <a:pt x="179" y="16"/>
                    </a:cubicBezTo>
                    <a:cubicBezTo>
                      <a:pt x="186" y="16"/>
                      <a:pt x="190" y="9"/>
                      <a:pt x="196" y="6"/>
                    </a:cubicBezTo>
                    <a:cubicBezTo>
                      <a:pt x="191" y="9"/>
                      <a:pt x="186" y="12"/>
                      <a:pt x="181" y="14"/>
                    </a:cubicBezTo>
                    <a:cubicBezTo>
                      <a:pt x="181" y="13"/>
                      <a:pt x="184" y="10"/>
                      <a:pt x="182" y="11"/>
                    </a:cubicBezTo>
                    <a:cubicBezTo>
                      <a:pt x="179" y="14"/>
                      <a:pt x="176" y="17"/>
                      <a:pt x="173" y="20"/>
                    </a:cubicBezTo>
                    <a:cubicBezTo>
                      <a:pt x="166" y="19"/>
                      <a:pt x="163" y="21"/>
                      <a:pt x="161" y="25"/>
                    </a:cubicBezTo>
                    <a:cubicBezTo>
                      <a:pt x="159" y="24"/>
                      <a:pt x="159" y="26"/>
                      <a:pt x="157" y="25"/>
                    </a:cubicBezTo>
                    <a:cubicBezTo>
                      <a:pt x="156" y="34"/>
                      <a:pt x="169" y="31"/>
                      <a:pt x="168" y="39"/>
                    </a:cubicBezTo>
                    <a:cubicBezTo>
                      <a:pt x="169" y="39"/>
                      <a:pt x="170" y="38"/>
                      <a:pt x="171" y="38"/>
                    </a:cubicBezTo>
                    <a:cubicBezTo>
                      <a:pt x="172" y="39"/>
                      <a:pt x="173" y="42"/>
                      <a:pt x="172" y="45"/>
                    </a:cubicBezTo>
                    <a:cubicBezTo>
                      <a:pt x="171" y="44"/>
                      <a:pt x="171" y="46"/>
                      <a:pt x="170" y="46"/>
                    </a:cubicBezTo>
                    <a:cubicBezTo>
                      <a:pt x="168" y="47"/>
                      <a:pt x="167" y="45"/>
                      <a:pt x="167" y="45"/>
                    </a:cubicBezTo>
                    <a:cubicBezTo>
                      <a:pt x="165" y="47"/>
                      <a:pt x="159" y="46"/>
                      <a:pt x="158" y="44"/>
                    </a:cubicBezTo>
                    <a:cubicBezTo>
                      <a:pt x="158" y="46"/>
                      <a:pt x="160" y="46"/>
                      <a:pt x="159" y="48"/>
                    </a:cubicBezTo>
                    <a:cubicBezTo>
                      <a:pt x="161" y="48"/>
                      <a:pt x="162" y="48"/>
                      <a:pt x="163" y="50"/>
                    </a:cubicBezTo>
                    <a:cubicBezTo>
                      <a:pt x="160" y="52"/>
                      <a:pt x="157" y="55"/>
                      <a:pt x="153" y="57"/>
                    </a:cubicBezTo>
                    <a:cubicBezTo>
                      <a:pt x="154" y="58"/>
                      <a:pt x="154" y="58"/>
                      <a:pt x="154" y="58"/>
                    </a:cubicBezTo>
                    <a:cubicBezTo>
                      <a:pt x="157" y="56"/>
                      <a:pt x="161" y="55"/>
                      <a:pt x="164" y="57"/>
                    </a:cubicBezTo>
                    <a:cubicBezTo>
                      <a:pt x="164" y="58"/>
                      <a:pt x="164" y="55"/>
                      <a:pt x="164" y="55"/>
                    </a:cubicBezTo>
                    <a:cubicBezTo>
                      <a:pt x="164" y="54"/>
                      <a:pt x="166" y="56"/>
                      <a:pt x="167" y="56"/>
                    </a:cubicBezTo>
                    <a:close/>
                    <a:moveTo>
                      <a:pt x="148" y="55"/>
                    </a:moveTo>
                    <a:cubicBezTo>
                      <a:pt x="148" y="56"/>
                      <a:pt x="148" y="56"/>
                      <a:pt x="148" y="57"/>
                    </a:cubicBezTo>
                    <a:cubicBezTo>
                      <a:pt x="150" y="57"/>
                      <a:pt x="151" y="56"/>
                      <a:pt x="151" y="55"/>
                    </a:cubicBezTo>
                    <a:cubicBezTo>
                      <a:pt x="149" y="55"/>
                      <a:pt x="150" y="55"/>
                      <a:pt x="148" y="55"/>
                    </a:cubicBezTo>
                    <a:close/>
                    <a:moveTo>
                      <a:pt x="148" y="275"/>
                    </a:moveTo>
                    <a:cubicBezTo>
                      <a:pt x="150" y="276"/>
                      <a:pt x="150" y="272"/>
                      <a:pt x="149" y="271"/>
                    </a:cubicBezTo>
                    <a:cubicBezTo>
                      <a:pt x="148" y="272"/>
                      <a:pt x="147" y="273"/>
                      <a:pt x="148" y="275"/>
                    </a:cubicBezTo>
                    <a:close/>
                    <a:moveTo>
                      <a:pt x="144" y="245"/>
                    </a:moveTo>
                    <a:cubicBezTo>
                      <a:pt x="144" y="246"/>
                      <a:pt x="144" y="246"/>
                      <a:pt x="144" y="247"/>
                    </a:cubicBezTo>
                    <a:cubicBezTo>
                      <a:pt x="146" y="247"/>
                      <a:pt x="147" y="246"/>
                      <a:pt x="148" y="245"/>
                    </a:cubicBezTo>
                    <a:cubicBezTo>
                      <a:pt x="146" y="245"/>
                      <a:pt x="145" y="243"/>
                      <a:pt x="144" y="245"/>
                    </a:cubicBezTo>
                    <a:close/>
                    <a:moveTo>
                      <a:pt x="140" y="252"/>
                    </a:moveTo>
                    <a:cubicBezTo>
                      <a:pt x="141" y="257"/>
                      <a:pt x="144" y="250"/>
                      <a:pt x="140" y="252"/>
                    </a:cubicBezTo>
                    <a:close/>
                    <a:moveTo>
                      <a:pt x="135" y="49"/>
                    </a:moveTo>
                    <a:cubicBezTo>
                      <a:pt x="136" y="49"/>
                      <a:pt x="136" y="50"/>
                      <a:pt x="137" y="50"/>
                    </a:cubicBezTo>
                    <a:cubicBezTo>
                      <a:pt x="137" y="49"/>
                      <a:pt x="137" y="48"/>
                      <a:pt x="137" y="48"/>
                    </a:cubicBezTo>
                    <a:cubicBezTo>
                      <a:pt x="136" y="48"/>
                      <a:pt x="135" y="48"/>
                      <a:pt x="135" y="49"/>
                    </a:cubicBezTo>
                    <a:close/>
                    <a:moveTo>
                      <a:pt x="133" y="264"/>
                    </a:moveTo>
                    <a:cubicBezTo>
                      <a:pt x="133" y="266"/>
                      <a:pt x="134" y="267"/>
                      <a:pt x="135" y="267"/>
                    </a:cubicBezTo>
                    <a:cubicBezTo>
                      <a:pt x="135" y="265"/>
                      <a:pt x="136" y="264"/>
                      <a:pt x="134" y="263"/>
                    </a:cubicBezTo>
                    <a:cubicBezTo>
                      <a:pt x="134" y="264"/>
                      <a:pt x="133" y="264"/>
                      <a:pt x="133" y="264"/>
                    </a:cubicBezTo>
                    <a:close/>
                    <a:moveTo>
                      <a:pt x="123" y="249"/>
                    </a:moveTo>
                    <a:cubicBezTo>
                      <a:pt x="125" y="249"/>
                      <a:pt x="125" y="247"/>
                      <a:pt x="126" y="246"/>
                    </a:cubicBezTo>
                    <a:cubicBezTo>
                      <a:pt x="124" y="246"/>
                      <a:pt x="124" y="248"/>
                      <a:pt x="123" y="249"/>
                    </a:cubicBezTo>
                    <a:close/>
                    <a:moveTo>
                      <a:pt x="124" y="277"/>
                    </a:moveTo>
                    <a:cubicBezTo>
                      <a:pt x="124" y="278"/>
                      <a:pt x="123" y="277"/>
                      <a:pt x="123" y="277"/>
                    </a:cubicBezTo>
                    <a:cubicBezTo>
                      <a:pt x="123" y="277"/>
                      <a:pt x="123" y="277"/>
                      <a:pt x="122" y="277"/>
                    </a:cubicBezTo>
                    <a:cubicBezTo>
                      <a:pt x="122" y="278"/>
                      <a:pt x="123" y="278"/>
                      <a:pt x="123" y="278"/>
                    </a:cubicBezTo>
                    <a:cubicBezTo>
                      <a:pt x="123" y="280"/>
                      <a:pt x="122" y="281"/>
                      <a:pt x="120" y="281"/>
                    </a:cubicBezTo>
                    <a:cubicBezTo>
                      <a:pt x="118" y="277"/>
                      <a:pt x="122" y="273"/>
                      <a:pt x="124" y="277"/>
                    </a:cubicBezTo>
                    <a:close/>
                    <a:moveTo>
                      <a:pt x="119" y="294"/>
                    </a:moveTo>
                    <a:cubicBezTo>
                      <a:pt x="119" y="294"/>
                      <a:pt x="120" y="294"/>
                      <a:pt x="120" y="295"/>
                    </a:cubicBezTo>
                    <a:cubicBezTo>
                      <a:pt x="120" y="293"/>
                      <a:pt x="120" y="291"/>
                      <a:pt x="121" y="291"/>
                    </a:cubicBezTo>
                    <a:cubicBezTo>
                      <a:pt x="121" y="292"/>
                      <a:pt x="121" y="294"/>
                      <a:pt x="121" y="295"/>
                    </a:cubicBezTo>
                    <a:cubicBezTo>
                      <a:pt x="121" y="295"/>
                      <a:pt x="122" y="295"/>
                      <a:pt x="122" y="295"/>
                    </a:cubicBezTo>
                    <a:cubicBezTo>
                      <a:pt x="122" y="294"/>
                      <a:pt x="122" y="293"/>
                      <a:pt x="123" y="292"/>
                    </a:cubicBezTo>
                    <a:cubicBezTo>
                      <a:pt x="123" y="294"/>
                      <a:pt x="122" y="294"/>
                      <a:pt x="122" y="295"/>
                    </a:cubicBezTo>
                    <a:cubicBezTo>
                      <a:pt x="124" y="295"/>
                      <a:pt x="125" y="295"/>
                      <a:pt x="126" y="295"/>
                    </a:cubicBezTo>
                    <a:cubicBezTo>
                      <a:pt x="126" y="295"/>
                      <a:pt x="127" y="295"/>
                      <a:pt x="127" y="295"/>
                    </a:cubicBezTo>
                    <a:cubicBezTo>
                      <a:pt x="128" y="295"/>
                      <a:pt x="128" y="295"/>
                      <a:pt x="128" y="295"/>
                    </a:cubicBezTo>
                    <a:cubicBezTo>
                      <a:pt x="129" y="293"/>
                      <a:pt x="126" y="290"/>
                      <a:pt x="129" y="289"/>
                    </a:cubicBezTo>
                    <a:cubicBezTo>
                      <a:pt x="127" y="288"/>
                      <a:pt x="123" y="288"/>
                      <a:pt x="123" y="285"/>
                    </a:cubicBezTo>
                    <a:cubicBezTo>
                      <a:pt x="127" y="287"/>
                      <a:pt x="130" y="281"/>
                      <a:pt x="132" y="284"/>
                    </a:cubicBezTo>
                    <a:cubicBezTo>
                      <a:pt x="132" y="281"/>
                      <a:pt x="134" y="281"/>
                      <a:pt x="132" y="279"/>
                    </a:cubicBezTo>
                    <a:cubicBezTo>
                      <a:pt x="129" y="278"/>
                      <a:pt x="129" y="281"/>
                      <a:pt x="126" y="281"/>
                    </a:cubicBezTo>
                    <a:cubicBezTo>
                      <a:pt x="126" y="280"/>
                      <a:pt x="123" y="278"/>
                      <a:pt x="126" y="278"/>
                    </a:cubicBezTo>
                    <a:cubicBezTo>
                      <a:pt x="125" y="279"/>
                      <a:pt x="127" y="280"/>
                      <a:pt x="127" y="279"/>
                    </a:cubicBezTo>
                    <a:cubicBezTo>
                      <a:pt x="125" y="278"/>
                      <a:pt x="126" y="277"/>
                      <a:pt x="126" y="275"/>
                    </a:cubicBezTo>
                    <a:cubicBezTo>
                      <a:pt x="126" y="274"/>
                      <a:pt x="123" y="276"/>
                      <a:pt x="123" y="274"/>
                    </a:cubicBezTo>
                    <a:cubicBezTo>
                      <a:pt x="123" y="274"/>
                      <a:pt x="123" y="272"/>
                      <a:pt x="123" y="269"/>
                    </a:cubicBezTo>
                    <a:cubicBezTo>
                      <a:pt x="121" y="269"/>
                      <a:pt x="124" y="271"/>
                      <a:pt x="122" y="272"/>
                    </a:cubicBezTo>
                    <a:cubicBezTo>
                      <a:pt x="120" y="272"/>
                      <a:pt x="121" y="270"/>
                      <a:pt x="120" y="268"/>
                    </a:cubicBezTo>
                    <a:cubicBezTo>
                      <a:pt x="121" y="269"/>
                      <a:pt x="122" y="269"/>
                      <a:pt x="122" y="268"/>
                    </a:cubicBezTo>
                    <a:cubicBezTo>
                      <a:pt x="121" y="267"/>
                      <a:pt x="122" y="265"/>
                      <a:pt x="121" y="264"/>
                    </a:cubicBezTo>
                    <a:cubicBezTo>
                      <a:pt x="122" y="264"/>
                      <a:pt x="122" y="264"/>
                      <a:pt x="123" y="263"/>
                    </a:cubicBezTo>
                    <a:cubicBezTo>
                      <a:pt x="122" y="262"/>
                      <a:pt x="122" y="262"/>
                      <a:pt x="122" y="262"/>
                    </a:cubicBezTo>
                    <a:cubicBezTo>
                      <a:pt x="121" y="262"/>
                      <a:pt x="121" y="261"/>
                      <a:pt x="120" y="260"/>
                    </a:cubicBezTo>
                    <a:cubicBezTo>
                      <a:pt x="118" y="260"/>
                      <a:pt x="118" y="260"/>
                      <a:pt x="118" y="260"/>
                    </a:cubicBezTo>
                    <a:cubicBezTo>
                      <a:pt x="119" y="264"/>
                      <a:pt x="120" y="268"/>
                      <a:pt x="116" y="270"/>
                    </a:cubicBezTo>
                    <a:cubicBezTo>
                      <a:pt x="117" y="269"/>
                      <a:pt x="114" y="268"/>
                      <a:pt x="114" y="269"/>
                    </a:cubicBezTo>
                    <a:cubicBezTo>
                      <a:pt x="120" y="271"/>
                      <a:pt x="110" y="280"/>
                      <a:pt x="115" y="279"/>
                    </a:cubicBezTo>
                    <a:cubicBezTo>
                      <a:pt x="116" y="280"/>
                      <a:pt x="117" y="281"/>
                      <a:pt x="116" y="283"/>
                    </a:cubicBezTo>
                    <a:cubicBezTo>
                      <a:pt x="117" y="283"/>
                      <a:pt x="117" y="282"/>
                      <a:pt x="117" y="283"/>
                    </a:cubicBezTo>
                    <a:cubicBezTo>
                      <a:pt x="117" y="286"/>
                      <a:pt x="118" y="289"/>
                      <a:pt x="117" y="291"/>
                    </a:cubicBezTo>
                    <a:cubicBezTo>
                      <a:pt x="119" y="291"/>
                      <a:pt x="117" y="289"/>
                      <a:pt x="119" y="290"/>
                    </a:cubicBezTo>
                    <a:cubicBezTo>
                      <a:pt x="120" y="291"/>
                      <a:pt x="119" y="292"/>
                      <a:pt x="119" y="294"/>
                    </a:cubicBezTo>
                    <a:close/>
                    <a:moveTo>
                      <a:pt x="109" y="247"/>
                    </a:moveTo>
                    <a:cubicBezTo>
                      <a:pt x="108" y="249"/>
                      <a:pt x="111" y="249"/>
                      <a:pt x="111" y="247"/>
                    </a:cubicBezTo>
                    <a:cubicBezTo>
                      <a:pt x="110" y="247"/>
                      <a:pt x="109" y="247"/>
                      <a:pt x="109" y="247"/>
                    </a:cubicBezTo>
                    <a:close/>
                    <a:moveTo>
                      <a:pt x="109" y="50"/>
                    </a:moveTo>
                    <a:cubicBezTo>
                      <a:pt x="109" y="51"/>
                      <a:pt x="110" y="52"/>
                      <a:pt x="111" y="53"/>
                    </a:cubicBezTo>
                    <a:cubicBezTo>
                      <a:pt x="111" y="50"/>
                      <a:pt x="108" y="49"/>
                      <a:pt x="107" y="48"/>
                    </a:cubicBezTo>
                    <a:cubicBezTo>
                      <a:pt x="107" y="48"/>
                      <a:pt x="107" y="47"/>
                      <a:pt x="107" y="48"/>
                    </a:cubicBezTo>
                    <a:cubicBezTo>
                      <a:pt x="106" y="48"/>
                      <a:pt x="106" y="49"/>
                      <a:pt x="105" y="48"/>
                    </a:cubicBezTo>
                    <a:cubicBezTo>
                      <a:pt x="106" y="50"/>
                      <a:pt x="107" y="51"/>
                      <a:pt x="108" y="51"/>
                    </a:cubicBezTo>
                    <a:cubicBezTo>
                      <a:pt x="108" y="51"/>
                      <a:pt x="108" y="50"/>
                      <a:pt x="109" y="50"/>
                    </a:cubicBezTo>
                    <a:close/>
                    <a:moveTo>
                      <a:pt x="105" y="34"/>
                    </a:moveTo>
                    <a:cubicBezTo>
                      <a:pt x="104" y="34"/>
                      <a:pt x="101" y="33"/>
                      <a:pt x="101" y="34"/>
                    </a:cubicBezTo>
                    <a:cubicBezTo>
                      <a:pt x="104" y="34"/>
                      <a:pt x="103" y="38"/>
                      <a:pt x="105" y="37"/>
                    </a:cubicBezTo>
                    <a:cubicBezTo>
                      <a:pt x="105" y="35"/>
                      <a:pt x="104" y="36"/>
                      <a:pt x="105" y="34"/>
                    </a:cubicBezTo>
                    <a:close/>
                    <a:moveTo>
                      <a:pt x="108" y="37"/>
                    </a:moveTo>
                    <a:cubicBezTo>
                      <a:pt x="106" y="38"/>
                      <a:pt x="105" y="38"/>
                      <a:pt x="104" y="39"/>
                    </a:cubicBezTo>
                    <a:cubicBezTo>
                      <a:pt x="105" y="38"/>
                      <a:pt x="108" y="40"/>
                      <a:pt x="108" y="37"/>
                    </a:cubicBezTo>
                    <a:close/>
                    <a:moveTo>
                      <a:pt x="103" y="47"/>
                    </a:moveTo>
                    <a:cubicBezTo>
                      <a:pt x="102" y="47"/>
                      <a:pt x="101" y="47"/>
                      <a:pt x="100" y="47"/>
                    </a:cubicBezTo>
                    <a:cubicBezTo>
                      <a:pt x="100" y="47"/>
                      <a:pt x="99" y="45"/>
                      <a:pt x="98" y="47"/>
                    </a:cubicBezTo>
                    <a:cubicBezTo>
                      <a:pt x="100" y="48"/>
                      <a:pt x="101" y="49"/>
                      <a:pt x="102" y="51"/>
                    </a:cubicBezTo>
                    <a:cubicBezTo>
                      <a:pt x="102" y="51"/>
                      <a:pt x="101" y="52"/>
                      <a:pt x="101" y="53"/>
                    </a:cubicBezTo>
                    <a:cubicBezTo>
                      <a:pt x="102" y="54"/>
                      <a:pt x="104" y="54"/>
                      <a:pt x="105" y="53"/>
                    </a:cubicBezTo>
                    <a:cubicBezTo>
                      <a:pt x="101" y="50"/>
                      <a:pt x="106" y="47"/>
                      <a:pt x="102" y="45"/>
                    </a:cubicBezTo>
                    <a:cubicBezTo>
                      <a:pt x="103" y="44"/>
                      <a:pt x="103" y="44"/>
                      <a:pt x="103" y="42"/>
                    </a:cubicBezTo>
                    <a:cubicBezTo>
                      <a:pt x="103" y="42"/>
                      <a:pt x="102" y="42"/>
                      <a:pt x="102" y="42"/>
                    </a:cubicBezTo>
                    <a:cubicBezTo>
                      <a:pt x="102" y="42"/>
                      <a:pt x="103" y="41"/>
                      <a:pt x="102" y="41"/>
                    </a:cubicBezTo>
                    <a:cubicBezTo>
                      <a:pt x="101" y="43"/>
                      <a:pt x="99" y="42"/>
                      <a:pt x="98" y="45"/>
                    </a:cubicBezTo>
                    <a:cubicBezTo>
                      <a:pt x="99" y="46"/>
                      <a:pt x="101" y="46"/>
                      <a:pt x="103" y="47"/>
                    </a:cubicBezTo>
                    <a:close/>
                    <a:moveTo>
                      <a:pt x="100" y="39"/>
                    </a:moveTo>
                    <a:cubicBezTo>
                      <a:pt x="98" y="38"/>
                      <a:pt x="100" y="36"/>
                      <a:pt x="96" y="36"/>
                    </a:cubicBezTo>
                    <a:cubicBezTo>
                      <a:pt x="96" y="36"/>
                      <a:pt x="96" y="35"/>
                      <a:pt x="96" y="34"/>
                    </a:cubicBezTo>
                    <a:cubicBezTo>
                      <a:pt x="94" y="35"/>
                      <a:pt x="94" y="32"/>
                      <a:pt x="92" y="34"/>
                    </a:cubicBezTo>
                    <a:cubicBezTo>
                      <a:pt x="92" y="36"/>
                      <a:pt x="95" y="35"/>
                      <a:pt x="96" y="36"/>
                    </a:cubicBezTo>
                    <a:cubicBezTo>
                      <a:pt x="93" y="36"/>
                      <a:pt x="94" y="38"/>
                      <a:pt x="94" y="40"/>
                    </a:cubicBezTo>
                    <a:cubicBezTo>
                      <a:pt x="93" y="39"/>
                      <a:pt x="93" y="38"/>
                      <a:pt x="92" y="39"/>
                    </a:cubicBezTo>
                    <a:cubicBezTo>
                      <a:pt x="93" y="41"/>
                      <a:pt x="95" y="40"/>
                      <a:pt x="93" y="44"/>
                    </a:cubicBezTo>
                    <a:cubicBezTo>
                      <a:pt x="98" y="44"/>
                      <a:pt x="96" y="37"/>
                      <a:pt x="100" y="39"/>
                    </a:cubicBezTo>
                    <a:close/>
                    <a:moveTo>
                      <a:pt x="95" y="33"/>
                    </a:moveTo>
                    <a:cubicBezTo>
                      <a:pt x="95" y="31"/>
                      <a:pt x="93" y="31"/>
                      <a:pt x="91" y="30"/>
                    </a:cubicBezTo>
                    <a:cubicBezTo>
                      <a:pt x="90" y="33"/>
                      <a:pt x="92" y="33"/>
                      <a:pt x="95" y="33"/>
                    </a:cubicBezTo>
                    <a:close/>
                    <a:moveTo>
                      <a:pt x="96" y="56"/>
                    </a:moveTo>
                    <a:cubicBezTo>
                      <a:pt x="96" y="56"/>
                      <a:pt x="95" y="56"/>
                      <a:pt x="95" y="56"/>
                    </a:cubicBezTo>
                    <a:cubicBezTo>
                      <a:pt x="95" y="56"/>
                      <a:pt x="95" y="56"/>
                      <a:pt x="96" y="56"/>
                    </a:cubicBezTo>
                    <a:close/>
                    <a:moveTo>
                      <a:pt x="91" y="55"/>
                    </a:moveTo>
                    <a:cubicBezTo>
                      <a:pt x="93" y="55"/>
                      <a:pt x="92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6"/>
                      <a:pt x="95" y="57"/>
                      <a:pt x="95" y="56"/>
                    </a:cubicBezTo>
                    <a:cubicBezTo>
                      <a:pt x="95" y="57"/>
                      <a:pt x="95" y="58"/>
                      <a:pt x="96" y="58"/>
                    </a:cubicBezTo>
                    <a:cubicBezTo>
                      <a:pt x="97" y="58"/>
                      <a:pt x="97" y="58"/>
                      <a:pt x="98" y="57"/>
                    </a:cubicBezTo>
                    <a:cubicBezTo>
                      <a:pt x="97" y="57"/>
                      <a:pt x="96" y="56"/>
                      <a:pt x="96" y="56"/>
                    </a:cubicBezTo>
                    <a:cubicBezTo>
                      <a:pt x="97" y="56"/>
                      <a:pt x="97" y="55"/>
                      <a:pt x="98" y="55"/>
                    </a:cubicBezTo>
                    <a:cubicBezTo>
                      <a:pt x="98" y="54"/>
                      <a:pt x="98" y="53"/>
                      <a:pt x="98" y="53"/>
                    </a:cubicBezTo>
                    <a:cubicBezTo>
                      <a:pt x="98" y="53"/>
                      <a:pt x="98" y="53"/>
                      <a:pt x="97" y="53"/>
                    </a:cubicBezTo>
                    <a:cubicBezTo>
                      <a:pt x="97" y="54"/>
                      <a:pt x="97" y="55"/>
                      <a:pt x="97" y="55"/>
                    </a:cubicBezTo>
                    <a:cubicBezTo>
                      <a:pt x="95" y="54"/>
                      <a:pt x="92" y="52"/>
                      <a:pt x="91" y="52"/>
                    </a:cubicBezTo>
                    <a:cubicBezTo>
                      <a:pt x="93" y="53"/>
                      <a:pt x="91" y="53"/>
                      <a:pt x="91" y="55"/>
                    </a:cubicBezTo>
                    <a:close/>
                    <a:moveTo>
                      <a:pt x="92" y="196"/>
                    </a:moveTo>
                    <a:cubicBezTo>
                      <a:pt x="92" y="195"/>
                      <a:pt x="92" y="194"/>
                      <a:pt x="91" y="194"/>
                    </a:cubicBezTo>
                    <a:cubicBezTo>
                      <a:pt x="90" y="195"/>
                      <a:pt x="91" y="196"/>
                      <a:pt x="92" y="196"/>
                    </a:cubicBezTo>
                    <a:close/>
                    <a:moveTo>
                      <a:pt x="88" y="28"/>
                    </a:moveTo>
                    <a:cubicBezTo>
                      <a:pt x="88" y="31"/>
                      <a:pt x="91" y="28"/>
                      <a:pt x="91" y="30"/>
                    </a:cubicBezTo>
                    <a:cubicBezTo>
                      <a:pt x="93" y="28"/>
                      <a:pt x="89" y="26"/>
                      <a:pt x="88" y="28"/>
                    </a:cubicBezTo>
                    <a:close/>
                    <a:moveTo>
                      <a:pt x="92" y="42"/>
                    </a:moveTo>
                    <a:cubicBezTo>
                      <a:pt x="91" y="40"/>
                      <a:pt x="91" y="39"/>
                      <a:pt x="91" y="39"/>
                    </a:cubicBezTo>
                    <a:cubicBezTo>
                      <a:pt x="88" y="38"/>
                      <a:pt x="85" y="31"/>
                      <a:pt x="81" y="31"/>
                    </a:cubicBezTo>
                    <a:cubicBezTo>
                      <a:pt x="83" y="33"/>
                      <a:pt x="88" y="37"/>
                      <a:pt x="87" y="39"/>
                    </a:cubicBezTo>
                    <a:cubicBezTo>
                      <a:pt x="88" y="40"/>
                      <a:pt x="90" y="41"/>
                      <a:pt x="92" y="42"/>
                    </a:cubicBezTo>
                    <a:close/>
                    <a:moveTo>
                      <a:pt x="89" y="208"/>
                    </a:moveTo>
                    <a:cubicBezTo>
                      <a:pt x="89" y="206"/>
                      <a:pt x="89" y="204"/>
                      <a:pt x="87" y="204"/>
                    </a:cubicBezTo>
                    <a:cubicBezTo>
                      <a:pt x="87" y="205"/>
                      <a:pt x="88" y="207"/>
                      <a:pt x="89" y="208"/>
                    </a:cubicBezTo>
                    <a:close/>
                    <a:moveTo>
                      <a:pt x="89" y="170"/>
                    </a:moveTo>
                    <a:cubicBezTo>
                      <a:pt x="89" y="170"/>
                      <a:pt x="89" y="170"/>
                      <a:pt x="88" y="170"/>
                    </a:cubicBezTo>
                    <a:cubicBezTo>
                      <a:pt x="88" y="170"/>
                      <a:pt x="89" y="170"/>
                      <a:pt x="89" y="170"/>
                    </a:cubicBezTo>
                    <a:close/>
                    <a:moveTo>
                      <a:pt x="90" y="51"/>
                    </a:moveTo>
                    <a:cubicBezTo>
                      <a:pt x="88" y="50"/>
                      <a:pt x="87" y="47"/>
                      <a:pt x="85" y="46"/>
                    </a:cubicBezTo>
                    <a:cubicBezTo>
                      <a:pt x="83" y="49"/>
                      <a:pt x="89" y="51"/>
                      <a:pt x="90" y="51"/>
                    </a:cubicBezTo>
                    <a:close/>
                    <a:moveTo>
                      <a:pt x="81" y="235"/>
                    </a:moveTo>
                    <a:cubicBezTo>
                      <a:pt x="84" y="236"/>
                      <a:pt x="86" y="238"/>
                      <a:pt x="87" y="238"/>
                    </a:cubicBezTo>
                    <a:cubicBezTo>
                      <a:pt x="86" y="237"/>
                      <a:pt x="83" y="235"/>
                      <a:pt x="81" y="235"/>
                    </a:cubicBezTo>
                    <a:close/>
                    <a:moveTo>
                      <a:pt x="84" y="229"/>
                    </a:moveTo>
                    <a:cubicBezTo>
                      <a:pt x="83" y="227"/>
                      <a:pt x="86" y="228"/>
                      <a:pt x="87" y="226"/>
                    </a:cubicBezTo>
                    <a:cubicBezTo>
                      <a:pt x="86" y="226"/>
                      <a:pt x="85" y="227"/>
                      <a:pt x="84" y="226"/>
                    </a:cubicBezTo>
                    <a:cubicBezTo>
                      <a:pt x="84" y="227"/>
                      <a:pt x="82" y="227"/>
                      <a:pt x="82" y="229"/>
                    </a:cubicBezTo>
                    <a:cubicBezTo>
                      <a:pt x="83" y="229"/>
                      <a:pt x="83" y="229"/>
                      <a:pt x="84" y="229"/>
                    </a:cubicBezTo>
                    <a:close/>
                    <a:moveTo>
                      <a:pt x="80" y="23"/>
                    </a:moveTo>
                    <a:cubicBezTo>
                      <a:pt x="79" y="23"/>
                      <a:pt x="79" y="25"/>
                      <a:pt x="80" y="25"/>
                    </a:cubicBezTo>
                    <a:cubicBezTo>
                      <a:pt x="82" y="26"/>
                      <a:pt x="82" y="25"/>
                      <a:pt x="83" y="24"/>
                    </a:cubicBezTo>
                    <a:cubicBezTo>
                      <a:pt x="82" y="24"/>
                      <a:pt x="82" y="23"/>
                      <a:pt x="80" y="23"/>
                    </a:cubicBezTo>
                    <a:close/>
                    <a:moveTo>
                      <a:pt x="79" y="155"/>
                    </a:moveTo>
                    <a:cubicBezTo>
                      <a:pt x="79" y="154"/>
                      <a:pt x="79" y="154"/>
                      <a:pt x="79" y="154"/>
                    </a:cubicBezTo>
                    <a:cubicBezTo>
                      <a:pt x="78" y="154"/>
                      <a:pt x="78" y="154"/>
                      <a:pt x="78" y="153"/>
                    </a:cubicBezTo>
                    <a:cubicBezTo>
                      <a:pt x="78" y="153"/>
                      <a:pt x="77" y="153"/>
                      <a:pt x="77" y="153"/>
                    </a:cubicBezTo>
                    <a:cubicBezTo>
                      <a:pt x="77" y="154"/>
                      <a:pt x="77" y="154"/>
                      <a:pt x="76" y="154"/>
                    </a:cubicBezTo>
                    <a:cubicBezTo>
                      <a:pt x="76" y="154"/>
                      <a:pt x="76" y="154"/>
                      <a:pt x="76" y="155"/>
                    </a:cubicBezTo>
                    <a:cubicBezTo>
                      <a:pt x="77" y="155"/>
                      <a:pt x="77" y="155"/>
                      <a:pt x="77" y="155"/>
                    </a:cubicBezTo>
                    <a:cubicBezTo>
                      <a:pt x="77" y="155"/>
                      <a:pt x="78" y="155"/>
                      <a:pt x="78" y="155"/>
                    </a:cubicBezTo>
                    <a:cubicBezTo>
                      <a:pt x="78" y="155"/>
                      <a:pt x="78" y="155"/>
                      <a:pt x="79" y="155"/>
                    </a:cubicBezTo>
                    <a:close/>
                    <a:moveTo>
                      <a:pt x="73" y="153"/>
                    </a:moveTo>
                    <a:cubicBezTo>
                      <a:pt x="71" y="154"/>
                      <a:pt x="73" y="156"/>
                      <a:pt x="74" y="156"/>
                    </a:cubicBezTo>
                    <a:cubicBezTo>
                      <a:pt x="75" y="155"/>
                      <a:pt x="75" y="153"/>
                      <a:pt x="73" y="153"/>
                    </a:cubicBezTo>
                    <a:close/>
                    <a:moveTo>
                      <a:pt x="73" y="171"/>
                    </a:moveTo>
                    <a:cubicBezTo>
                      <a:pt x="73" y="174"/>
                      <a:pt x="71" y="177"/>
                      <a:pt x="72" y="178"/>
                    </a:cubicBezTo>
                    <a:cubicBezTo>
                      <a:pt x="72" y="176"/>
                      <a:pt x="76" y="173"/>
                      <a:pt x="73" y="171"/>
                    </a:cubicBezTo>
                    <a:close/>
                    <a:moveTo>
                      <a:pt x="68" y="216"/>
                    </a:moveTo>
                    <a:cubicBezTo>
                      <a:pt x="68" y="213"/>
                      <a:pt x="71" y="211"/>
                      <a:pt x="69" y="209"/>
                    </a:cubicBezTo>
                    <a:cubicBezTo>
                      <a:pt x="69" y="211"/>
                      <a:pt x="66" y="214"/>
                      <a:pt x="68" y="216"/>
                    </a:cubicBezTo>
                    <a:close/>
                    <a:moveTo>
                      <a:pt x="77" y="240"/>
                    </a:moveTo>
                    <a:cubicBezTo>
                      <a:pt x="82" y="246"/>
                      <a:pt x="89" y="241"/>
                      <a:pt x="95" y="243"/>
                    </a:cubicBezTo>
                    <a:cubicBezTo>
                      <a:pt x="98" y="238"/>
                      <a:pt x="108" y="241"/>
                      <a:pt x="112" y="237"/>
                    </a:cubicBezTo>
                    <a:cubicBezTo>
                      <a:pt x="104" y="238"/>
                      <a:pt x="93" y="240"/>
                      <a:pt x="83" y="242"/>
                    </a:cubicBezTo>
                    <a:cubicBezTo>
                      <a:pt x="84" y="241"/>
                      <a:pt x="85" y="240"/>
                      <a:pt x="85" y="238"/>
                    </a:cubicBezTo>
                    <a:cubicBezTo>
                      <a:pt x="79" y="232"/>
                      <a:pt x="74" y="245"/>
                      <a:pt x="68" y="243"/>
                    </a:cubicBezTo>
                    <a:cubicBezTo>
                      <a:pt x="70" y="240"/>
                      <a:pt x="71" y="237"/>
                      <a:pt x="73" y="235"/>
                    </a:cubicBezTo>
                    <a:cubicBezTo>
                      <a:pt x="77" y="237"/>
                      <a:pt x="78" y="233"/>
                      <a:pt x="81" y="234"/>
                    </a:cubicBezTo>
                    <a:cubicBezTo>
                      <a:pt x="79" y="233"/>
                      <a:pt x="77" y="233"/>
                      <a:pt x="76" y="232"/>
                    </a:cubicBezTo>
                    <a:cubicBezTo>
                      <a:pt x="77" y="231"/>
                      <a:pt x="77" y="230"/>
                      <a:pt x="78" y="229"/>
                    </a:cubicBezTo>
                    <a:cubicBezTo>
                      <a:pt x="78" y="228"/>
                      <a:pt x="78" y="228"/>
                      <a:pt x="78" y="228"/>
                    </a:cubicBezTo>
                    <a:cubicBezTo>
                      <a:pt x="73" y="233"/>
                      <a:pt x="68" y="239"/>
                      <a:pt x="65" y="246"/>
                    </a:cubicBezTo>
                    <a:cubicBezTo>
                      <a:pt x="70" y="249"/>
                      <a:pt x="73" y="242"/>
                      <a:pt x="77" y="240"/>
                    </a:cubicBezTo>
                    <a:close/>
                    <a:moveTo>
                      <a:pt x="66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65" y="45"/>
                      <a:pt x="66" y="46"/>
                      <a:pt x="65" y="47"/>
                    </a:cubicBezTo>
                    <a:cubicBezTo>
                      <a:pt x="68" y="47"/>
                      <a:pt x="69" y="48"/>
                      <a:pt x="71" y="49"/>
                    </a:cubicBezTo>
                    <a:cubicBezTo>
                      <a:pt x="73" y="48"/>
                      <a:pt x="74" y="47"/>
                      <a:pt x="75" y="47"/>
                    </a:cubicBezTo>
                    <a:cubicBezTo>
                      <a:pt x="73" y="46"/>
                      <a:pt x="76" y="45"/>
                      <a:pt x="76" y="43"/>
                    </a:cubicBezTo>
                    <a:cubicBezTo>
                      <a:pt x="76" y="42"/>
                      <a:pt x="75" y="42"/>
                      <a:pt x="75" y="41"/>
                    </a:cubicBezTo>
                    <a:cubicBezTo>
                      <a:pt x="72" y="41"/>
                      <a:pt x="73" y="43"/>
                      <a:pt x="70" y="43"/>
                    </a:cubicBezTo>
                    <a:cubicBezTo>
                      <a:pt x="69" y="41"/>
                      <a:pt x="68" y="42"/>
                      <a:pt x="67" y="40"/>
                    </a:cubicBezTo>
                    <a:cubicBezTo>
                      <a:pt x="68" y="40"/>
                      <a:pt x="70" y="40"/>
                      <a:pt x="70" y="40"/>
                    </a:cubicBezTo>
                    <a:cubicBezTo>
                      <a:pt x="70" y="36"/>
                      <a:pt x="67" y="35"/>
                      <a:pt x="66" y="32"/>
                    </a:cubicBezTo>
                    <a:cubicBezTo>
                      <a:pt x="65" y="35"/>
                      <a:pt x="64" y="37"/>
                      <a:pt x="63" y="39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6" y="40"/>
                      <a:pt x="68" y="41"/>
                      <a:pt x="69" y="45"/>
                    </a:cubicBezTo>
                    <a:cubicBezTo>
                      <a:pt x="68" y="45"/>
                      <a:pt x="68" y="43"/>
                      <a:pt x="66" y="44"/>
                    </a:cubicBezTo>
                    <a:close/>
                    <a:moveTo>
                      <a:pt x="66" y="68"/>
                    </a:moveTo>
                    <a:cubicBezTo>
                      <a:pt x="65" y="66"/>
                      <a:pt x="63" y="68"/>
                      <a:pt x="64" y="70"/>
                    </a:cubicBezTo>
                    <a:cubicBezTo>
                      <a:pt x="66" y="70"/>
                      <a:pt x="66" y="69"/>
                      <a:pt x="66" y="68"/>
                    </a:cubicBezTo>
                    <a:close/>
                    <a:moveTo>
                      <a:pt x="64" y="108"/>
                    </a:moveTo>
                    <a:cubicBezTo>
                      <a:pt x="64" y="109"/>
                      <a:pt x="64" y="111"/>
                      <a:pt x="66" y="111"/>
                    </a:cubicBezTo>
                    <a:cubicBezTo>
                      <a:pt x="66" y="109"/>
                      <a:pt x="65" y="109"/>
                      <a:pt x="64" y="108"/>
                    </a:cubicBezTo>
                    <a:close/>
                    <a:moveTo>
                      <a:pt x="67" y="107"/>
                    </a:moveTo>
                    <a:cubicBezTo>
                      <a:pt x="67" y="106"/>
                      <a:pt x="69" y="106"/>
                      <a:pt x="69" y="104"/>
                    </a:cubicBezTo>
                    <a:cubicBezTo>
                      <a:pt x="66" y="106"/>
                      <a:pt x="63" y="103"/>
                      <a:pt x="61" y="105"/>
                    </a:cubicBezTo>
                    <a:cubicBezTo>
                      <a:pt x="62" y="108"/>
                      <a:pt x="66" y="105"/>
                      <a:pt x="67" y="107"/>
                    </a:cubicBezTo>
                    <a:close/>
                    <a:moveTo>
                      <a:pt x="63" y="145"/>
                    </a:moveTo>
                    <a:cubicBezTo>
                      <a:pt x="62" y="147"/>
                      <a:pt x="63" y="148"/>
                      <a:pt x="65" y="148"/>
                    </a:cubicBezTo>
                    <a:cubicBezTo>
                      <a:pt x="66" y="147"/>
                      <a:pt x="66" y="147"/>
                      <a:pt x="65" y="145"/>
                    </a:cubicBezTo>
                    <a:cubicBezTo>
                      <a:pt x="64" y="145"/>
                      <a:pt x="63" y="145"/>
                      <a:pt x="63" y="145"/>
                    </a:cubicBezTo>
                    <a:close/>
                    <a:moveTo>
                      <a:pt x="63" y="134"/>
                    </a:moveTo>
                    <a:cubicBezTo>
                      <a:pt x="63" y="135"/>
                      <a:pt x="65" y="137"/>
                      <a:pt x="66" y="136"/>
                    </a:cubicBezTo>
                    <a:cubicBezTo>
                      <a:pt x="64" y="136"/>
                      <a:pt x="65" y="134"/>
                      <a:pt x="63" y="134"/>
                    </a:cubicBezTo>
                    <a:close/>
                    <a:moveTo>
                      <a:pt x="67" y="235"/>
                    </a:moveTo>
                    <a:cubicBezTo>
                      <a:pt x="67" y="237"/>
                      <a:pt x="63" y="236"/>
                      <a:pt x="65" y="238"/>
                    </a:cubicBezTo>
                    <a:cubicBezTo>
                      <a:pt x="65" y="236"/>
                      <a:pt x="69" y="238"/>
                      <a:pt x="69" y="235"/>
                    </a:cubicBezTo>
                    <a:cubicBezTo>
                      <a:pt x="68" y="235"/>
                      <a:pt x="68" y="235"/>
                      <a:pt x="67" y="235"/>
                    </a:cubicBezTo>
                    <a:close/>
                    <a:moveTo>
                      <a:pt x="64" y="33"/>
                    </a:moveTo>
                    <a:cubicBezTo>
                      <a:pt x="65" y="32"/>
                      <a:pt x="64" y="31"/>
                      <a:pt x="63" y="30"/>
                    </a:cubicBezTo>
                    <a:cubicBezTo>
                      <a:pt x="62" y="31"/>
                      <a:pt x="63" y="33"/>
                      <a:pt x="64" y="33"/>
                    </a:cubicBezTo>
                    <a:close/>
                    <a:moveTo>
                      <a:pt x="64" y="100"/>
                    </a:moveTo>
                    <a:cubicBezTo>
                      <a:pt x="62" y="100"/>
                      <a:pt x="61" y="103"/>
                      <a:pt x="63" y="103"/>
                    </a:cubicBezTo>
                    <a:cubicBezTo>
                      <a:pt x="63" y="102"/>
                      <a:pt x="64" y="102"/>
                      <a:pt x="64" y="100"/>
                    </a:cubicBezTo>
                    <a:close/>
                    <a:moveTo>
                      <a:pt x="65" y="99"/>
                    </a:moveTo>
                    <a:cubicBezTo>
                      <a:pt x="65" y="97"/>
                      <a:pt x="66" y="96"/>
                      <a:pt x="66" y="94"/>
                    </a:cubicBezTo>
                    <a:cubicBezTo>
                      <a:pt x="63" y="95"/>
                      <a:pt x="64" y="92"/>
                      <a:pt x="62" y="93"/>
                    </a:cubicBezTo>
                    <a:cubicBezTo>
                      <a:pt x="61" y="94"/>
                      <a:pt x="62" y="94"/>
                      <a:pt x="62" y="96"/>
                    </a:cubicBezTo>
                    <a:cubicBezTo>
                      <a:pt x="66" y="95"/>
                      <a:pt x="62" y="99"/>
                      <a:pt x="65" y="99"/>
                    </a:cubicBezTo>
                    <a:close/>
                    <a:moveTo>
                      <a:pt x="56" y="99"/>
                    </a:moveTo>
                    <a:cubicBezTo>
                      <a:pt x="58" y="99"/>
                      <a:pt x="59" y="103"/>
                      <a:pt x="61" y="101"/>
                    </a:cubicBezTo>
                    <a:cubicBezTo>
                      <a:pt x="59" y="101"/>
                      <a:pt x="58" y="98"/>
                      <a:pt x="56" y="99"/>
                    </a:cubicBezTo>
                    <a:close/>
                    <a:moveTo>
                      <a:pt x="60" y="230"/>
                    </a:moveTo>
                    <a:cubicBezTo>
                      <a:pt x="61" y="230"/>
                      <a:pt x="61" y="230"/>
                      <a:pt x="62" y="230"/>
                    </a:cubicBezTo>
                    <a:cubicBezTo>
                      <a:pt x="62" y="229"/>
                      <a:pt x="62" y="229"/>
                      <a:pt x="62" y="228"/>
                    </a:cubicBezTo>
                    <a:cubicBezTo>
                      <a:pt x="62" y="228"/>
                      <a:pt x="61" y="228"/>
                      <a:pt x="61" y="228"/>
                    </a:cubicBezTo>
                    <a:cubicBezTo>
                      <a:pt x="63" y="226"/>
                      <a:pt x="62" y="224"/>
                      <a:pt x="64" y="226"/>
                    </a:cubicBezTo>
                    <a:cubicBezTo>
                      <a:pt x="64" y="224"/>
                      <a:pt x="67" y="222"/>
                      <a:pt x="65" y="220"/>
                    </a:cubicBezTo>
                    <a:cubicBezTo>
                      <a:pt x="64" y="221"/>
                      <a:pt x="65" y="225"/>
                      <a:pt x="62" y="224"/>
                    </a:cubicBezTo>
                    <a:cubicBezTo>
                      <a:pt x="62" y="226"/>
                      <a:pt x="59" y="227"/>
                      <a:pt x="61" y="229"/>
                    </a:cubicBezTo>
                    <a:cubicBezTo>
                      <a:pt x="61" y="230"/>
                      <a:pt x="60" y="229"/>
                      <a:pt x="60" y="230"/>
                    </a:cubicBezTo>
                    <a:close/>
                    <a:moveTo>
                      <a:pt x="58" y="32"/>
                    </a:moveTo>
                    <a:cubicBezTo>
                      <a:pt x="57" y="33"/>
                      <a:pt x="57" y="34"/>
                      <a:pt x="58" y="35"/>
                    </a:cubicBezTo>
                    <a:cubicBezTo>
                      <a:pt x="59" y="35"/>
                      <a:pt x="59" y="34"/>
                      <a:pt x="59" y="32"/>
                    </a:cubicBezTo>
                    <a:cubicBezTo>
                      <a:pt x="59" y="32"/>
                      <a:pt x="58" y="32"/>
                      <a:pt x="58" y="32"/>
                    </a:cubicBezTo>
                    <a:close/>
                    <a:moveTo>
                      <a:pt x="54" y="258"/>
                    </a:moveTo>
                    <a:cubicBezTo>
                      <a:pt x="55" y="254"/>
                      <a:pt x="60" y="250"/>
                      <a:pt x="59" y="246"/>
                    </a:cubicBezTo>
                    <a:cubicBezTo>
                      <a:pt x="58" y="250"/>
                      <a:pt x="54" y="254"/>
                      <a:pt x="54" y="258"/>
                    </a:cubicBezTo>
                    <a:close/>
                    <a:moveTo>
                      <a:pt x="54" y="90"/>
                    </a:moveTo>
                    <a:cubicBezTo>
                      <a:pt x="54" y="91"/>
                      <a:pt x="54" y="92"/>
                      <a:pt x="54" y="92"/>
                    </a:cubicBezTo>
                    <a:cubicBezTo>
                      <a:pt x="56" y="92"/>
                      <a:pt x="59" y="94"/>
                      <a:pt x="59" y="93"/>
                    </a:cubicBezTo>
                    <a:cubicBezTo>
                      <a:pt x="57" y="93"/>
                      <a:pt x="57" y="90"/>
                      <a:pt x="54" y="90"/>
                    </a:cubicBezTo>
                    <a:close/>
                    <a:moveTo>
                      <a:pt x="59" y="105"/>
                    </a:moveTo>
                    <a:cubicBezTo>
                      <a:pt x="58" y="104"/>
                      <a:pt x="57" y="105"/>
                      <a:pt x="56" y="105"/>
                    </a:cubicBezTo>
                    <a:cubicBezTo>
                      <a:pt x="56" y="107"/>
                      <a:pt x="59" y="107"/>
                      <a:pt x="59" y="105"/>
                    </a:cubicBezTo>
                    <a:close/>
                    <a:moveTo>
                      <a:pt x="55" y="74"/>
                    </a:moveTo>
                    <a:cubicBezTo>
                      <a:pt x="55" y="75"/>
                      <a:pt x="56" y="76"/>
                      <a:pt x="58" y="76"/>
                    </a:cubicBezTo>
                    <a:cubicBezTo>
                      <a:pt x="58" y="74"/>
                      <a:pt x="57" y="73"/>
                      <a:pt x="55" y="74"/>
                    </a:cubicBezTo>
                    <a:close/>
                    <a:moveTo>
                      <a:pt x="55" y="98"/>
                    </a:moveTo>
                    <a:cubicBezTo>
                      <a:pt x="55" y="96"/>
                      <a:pt x="54" y="96"/>
                      <a:pt x="53" y="96"/>
                    </a:cubicBezTo>
                    <a:cubicBezTo>
                      <a:pt x="52" y="98"/>
                      <a:pt x="54" y="99"/>
                      <a:pt x="55" y="98"/>
                    </a:cubicBezTo>
                    <a:close/>
                    <a:moveTo>
                      <a:pt x="55" y="109"/>
                    </a:moveTo>
                    <a:cubicBezTo>
                      <a:pt x="55" y="109"/>
                      <a:pt x="55" y="109"/>
                      <a:pt x="55" y="109"/>
                    </a:cubicBezTo>
                    <a:cubicBezTo>
                      <a:pt x="55" y="109"/>
                      <a:pt x="55" y="109"/>
                      <a:pt x="55" y="109"/>
                    </a:cubicBezTo>
                    <a:close/>
                    <a:moveTo>
                      <a:pt x="48" y="108"/>
                    </a:moveTo>
                    <a:cubicBezTo>
                      <a:pt x="42" y="114"/>
                      <a:pt x="48" y="121"/>
                      <a:pt x="49" y="128"/>
                    </a:cubicBezTo>
                    <a:cubicBezTo>
                      <a:pt x="54" y="128"/>
                      <a:pt x="57" y="126"/>
                      <a:pt x="57" y="121"/>
                    </a:cubicBezTo>
                    <a:cubicBezTo>
                      <a:pt x="56" y="120"/>
                      <a:pt x="54" y="119"/>
                      <a:pt x="54" y="118"/>
                    </a:cubicBezTo>
                    <a:cubicBezTo>
                      <a:pt x="55" y="116"/>
                      <a:pt x="55" y="110"/>
                      <a:pt x="55" y="109"/>
                    </a:cubicBezTo>
                    <a:cubicBezTo>
                      <a:pt x="53" y="110"/>
                      <a:pt x="52" y="107"/>
                      <a:pt x="48" y="108"/>
                    </a:cubicBezTo>
                    <a:close/>
                    <a:moveTo>
                      <a:pt x="55" y="79"/>
                    </a:moveTo>
                    <a:cubicBezTo>
                      <a:pt x="55" y="77"/>
                      <a:pt x="53" y="75"/>
                      <a:pt x="52" y="76"/>
                    </a:cubicBezTo>
                    <a:cubicBezTo>
                      <a:pt x="53" y="77"/>
                      <a:pt x="53" y="79"/>
                      <a:pt x="55" y="79"/>
                    </a:cubicBezTo>
                    <a:close/>
                    <a:moveTo>
                      <a:pt x="50" y="156"/>
                    </a:moveTo>
                    <a:cubicBezTo>
                      <a:pt x="51" y="158"/>
                      <a:pt x="53" y="156"/>
                      <a:pt x="53" y="157"/>
                    </a:cubicBezTo>
                    <a:cubicBezTo>
                      <a:pt x="50" y="162"/>
                      <a:pt x="53" y="166"/>
                      <a:pt x="57" y="168"/>
                    </a:cubicBezTo>
                    <a:cubicBezTo>
                      <a:pt x="56" y="168"/>
                      <a:pt x="56" y="170"/>
                      <a:pt x="57" y="171"/>
                    </a:cubicBezTo>
                    <a:cubicBezTo>
                      <a:pt x="60" y="169"/>
                      <a:pt x="61" y="171"/>
                      <a:pt x="64" y="171"/>
                    </a:cubicBezTo>
                    <a:cubicBezTo>
                      <a:pt x="65" y="168"/>
                      <a:pt x="67" y="168"/>
                      <a:pt x="65" y="163"/>
                    </a:cubicBezTo>
                    <a:cubicBezTo>
                      <a:pt x="70" y="162"/>
                      <a:pt x="69" y="159"/>
                      <a:pt x="71" y="155"/>
                    </a:cubicBezTo>
                    <a:cubicBezTo>
                      <a:pt x="69" y="154"/>
                      <a:pt x="67" y="153"/>
                      <a:pt x="66" y="150"/>
                    </a:cubicBezTo>
                    <a:cubicBezTo>
                      <a:pt x="63" y="152"/>
                      <a:pt x="59" y="151"/>
                      <a:pt x="56" y="150"/>
                    </a:cubicBezTo>
                    <a:cubicBezTo>
                      <a:pt x="55" y="153"/>
                      <a:pt x="54" y="155"/>
                      <a:pt x="51" y="154"/>
                    </a:cubicBezTo>
                    <a:cubicBezTo>
                      <a:pt x="51" y="155"/>
                      <a:pt x="50" y="155"/>
                      <a:pt x="50" y="156"/>
                    </a:cubicBezTo>
                    <a:close/>
                    <a:moveTo>
                      <a:pt x="53" y="178"/>
                    </a:moveTo>
                    <a:cubicBezTo>
                      <a:pt x="51" y="174"/>
                      <a:pt x="53" y="172"/>
                      <a:pt x="53" y="169"/>
                    </a:cubicBezTo>
                    <a:cubicBezTo>
                      <a:pt x="51" y="167"/>
                      <a:pt x="47" y="167"/>
                      <a:pt x="46" y="169"/>
                    </a:cubicBezTo>
                    <a:cubicBezTo>
                      <a:pt x="46" y="170"/>
                      <a:pt x="48" y="172"/>
                      <a:pt x="49" y="173"/>
                    </a:cubicBezTo>
                    <a:cubicBezTo>
                      <a:pt x="48" y="174"/>
                      <a:pt x="46" y="172"/>
                      <a:pt x="46" y="173"/>
                    </a:cubicBezTo>
                    <a:cubicBezTo>
                      <a:pt x="49" y="174"/>
                      <a:pt x="50" y="177"/>
                      <a:pt x="53" y="178"/>
                    </a:cubicBezTo>
                    <a:close/>
                    <a:moveTo>
                      <a:pt x="53" y="68"/>
                    </a:moveTo>
                    <a:cubicBezTo>
                      <a:pt x="53" y="67"/>
                      <a:pt x="53" y="65"/>
                      <a:pt x="52" y="65"/>
                    </a:cubicBezTo>
                    <a:cubicBezTo>
                      <a:pt x="52" y="66"/>
                      <a:pt x="51" y="66"/>
                      <a:pt x="51" y="68"/>
                    </a:cubicBezTo>
                    <a:cubicBezTo>
                      <a:pt x="52" y="68"/>
                      <a:pt x="52" y="68"/>
                      <a:pt x="53" y="68"/>
                    </a:cubicBezTo>
                    <a:close/>
                    <a:moveTo>
                      <a:pt x="51" y="129"/>
                    </a:moveTo>
                    <a:cubicBezTo>
                      <a:pt x="50" y="128"/>
                      <a:pt x="48" y="129"/>
                      <a:pt x="47" y="130"/>
                    </a:cubicBezTo>
                    <a:cubicBezTo>
                      <a:pt x="49" y="131"/>
                      <a:pt x="50" y="131"/>
                      <a:pt x="51" y="129"/>
                    </a:cubicBezTo>
                    <a:close/>
                    <a:moveTo>
                      <a:pt x="50" y="182"/>
                    </a:moveTo>
                    <a:cubicBezTo>
                      <a:pt x="50" y="181"/>
                      <a:pt x="48" y="181"/>
                      <a:pt x="49" y="179"/>
                    </a:cubicBezTo>
                    <a:cubicBezTo>
                      <a:pt x="48" y="179"/>
                      <a:pt x="48" y="180"/>
                      <a:pt x="47" y="180"/>
                    </a:cubicBezTo>
                    <a:cubicBezTo>
                      <a:pt x="49" y="181"/>
                      <a:pt x="50" y="182"/>
                      <a:pt x="50" y="182"/>
                    </a:cubicBezTo>
                    <a:close/>
                    <a:moveTo>
                      <a:pt x="48" y="256"/>
                    </a:moveTo>
                    <a:cubicBezTo>
                      <a:pt x="49" y="255"/>
                      <a:pt x="50" y="254"/>
                      <a:pt x="49" y="252"/>
                    </a:cubicBezTo>
                    <a:cubicBezTo>
                      <a:pt x="48" y="250"/>
                      <a:pt x="44" y="251"/>
                      <a:pt x="44" y="255"/>
                    </a:cubicBezTo>
                    <a:cubicBezTo>
                      <a:pt x="45" y="256"/>
                      <a:pt x="46" y="256"/>
                      <a:pt x="48" y="256"/>
                    </a:cubicBezTo>
                    <a:close/>
                    <a:moveTo>
                      <a:pt x="44" y="99"/>
                    </a:moveTo>
                    <a:cubicBezTo>
                      <a:pt x="46" y="101"/>
                      <a:pt x="48" y="100"/>
                      <a:pt x="48" y="98"/>
                    </a:cubicBezTo>
                    <a:cubicBezTo>
                      <a:pt x="46" y="99"/>
                      <a:pt x="47" y="97"/>
                      <a:pt x="46" y="97"/>
                    </a:cubicBezTo>
                    <a:cubicBezTo>
                      <a:pt x="45" y="98"/>
                      <a:pt x="44" y="98"/>
                      <a:pt x="44" y="99"/>
                    </a:cubicBezTo>
                    <a:close/>
                    <a:moveTo>
                      <a:pt x="46" y="63"/>
                    </a:moveTo>
                    <a:cubicBezTo>
                      <a:pt x="46" y="62"/>
                      <a:pt x="48" y="61"/>
                      <a:pt x="47" y="60"/>
                    </a:cubicBezTo>
                    <a:cubicBezTo>
                      <a:pt x="47" y="60"/>
                      <a:pt x="46" y="61"/>
                      <a:pt x="46" y="61"/>
                    </a:cubicBezTo>
                    <a:cubicBezTo>
                      <a:pt x="46" y="63"/>
                      <a:pt x="46" y="64"/>
                      <a:pt x="46" y="65"/>
                    </a:cubicBezTo>
                    <a:cubicBezTo>
                      <a:pt x="47" y="64"/>
                      <a:pt x="49" y="68"/>
                      <a:pt x="51" y="66"/>
                    </a:cubicBezTo>
                    <a:cubicBezTo>
                      <a:pt x="49" y="65"/>
                      <a:pt x="47" y="65"/>
                      <a:pt x="46" y="63"/>
                    </a:cubicBezTo>
                    <a:close/>
                    <a:moveTo>
                      <a:pt x="46" y="180"/>
                    </a:moveTo>
                    <a:cubicBezTo>
                      <a:pt x="46" y="180"/>
                      <a:pt x="47" y="180"/>
                      <a:pt x="47" y="180"/>
                    </a:cubicBezTo>
                    <a:cubicBezTo>
                      <a:pt x="47" y="178"/>
                      <a:pt x="47" y="177"/>
                      <a:pt x="45" y="177"/>
                    </a:cubicBezTo>
                    <a:cubicBezTo>
                      <a:pt x="45" y="178"/>
                      <a:pt x="46" y="179"/>
                      <a:pt x="46" y="180"/>
                    </a:cubicBezTo>
                    <a:close/>
                    <a:moveTo>
                      <a:pt x="45" y="162"/>
                    </a:moveTo>
                    <a:cubicBezTo>
                      <a:pt x="45" y="162"/>
                      <a:pt x="46" y="162"/>
                      <a:pt x="47" y="162"/>
                    </a:cubicBezTo>
                    <a:cubicBezTo>
                      <a:pt x="48" y="161"/>
                      <a:pt x="48" y="158"/>
                      <a:pt x="45" y="158"/>
                    </a:cubicBezTo>
                    <a:cubicBezTo>
                      <a:pt x="44" y="159"/>
                      <a:pt x="43" y="161"/>
                      <a:pt x="45" y="162"/>
                    </a:cubicBezTo>
                    <a:close/>
                    <a:moveTo>
                      <a:pt x="47" y="67"/>
                    </a:moveTo>
                    <a:cubicBezTo>
                      <a:pt x="47" y="68"/>
                      <a:pt x="46" y="69"/>
                      <a:pt x="45" y="69"/>
                    </a:cubicBezTo>
                    <a:cubicBezTo>
                      <a:pt x="45" y="68"/>
                      <a:pt x="41" y="68"/>
                      <a:pt x="42" y="70"/>
                    </a:cubicBezTo>
                    <a:cubicBezTo>
                      <a:pt x="43" y="70"/>
                      <a:pt x="45" y="70"/>
                      <a:pt x="45" y="71"/>
                    </a:cubicBezTo>
                    <a:cubicBezTo>
                      <a:pt x="47" y="71"/>
                      <a:pt x="47" y="69"/>
                      <a:pt x="48" y="69"/>
                    </a:cubicBezTo>
                    <a:cubicBezTo>
                      <a:pt x="48" y="67"/>
                      <a:pt x="48" y="67"/>
                      <a:pt x="47" y="67"/>
                    </a:cubicBezTo>
                    <a:close/>
                    <a:moveTo>
                      <a:pt x="39" y="114"/>
                    </a:moveTo>
                    <a:cubicBezTo>
                      <a:pt x="39" y="115"/>
                      <a:pt x="40" y="116"/>
                      <a:pt x="41" y="116"/>
                    </a:cubicBezTo>
                    <a:cubicBezTo>
                      <a:pt x="42" y="115"/>
                      <a:pt x="43" y="114"/>
                      <a:pt x="44" y="114"/>
                    </a:cubicBezTo>
                    <a:cubicBezTo>
                      <a:pt x="44" y="111"/>
                      <a:pt x="43" y="109"/>
                      <a:pt x="41" y="108"/>
                    </a:cubicBezTo>
                    <a:cubicBezTo>
                      <a:pt x="40" y="110"/>
                      <a:pt x="38" y="111"/>
                      <a:pt x="39" y="114"/>
                    </a:cubicBezTo>
                    <a:close/>
                    <a:moveTo>
                      <a:pt x="40" y="177"/>
                    </a:moveTo>
                    <a:cubicBezTo>
                      <a:pt x="41" y="178"/>
                      <a:pt x="45" y="182"/>
                      <a:pt x="46" y="180"/>
                    </a:cubicBezTo>
                    <a:cubicBezTo>
                      <a:pt x="45" y="179"/>
                      <a:pt x="41" y="173"/>
                      <a:pt x="40" y="177"/>
                    </a:cubicBezTo>
                    <a:close/>
                    <a:moveTo>
                      <a:pt x="43" y="40"/>
                    </a:moveTo>
                    <a:cubicBezTo>
                      <a:pt x="42" y="40"/>
                      <a:pt x="41" y="40"/>
                      <a:pt x="40" y="40"/>
                    </a:cubicBezTo>
                    <a:cubicBezTo>
                      <a:pt x="40" y="41"/>
                      <a:pt x="40" y="41"/>
                      <a:pt x="41" y="42"/>
                    </a:cubicBezTo>
                    <a:cubicBezTo>
                      <a:pt x="42" y="42"/>
                      <a:pt x="43" y="42"/>
                      <a:pt x="43" y="40"/>
                    </a:cubicBezTo>
                    <a:close/>
                    <a:moveTo>
                      <a:pt x="42" y="58"/>
                    </a:moveTo>
                    <a:cubicBezTo>
                      <a:pt x="38" y="55"/>
                      <a:pt x="41" y="62"/>
                      <a:pt x="42" y="58"/>
                    </a:cubicBezTo>
                    <a:close/>
                    <a:moveTo>
                      <a:pt x="42" y="166"/>
                    </a:moveTo>
                    <a:cubicBezTo>
                      <a:pt x="40" y="166"/>
                      <a:pt x="39" y="166"/>
                      <a:pt x="39" y="166"/>
                    </a:cubicBezTo>
                    <a:cubicBezTo>
                      <a:pt x="38" y="168"/>
                      <a:pt x="40" y="168"/>
                      <a:pt x="39" y="169"/>
                    </a:cubicBezTo>
                    <a:cubicBezTo>
                      <a:pt x="42" y="168"/>
                      <a:pt x="41" y="172"/>
                      <a:pt x="44" y="172"/>
                    </a:cubicBezTo>
                    <a:cubicBezTo>
                      <a:pt x="43" y="169"/>
                      <a:pt x="43" y="168"/>
                      <a:pt x="42" y="166"/>
                    </a:cubicBezTo>
                    <a:close/>
                    <a:moveTo>
                      <a:pt x="37" y="156"/>
                    </a:moveTo>
                    <a:cubicBezTo>
                      <a:pt x="37" y="157"/>
                      <a:pt x="38" y="158"/>
                      <a:pt x="39" y="158"/>
                    </a:cubicBezTo>
                    <a:cubicBezTo>
                      <a:pt x="39" y="157"/>
                      <a:pt x="39" y="157"/>
                      <a:pt x="39" y="156"/>
                    </a:cubicBezTo>
                    <a:cubicBezTo>
                      <a:pt x="39" y="156"/>
                      <a:pt x="38" y="156"/>
                      <a:pt x="37" y="156"/>
                    </a:cubicBezTo>
                    <a:close/>
                    <a:moveTo>
                      <a:pt x="37" y="145"/>
                    </a:moveTo>
                    <a:cubicBezTo>
                      <a:pt x="36" y="143"/>
                      <a:pt x="33" y="146"/>
                      <a:pt x="35" y="148"/>
                    </a:cubicBezTo>
                    <a:cubicBezTo>
                      <a:pt x="35" y="147"/>
                      <a:pt x="37" y="146"/>
                      <a:pt x="37" y="145"/>
                    </a:cubicBezTo>
                    <a:close/>
                    <a:moveTo>
                      <a:pt x="39" y="178"/>
                    </a:moveTo>
                    <a:cubicBezTo>
                      <a:pt x="38" y="178"/>
                      <a:pt x="36" y="176"/>
                      <a:pt x="35" y="177"/>
                    </a:cubicBezTo>
                    <a:cubicBezTo>
                      <a:pt x="36" y="177"/>
                      <a:pt x="37" y="180"/>
                      <a:pt x="39" y="178"/>
                    </a:cubicBezTo>
                    <a:close/>
                    <a:moveTo>
                      <a:pt x="36" y="41"/>
                    </a:moveTo>
                    <a:cubicBezTo>
                      <a:pt x="38" y="41"/>
                      <a:pt x="38" y="40"/>
                      <a:pt x="39" y="41"/>
                    </a:cubicBezTo>
                    <a:cubicBezTo>
                      <a:pt x="39" y="40"/>
                      <a:pt x="40" y="40"/>
                      <a:pt x="40" y="39"/>
                    </a:cubicBezTo>
                    <a:cubicBezTo>
                      <a:pt x="38" y="38"/>
                      <a:pt x="39" y="40"/>
                      <a:pt x="37" y="40"/>
                    </a:cubicBezTo>
                    <a:cubicBezTo>
                      <a:pt x="37" y="39"/>
                      <a:pt x="37" y="38"/>
                      <a:pt x="36" y="39"/>
                    </a:cubicBezTo>
                    <a:cubicBezTo>
                      <a:pt x="36" y="40"/>
                      <a:pt x="37" y="40"/>
                      <a:pt x="36" y="41"/>
                    </a:cubicBezTo>
                    <a:close/>
                    <a:moveTo>
                      <a:pt x="32" y="53"/>
                    </a:moveTo>
                    <a:cubicBezTo>
                      <a:pt x="34" y="52"/>
                      <a:pt x="32" y="50"/>
                      <a:pt x="30" y="50"/>
                    </a:cubicBezTo>
                    <a:cubicBezTo>
                      <a:pt x="30" y="52"/>
                      <a:pt x="30" y="53"/>
                      <a:pt x="32" y="53"/>
                    </a:cubicBezTo>
                    <a:close/>
                    <a:moveTo>
                      <a:pt x="31" y="60"/>
                    </a:moveTo>
                    <a:cubicBezTo>
                      <a:pt x="31" y="61"/>
                      <a:pt x="32" y="62"/>
                      <a:pt x="34" y="62"/>
                    </a:cubicBezTo>
                    <a:cubicBezTo>
                      <a:pt x="33" y="61"/>
                      <a:pt x="33" y="60"/>
                      <a:pt x="31" y="59"/>
                    </a:cubicBezTo>
                    <a:cubicBezTo>
                      <a:pt x="31" y="60"/>
                      <a:pt x="31" y="60"/>
                      <a:pt x="31" y="60"/>
                    </a:cubicBezTo>
                    <a:close/>
                    <a:moveTo>
                      <a:pt x="25" y="104"/>
                    </a:moveTo>
                    <a:cubicBezTo>
                      <a:pt x="26" y="105"/>
                      <a:pt x="26" y="105"/>
                      <a:pt x="26" y="106"/>
                    </a:cubicBezTo>
                    <a:cubicBezTo>
                      <a:pt x="28" y="106"/>
                      <a:pt x="28" y="105"/>
                      <a:pt x="30" y="105"/>
                    </a:cubicBezTo>
                    <a:cubicBezTo>
                      <a:pt x="30" y="104"/>
                      <a:pt x="30" y="102"/>
                      <a:pt x="30" y="101"/>
                    </a:cubicBezTo>
                    <a:cubicBezTo>
                      <a:pt x="27" y="100"/>
                      <a:pt x="26" y="102"/>
                      <a:pt x="25" y="104"/>
                    </a:cubicBezTo>
                    <a:close/>
                    <a:moveTo>
                      <a:pt x="34" y="39"/>
                    </a:moveTo>
                    <a:cubicBezTo>
                      <a:pt x="35" y="39"/>
                      <a:pt x="33" y="40"/>
                      <a:pt x="32" y="40"/>
                    </a:cubicBezTo>
                    <a:cubicBezTo>
                      <a:pt x="32" y="39"/>
                      <a:pt x="32" y="39"/>
                      <a:pt x="30" y="39"/>
                    </a:cubicBezTo>
                    <a:cubicBezTo>
                      <a:pt x="29" y="40"/>
                      <a:pt x="29" y="42"/>
                      <a:pt x="27" y="41"/>
                    </a:cubicBezTo>
                    <a:cubicBezTo>
                      <a:pt x="29" y="43"/>
                      <a:pt x="27" y="46"/>
                      <a:pt x="30" y="46"/>
                    </a:cubicBezTo>
                    <a:cubicBezTo>
                      <a:pt x="30" y="45"/>
                      <a:pt x="29" y="45"/>
                      <a:pt x="29" y="43"/>
                    </a:cubicBezTo>
                    <a:cubicBezTo>
                      <a:pt x="31" y="41"/>
                      <a:pt x="32" y="41"/>
                      <a:pt x="35" y="41"/>
                    </a:cubicBezTo>
                    <a:cubicBezTo>
                      <a:pt x="36" y="40"/>
                      <a:pt x="35" y="40"/>
                      <a:pt x="35" y="38"/>
                    </a:cubicBezTo>
                    <a:cubicBezTo>
                      <a:pt x="35" y="38"/>
                      <a:pt x="34" y="38"/>
                      <a:pt x="34" y="39"/>
                    </a:cubicBezTo>
                    <a:close/>
                    <a:moveTo>
                      <a:pt x="27" y="58"/>
                    </a:moveTo>
                    <a:cubicBezTo>
                      <a:pt x="29" y="59"/>
                      <a:pt x="29" y="55"/>
                      <a:pt x="27" y="56"/>
                    </a:cubicBezTo>
                    <a:cubicBezTo>
                      <a:pt x="27" y="57"/>
                      <a:pt x="27" y="57"/>
                      <a:pt x="27" y="58"/>
                    </a:cubicBezTo>
                    <a:close/>
                    <a:moveTo>
                      <a:pt x="26" y="37"/>
                    </a:moveTo>
                    <a:cubicBezTo>
                      <a:pt x="25" y="37"/>
                      <a:pt x="24" y="37"/>
                      <a:pt x="24" y="37"/>
                    </a:cubicBezTo>
                    <a:cubicBezTo>
                      <a:pt x="24" y="40"/>
                      <a:pt x="24" y="43"/>
                      <a:pt x="25" y="44"/>
                    </a:cubicBezTo>
                    <a:cubicBezTo>
                      <a:pt x="27" y="41"/>
                      <a:pt x="25" y="41"/>
                      <a:pt x="26" y="37"/>
                    </a:cubicBezTo>
                    <a:close/>
                    <a:moveTo>
                      <a:pt x="23" y="156"/>
                    </a:moveTo>
                    <a:cubicBezTo>
                      <a:pt x="23" y="156"/>
                      <a:pt x="21" y="156"/>
                      <a:pt x="20" y="156"/>
                    </a:cubicBezTo>
                    <a:cubicBezTo>
                      <a:pt x="18" y="157"/>
                      <a:pt x="17" y="162"/>
                      <a:pt x="19" y="164"/>
                    </a:cubicBezTo>
                    <a:cubicBezTo>
                      <a:pt x="22" y="165"/>
                      <a:pt x="22" y="162"/>
                      <a:pt x="24" y="161"/>
                    </a:cubicBezTo>
                    <a:cubicBezTo>
                      <a:pt x="32" y="166"/>
                      <a:pt x="29" y="147"/>
                      <a:pt x="23" y="156"/>
                    </a:cubicBezTo>
                    <a:close/>
                    <a:moveTo>
                      <a:pt x="263" y="135"/>
                    </a:moveTo>
                    <a:cubicBezTo>
                      <a:pt x="269" y="134"/>
                      <a:pt x="269" y="137"/>
                      <a:pt x="270" y="139"/>
                    </a:cubicBezTo>
                    <a:cubicBezTo>
                      <a:pt x="268" y="138"/>
                      <a:pt x="265" y="138"/>
                      <a:pt x="263" y="135"/>
                    </a:cubicBezTo>
                    <a:close/>
                    <a:moveTo>
                      <a:pt x="263" y="156"/>
                    </a:moveTo>
                    <a:cubicBezTo>
                      <a:pt x="265" y="156"/>
                      <a:pt x="264" y="157"/>
                      <a:pt x="264" y="158"/>
                    </a:cubicBezTo>
                    <a:cubicBezTo>
                      <a:pt x="266" y="158"/>
                      <a:pt x="265" y="155"/>
                      <a:pt x="267" y="155"/>
                    </a:cubicBezTo>
                    <a:cubicBezTo>
                      <a:pt x="266" y="158"/>
                      <a:pt x="266" y="159"/>
                      <a:pt x="267" y="161"/>
                    </a:cubicBezTo>
                    <a:cubicBezTo>
                      <a:pt x="265" y="161"/>
                      <a:pt x="265" y="163"/>
                      <a:pt x="262" y="162"/>
                    </a:cubicBezTo>
                    <a:cubicBezTo>
                      <a:pt x="262" y="161"/>
                      <a:pt x="264" y="161"/>
                      <a:pt x="265" y="159"/>
                    </a:cubicBezTo>
                    <a:cubicBezTo>
                      <a:pt x="265" y="159"/>
                      <a:pt x="263" y="157"/>
                      <a:pt x="263" y="159"/>
                    </a:cubicBezTo>
                    <a:cubicBezTo>
                      <a:pt x="261" y="158"/>
                      <a:pt x="263" y="157"/>
                      <a:pt x="263" y="156"/>
                    </a:cubicBezTo>
                    <a:close/>
                    <a:moveTo>
                      <a:pt x="264" y="61"/>
                    </a:moveTo>
                    <a:cubicBezTo>
                      <a:pt x="264" y="63"/>
                      <a:pt x="264" y="63"/>
                      <a:pt x="264" y="63"/>
                    </a:cubicBezTo>
                    <a:cubicBezTo>
                      <a:pt x="262" y="63"/>
                      <a:pt x="262" y="63"/>
                      <a:pt x="262" y="63"/>
                    </a:cubicBezTo>
                    <a:cubicBezTo>
                      <a:pt x="262" y="62"/>
                      <a:pt x="262" y="61"/>
                      <a:pt x="264" y="61"/>
                    </a:cubicBezTo>
                    <a:close/>
                    <a:moveTo>
                      <a:pt x="255" y="128"/>
                    </a:moveTo>
                    <a:cubicBezTo>
                      <a:pt x="255" y="128"/>
                      <a:pt x="256" y="128"/>
                      <a:pt x="257" y="128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5" y="131"/>
                      <a:pt x="256" y="129"/>
                      <a:pt x="255" y="128"/>
                    </a:cubicBezTo>
                    <a:close/>
                    <a:moveTo>
                      <a:pt x="253" y="144"/>
                    </a:moveTo>
                    <a:cubicBezTo>
                      <a:pt x="255" y="145"/>
                      <a:pt x="257" y="147"/>
                      <a:pt x="257" y="150"/>
                    </a:cubicBezTo>
                    <a:cubicBezTo>
                      <a:pt x="255" y="149"/>
                      <a:pt x="255" y="147"/>
                      <a:pt x="253" y="144"/>
                    </a:cubicBezTo>
                    <a:close/>
                    <a:moveTo>
                      <a:pt x="253" y="135"/>
                    </a:moveTo>
                    <a:cubicBezTo>
                      <a:pt x="255" y="134"/>
                      <a:pt x="254" y="131"/>
                      <a:pt x="251" y="131"/>
                    </a:cubicBezTo>
                    <a:cubicBezTo>
                      <a:pt x="253" y="127"/>
                      <a:pt x="257" y="133"/>
                      <a:pt x="258" y="133"/>
                    </a:cubicBezTo>
                    <a:cubicBezTo>
                      <a:pt x="258" y="134"/>
                      <a:pt x="258" y="135"/>
                      <a:pt x="257" y="135"/>
                    </a:cubicBezTo>
                    <a:cubicBezTo>
                      <a:pt x="257" y="136"/>
                      <a:pt x="258" y="134"/>
                      <a:pt x="259" y="135"/>
                    </a:cubicBezTo>
                    <a:cubicBezTo>
                      <a:pt x="260" y="135"/>
                      <a:pt x="259" y="136"/>
                      <a:pt x="258" y="136"/>
                    </a:cubicBezTo>
                    <a:cubicBezTo>
                      <a:pt x="262" y="136"/>
                      <a:pt x="263" y="140"/>
                      <a:pt x="266" y="142"/>
                    </a:cubicBezTo>
                    <a:cubicBezTo>
                      <a:pt x="265" y="144"/>
                      <a:pt x="265" y="146"/>
                      <a:pt x="263" y="149"/>
                    </a:cubicBezTo>
                    <a:cubicBezTo>
                      <a:pt x="263" y="150"/>
                      <a:pt x="266" y="147"/>
                      <a:pt x="268" y="149"/>
                    </a:cubicBezTo>
                    <a:cubicBezTo>
                      <a:pt x="268" y="150"/>
                      <a:pt x="265" y="151"/>
                      <a:pt x="267" y="152"/>
                    </a:cubicBezTo>
                    <a:cubicBezTo>
                      <a:pt x="266" y="152"/>
                      <a:pt x="267" y="152"/>
                      <a:pt x="266" y="154"/>
                    </a:cubicBezTo>
                    <a:cubicBezTo>
                      <a:pt x="264" y="153"/>
                      <a:pt x="263" y="153"/>
                      <a:pt x="260" y="152"/>
                    </a:cubicBezTo>
                    <a:cubicBezTo>
                      <a:pt x="260" y="148"/>
                      <a:pt x="253" y="144"/>
                      <a:pt x="255" y="138"/>
                    </a:cubicBezTo>
                    <a:cubicBezTo>
                      <a:pt x="252" y="139"/>
                      <a:pt x="249" y="139"/>
                      <a:pt x="249" y="135"/>
                    </a:cubicBezTo>
                    <a:lnTo>
                      <a:pt x="253" y="135"/>
                    </a:lnTo>
                    <a:close/>
                    <a:moveTo>
                      <a:pt x="251" y="78"/>
                    </a:moveTo>
                    <a:cubicBezTo>
                      <a:pt x="252" y="77"/>
                      <a:pt x="252" y="78"/>
                      <a:pt x="253" y="78"/>
                    </a:cubicBezTo>
                    <a:cubicBezTo>
                      <a:pt x="253" y="80"/>
                      <a:pt x="252" y="79"/>
                      <a:pt x="251" y="80"/>
                    </a:cubicBezTo>
                    <a:lnTo>
                      <a:pt x="251" y="78"/>
                    </a:lnTo>
                    <a:close/>
                    <a:moveTo>
                      <a:pt x="252" y="166"/>
                    </a:moveTo>
                    <a:cubicBezTo>
                      <a:pt x="251" y="166"/>
                      <a:pt x="251" y="166"/>
                      <a:pt x="250" y="166"/>
                    </a:cubicBezTo>
                    <a:cubicBezTo>
                      <a:pt x="250" y="167"/>
                      <a:pt x="251" y="167"/>
                      <a:pt x="251" y="167"/>
                    </a:cubicBezTo>
                    <a:cubicBezTo>
                      <a:pt x="251" y="167"/>
                      <a:pt x="250" y="167"/>
                      <a:pt x="250" y="169"/>
                    </a:cubicBezTo>
                    <a:cubicBezTo>
                      <a:pt x="248" y="169"/>
                      <a:pt x="249" y="166"/>
                      <a:pt x="247" y="166"/>
                    </a:cubicBezTo>
                    <a:cubicBezTo>
                      <a:pt x="249" y="165"/>
                      <a:pt x="250" y="166"/>
                      <a:pt x="252" y="165"/>
                    </a:cubicBezTo>
                    <a:lnTo>
                      <a:pt x="252" y="166"/>
                    </a:lnTo>
                    <a:close/>
                    <a:moveTo>
                      <a:pt x="247" y="137"/>
                    </a:moveTo>
                    <a:cubicBezTo>
                      <a:pt x="248" y="137"/>
                      <a:pt x="248" y="137"/>
                      <a:pt x="248" y="136"/>
                    </a:cubicBezTo>
                    <a:cubicBezTo>
                      <a:pt x="249" y="136"/>
                      <a:pt x="249" y="137"/>
                      <a:pt x="250" y="137"/>
                    </a:cubicBezTo>
                    <a:cubicBezTo>
                      <a:pt x="249" y="138"/>
                      <a:pt x="247" y="138"/>
                      <a:pt x="247" y="139"/>
                    </a:cubicBezTo>
                    <a:cubicBezTo>
                      <a:pt x="246" y="139"/>
                      <a:pt x="248" y="138"/>
                      <a:pt x="247" y="137"/>
                    </a:cubicBezTo>
                    <a:close/>
                    <a:moveTo>
                      <a:pt x="245" y="135"/>
                    </a:moveTo>
                    <a:cubicBezTo>
                      <a:pt x="244" y="132"/>
                      <a:pt x="247" y="133"/>
                      <a:pt x="248" y="132"/>
                    </a:cubicBezTo>
                    <a:cubicBezTo>
                      <a:pt x="249" y="132"/>
                      <a:pt x="248" y="134"/>
                      <a:pt x="250" y="133"/>
                    </a:cubicBezTo>
                    <a:cubicBezTo>
                      <a:pt x="248" y="134"/>
                      <a:pt x="247" y="133"/>
                      <a:pt x="245" y="135"/>
                    </a:cubicBezTo>
                    <a:close/>
                    <a:moveTo>
                      <a:pt x="245" y="171"/>
                    </a:moveTo>
                    <a:cubicBezTo>
                      <a:pt x="245" y="169"/>
                      <a:pt x="248" y="169"/>
                      <a:pt x="247" y="171"/>
                    </a:cubicBezTo>
                    <a:lnTo>
                      <a:pt x="245" y="171"/>
                    </a:lnTo>
                    <a:close/>
                    <a:moveTo>
                      <a:pt x="247" y="81"/>
                    </a:moveTo>
                    <a:cubicBezTo>
                      <a:pt x="247" y="81"/>
                      <a:pt x="247" y="81"/>
                      <a:pt x="248" y="81"/>
                    </a:cubicBezTo>
                    <a:cubicBezTo>
                      <a:pt x="248" y="81"/>
                      <a:pt x="247" y="81"/>
                      <a:pt x="247" y="81"/>
                    </a:cubicBezTo>
                    <a:cubicBezTo>
                      <a:pt x="247" y="81"/>
                      <a:pt x="247" y="81"/>
                      <a:pt x="247" y="81"/>
                    </a:cubicBezTo>
                    <a:cubicBezTo>
                      <a:pt x="247" y="82"/>
                      <a:pt x="244" y="85"/>
                      <a:pt x="243" y="84"/>
                    </a:cubicBezTo>
                    <a:cubicBezTo>
                      <a:pt x="243" y="82"/>
                      <a:pt x="246" y="82"/>
                      <a:pt x="247" y="81"/>
                    </a:cubicBezTo>
                    <a:close/>
                    <a:moveTo>
                      <a:pt x="242" y="167"/>
                    </a:moveTo>
                    <a:cubicBezTo>
                      <a:pt x="243" y="166"/>
                      <a:pt x="243" y="165"/>
                      <a:pt x="245" y="165"/>
                    </a:cubicBezTo>
                    <a:cubicBezTo>
                      <a:pt x="245" y="169"/>
                      <a:pt x="245" y="169"/>
                      <a:pt x="245" y="169"/>
                    </a:cubicBezTo>
                    <a:cubicBezTo>
                      <a:pt x="243" y="169"/>
                      <a:pt x="244" y="167"/>
                      <a:pt x="242" y="167"/>
                    </a:cubicBezTo>
                    <a:close/>
                    <a:moveTo>
                      <a:pt x="245" y="73"/>
                    </a:moveTo>
                    <a:cubicBezTo>
                      <a:pt x="246" y="73"/>
                      <a:pt x="246" y="75"/>
                      <a:pt x="247" y="75"/>
                    </a:cubicBezTo>
                    <a:cubicBezTo>
                      <a:pt x="249" y="74"/>
                      <a:pt x="244" y="74"/>
                      <a:pt x="245" y="72"/>
                    </a:cubicBezTo>
                    <a:cubicBezTo>
                      <a:pt x="247" y="71"/>
                      <a:pt x="249" y="72"/>
                      <a:pt x="250" y="73"/>
                    </a:cubicBezTo>
                    <a:cubicBezTo>
                      <a:pt x="251" y="72"/>
                      <a:pt x="247" y="71"/>
                      <a:pt x="246" y="70"/>
                    </a:cubicBezTo>
                    <a:cubicBezTo>
                      <a:pt x="250" y="67"/>
                      <a:pt x="250" y="65"/>
                      <a:pt x="256" y="63"/>
                    </a:cubicBezTo>
                    <a:cubicBezTo>
                      <a:pt x="257" y="65"/>
                      <a:pt x="253" y="66"/>
                      <a:pt x="253" y="68"/>
                    </a:cubicBezTo>
                    <a:cubicBezTo>
                      <a:pt x="254" y="68"/>
                      <a:pt x="254" y="64"/>
                      <a:pt x="256" y="66"/>
                    </a:cubicBezTo>
                    <a:cubicBezTo>
                      <a:pt x="255" y="67"/>
                      <a:pt x="256" y="72"/>
                      <a:pt x="256" y="68"/>
                    </a:cubicBezTo>
                    <a:cubicBezTo>
                      <a:pt x="258" y="68"/>
                      <a:pt x="256" y="72"/>
                      <a:pt x="256" y="73"/>
                    </a:cubicBezTo>
                    <a:cubicBezTo>
                      <a:pt x="253" y="73"/>
                      <a:pt x="253" y="73"/>
                      <a:pt x="253" y="73"/>
                    </a:cubicBezTo>
                    <a:cubicBezTo>
                      <a:pt x="255" y="74"/>
                      <a:pt x="254" y="76"/>
                      <a:pt x="253" y="77"/>
                    </a:cubicBezTo>
                    <a:cubicBezTo>
                      <a:pt x="251" y="76"/>
                      <a:pt x="248" y="77"/>
                      <a:pt x="250" y="80"/>
                    </a:cubicBezTo>
                    <a:cubicBezTo>
                      <a:pt x="248" y="79"/>
                      <a:pt x="245" y="79"/>
                      <a:pt x="244" y="79"/>
                    </a:cubicBezTo>
                    <a:cubicBezTo>
                      <a:pt x="244" y="80"/>
                      <a:pt x="242" y="82"/>
                      <a:pt x="239" y="81"/>
                    </a:cubicBezTo>
                    <a:cubicBezTo>
                      <a:pt x="240" y="80"/>
                      <a:pt x="240" y="79"/>
                      <a:pt x="240" y="77"/>
                    </a:cubicBezTo>
                    <a:cubicBezTo>
                      <a:pt x="242" y="81"/>
                      <a:pt x="243" y="74"/>
                      <a:pt x="245" y="73"/>
                    </a:cubicBezTo>
                    <a:close/>
                    <a:moveTo>
                      <a:pt x="238" y="79"/>
                    </a:moveTo>
                    <a:cubicBezTo>
                      <a:pt x="235" y="81"/>
                      <a:pt x="237" y="73"/>
                      <a:pt x="239" y="76"/>
                    </a:cubicBezTo>
                    <a:cubicBezTo>
                      <a:pt x="238" y="77"/>
                      <a:pt x="236" y="78"/>
                      <a:pt x="238" y="79"/>
                    </a:cubicBezTo>
                    <a:close/>
                    <a:moveTo>
                      <a:pt x="235" y="85"/>
                    </a:moveTo>
                    <a:cubicBezTo>
                      <a:pt x="237" y="85"/>
                      <a:pt x="234" y="87"/>
                      <a:pt x="233" y="87"/>
                    </a:cubicBezTo>
                    <a:cubicBezTo>
                      <a:pt x="231" y="86"/>
                      <a:pt x="235" y="85"/>
                      <a:pt x="235" y="85"/>
                    </a:cubicBezTo>
                    <a:close/>
                    <a:moveTo>
                      <a:pt x="234" y="170"/>
                    </a:moveTo>
                    <a:cubicBezTo>
                      <a:pt x="236" y="169"/>
                      <a:pt x="238" y="170"/>
                      <a:pt x="239" y="168"/>
                    </a:cubicBezTo>
                    <a:cubicBezTo>
                      <a:pt x="241" y="168"/>
                      <a:pt x="242" y="171"/>
                      <a:pt x="244" y="172"/>
                    </a:cubicBezTo>
                    <a:cubicBezTo>
                      <a:pt x="240" y="172"/>
                      <a:pt x="238" y="172"/>
                      <a:pt x="234" y="173"/>
                    </a:cubicBezTo>
                    <a:cubicBezTo>
                      <a:pt x="234" y="171"/>
                      <a:pt x="234" y="171"/>
                      <a:pt x="233" y="169"/>
                    </a:cubicBezTo>
                    <a:cubicBezTo>
                      <a:pt x="234" y="169"/>
                      <a:pt x="234" y="169"/>
                      <a:pt x="234" y="170"/>
                    </a:cubicBezTo>
                    <a:close/>
                    <a:moveTo>
                      <a:pt x="230" y="84"/>
                    </a:moveTo>
                    <a:cubicBezTo>
                      <a:pt x="231" y="85"/>
                      <a:pt x="231" y="83"/>
                      <a:pt x="233" y="84"/>
                    </a:cubicBezTo>
                    <a:cubicBezTo>
                      <a:pt x="231" y="85"/>
                      <a:pt x="231" y="88"/>
                      <a:pt x="229" y="89"/>
                    </a:cubicBezTo>
                    <a:cubicBezTo>
                      <a:pt x="227" y="87"/>
                      <a:pt x="230" y="86"/>
                      <a:pt x="230" y="84"/>
                    </a:cubicBezTo>
                    <a:close/>
                    <a:moveTo>
                      <a:pt x="230" y="78"/>
                    </a:moveTo>
                    <a:cubicBezTo>
                      <a:pt x="229" y="79"/>
                      <a:pt x="228" y="80"/>
                      <a:pt x="227" y="81"/>
                    </a:cubicBezTo>
                    <a:cubicBezTo>
                      <a:pt x="226" y="80"/>
                      <a:pt x="228" y="79"/>
                      <a:pt x="228" y="77"/>
                    </a:cubicBezTo>
                    <a:cubicBezTo>
                      <a:pt x="229" y="77"/>
                      <a:pt x="229" y="78"/>
                      <a:pt x="230" y="78"/>
                    </a:cubicBezTo>
                    <a:close/>
                    <a:moveTo>
                      <a:pt x="226" y="87"/>
                    </a:moveTo>
                    <a:cubicBezTo>
                      <a:pt x="227" y="88"/>
                      <a:pt x="227" y="89"/>
                      <a:pt x="228" y="90"/>
                    </a:cubicBezTo>
                    <a:cubicBezTo>
                      <a:pt x="227" y="90"/>
                      <a:pt x="226" y="89"/>
                      <a:pt x="224" y="90"/>
                    </a:cubicBezTo>
                    <a:cubicBezTo>
                      <a:pt x="224" y="91"/>
                      <a:pt x="225" y="92"/>
                      <a:pt x="225" y="92"/>
                    </a:cubicBezTo>
                    <a:cubicBezTo>
                      <a:pt x="223" y="94"/>
                      <a:pt x="222" y="97"/>
                      <a:pt x="219" y="98"/>
                    </a:cubicBezTo>
                    <a:cubicBezTo>
                      <a:pt x="217" y="97"/>
                      <a:pt x="221" y="96"/>
                      <a:pt x="219" y="95"/>
                    </a:cubicBezTo>
                    <a:cubicBezTo>
                      <a:pt x="220" y="94"/>
                      <a:pt x="221" y="94"/>
                      <a:pt x="222" y="94"/>
                    </a:cubicBezTo>
                    <a:cubicBezTo>
                      <a:pt x="223" y="93"/>
                      <a:pt x="224" y="89"/>
                      <a:pt x="226" y="87"/>
                    </a:cubicBezTo>
                    <a:close/>
                    <a:moveTo>
                      <a:pt x="212" y="89"/>
                    </a:moveTo>
                    <a:cubicBezTo>
                      <a:pt x="213" y="88"/>
                      <a:pt x="217" y="91"/>
                      <a:pt x="217" y="88"/>
                    </a:cubicBezTo>
                    <a:cubicBezTo>
                      <a:pt x="218" y="88"/>
                      <a:pt x="218" y="89"/>
                      <a:pt x="218" y="90"/>
                    </a:cubicBezTo>
                    <a:cubicBezTo>
                      <a:pt x="217" y="90"/>
                      <a:pt x="215" y="90"/>
                      <a:pt x="213" y="91"/>
                    </a:cubicBezTo>
                    <a:cubicBezTo>
                      <a:pt x="213" y="90"/>
                      <a:pt x="213" y="89"/>
                      <a:pt x="212" y="89"/>
                    </a:cubicBezTo>
                    <a:close/>
                    <a:moveTo>
                      <a:pt x="215" y="202"/>
                    </a:moveTo>
                    <a:cubicBezTo>
                      <a:pt x="217" y="202"/>
                      <a:pt x="219" y="201"/>
                      <a:pt x="221" y="201"/>
                    </a:cubicBezTo>
                    <a:cubicBezTo>
                      <a:pt x="220" y="199"/>
                      <a:pt x="219" y="198"/>
                      <a:pt x="217" y="198"/>
                    </a:cubicBezTo>
                    <a:cubicBezTo>
                      <a:pt x="220" y="196"/>
                      <a:pt x="222" y="194"/>
                      <a:pt x="224" y="191"/>
                    </a:cubicBezTo>
                    <a:cubicBezTo>
                      <a:pt x="224" y="191"/>
                      <a:pt x="224" y="192"/>
                      <a:pt x="224" y="192"/>
                    </a:cubicBezTo>
                    <a:cubicBezTo>
                      <a:pt x="229" y="190"/>
                      <a:pt x="227" y="187"/>
                      <a:pt x="225" y="183"/>
                    </a:cubicBezTo>
                    <a:cubicBezTo>
                      <a:pt x="227" y="180"/>
                      <a:pt x="227" y="174"/>
                      <a:pt x="229" y="172"/>
                    </a:cubicBezTo>
                    <a:cubicBezTo>
                      <a:pt x="229" y="172"/>
                      <a:pt x="230" y="172"/>
                      <a:pt x="231" y="172"/>
                    </a:cubicBezTo>
                    <a:cubicBezTo>
                      <a:pt x="236" y="176"/>
                      <a:pt x="236" y="183"/>
                      <a:pt x="234" y="190"/>
                    </a:cubicBezTo>
                    <a:cubicBezTo>
                      <a:pt x="234" y="191"/>
                      <a:pt x="237" y="191"/>
                      <a:pt x="234" y="192"/>
                    </a:cubicBezTo>
                    <a:cubicBezTo>
                      <a:pt x="234" y="192"/>
                      <a:pt x="235" y="192"/>
                      <a:pt x="236" y="192"/>
                    </a:cubicBezTo>
                    <a:cubicBezTo>
                      <a:pt x="235" y="196"/>
                      <a:pt x="239" y="204"/>
                      <a:pt x="233" y="205"/>
                    </a:cubicBezTo>
                    <a:cubicBezTo>
                      <a:pt x="233" y="206"/>
                      <a:pt x="235" y="207"/>
                      <a:pt x="235" y="206"/>
                    </a:cubicBezTo>
                    <a:cubicBezTo>
                      <a:pt x="237" y="207"/>
                      <a:pt x="234" y="209"/>
                      <a:pt x="233" y="209"/>
                    </a:cubicBezTo>
                    <a:cubicBezTo>
                      <a:pt x="232" y="208"/>
                      <a:pt x="233" y="207"/>
                      <a:pt x="232" y="207"/>
                    </a:cubicBezTo>
                    <a:cubicBezTo>
                      <a:pt x="232" y="208"/>
                      <a:pt x="232" y="211"/>
                      <a:pt x="230" y="212"/>
                    </a:cubicBezTo>
                    <a:cubicBezTo>
                      <a:pt x="229" y="213"/>
                      <a:pt x="230" y="211"/>
                      <a:pt x="229" y="211"/>
                    </a:cubicBezTo>
                    <a:cubicBezTo>
                      <a:pt x="228" y="210"/>
                      <a:pt x="227" y="214"/>
                      <a:pt x="229" y="213"/>
                    </a:cubicBezTo>
                    <a:cubicBezTo>
                      <a:pt x="227" y="216"/>
                      <a:pt x="225" y="214"/>
                      <a:pt x="224" y="213"/>
                    </a:cubicBezTo>
                    <a:cubicBezTo>
                      <a:pt x="226" y="216"/>
                      <a:pt x="220" y="218"/>
                      <a:pt x="215" y="216"/>
                    </a:cubicBezTo>
                    <a:cubicBezTo>
                      <a:pt x="214" y="211"/>
                      <a:pt x="214" y="207"/>
                      <a:pt x="215" y="202"/>
                    </a:cubicBezTo>
                    <a:close/>
                    <a:moveTo>
                      <a:pt x="217" y="96"/>
                    </a:moveTo>
                    <a:cubicBezTo>
                      <a:pt x="216" y="95"/>
                      <a:pt x="216" y="95"/>
                      <a:pt x="215" y="95"/>
                    </a:cubicBezTo>
                    <a:cubicBezTo>
                      <a:pt x="215" y="94"/>
                      <a:pt x="217" y="94"/>
                      <a:pt x="216" y="93"/>
                    </a:cubicBezTo>
                    <a:cubicBezTo>
                      <a:pt x="218" y="93"/>
                      <a:pt x="217" y="94"/>
                      <a:pt x="217" y="96"/>
                    </a:cubicBezTo>
                    <a:close/>
                    <a:moveTo>
                      <a:pt x="213" y="204"/>
                    </a:moveTo>
                    <a:cubicBezTo>
                      <a:pt x="213" y="208"/>
                      <a:pt x="214" y="213"/>
                      <a:pt x="209" y="214"/>
                    </a:cubicBezTo>
                    <a:cubicBezTo>
                      <a:pt x="209" y="210"/>
                      <a:pt x="208" y="204"/>
                      <a:pt x="213" y="204"/>
                    </a:cubicBezTo>
                    <a:close/>
                    <a:moveTo>
                      <a:pt x="212" y="91"/>
                    </a:moveTo>
                    <a:cubicBezTo>
                      <a:pt x="214" y="92"/>
                      <a:pt x="214" y="92"/>
                      <a:pt x="217" y="92"/>
                    </a:cubicBezTo>
                    <a:cubicBezTo>
                      <a:pt x="217" y="93"/>
                      <a:pt x="215" y="92"/>
                      <a:pt x="216" y="94"/>
                    </a:cubicBezTo>
                    <a:cubicBezTo>
                      <a:pt x="214" y="94"/>
                      <a:pt x="214" y="91"/>
                      <a:pt x="212" y="94"/>
                    </a:cubicBezTo>
                    <a:cubicBezTo>
                      <a:pt x="211" y="94"/>
                      <a:pt x="212" y="92"/>
                      <a:pt x="212" y="91"/>
                    </a:cubicBezTo>
                    <a:close/>
                    <a:moveTo>
                      <a:pt x="206" y="225"/>
                    </a:moveTo>
                    <a:cubicBezTo>
                      <a:pt x="205" y="223"/>
                      <a:pt x="206" y="222"/>
                      <a:pt x="207" y="221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09" y="222"/>
                      <a:pt x="207" y="225"/>
                      <a:pt x="208" y="225"/>
                    </a:cubicBezTo>
                    <a:cubicBezTo>
                      <a:pt x="208" y="227"/>
                      <a:pt x="207" y="224"/>
                      <a:pt x="206" y="225"/>
                    </a:cubicBezTo>
                    <a:close/>
                    <a:moveTo>
                      <a:pt x="201" y="229"/>
                    </a:moveTo>
                    <a:cubicBezTo>
                      <a:pt x="203" y="229"/>
                      <a:pt x="203" y="229"/>
                      <a:pt x="203" y="229"/>
                    </a:cubicBezTo>
                    <a:cubicBezTo>
                      <a:pt x="202" y="231"/>
                      <a:pt x="204" y="233"/>
                      <a:pt x="201" y="233"/>
                    </a:cubicBezTo>
                    <a:cubicBezTo>
                      <a:pt x="201" y="232"/>
                      <a:pt x="201" y="230"/>
                      <a:pt x="201" y="229"/>
                    </a:cubicBezTo>
                    <a:close/>
                    <a:moveTo>
                      <a:pt x="206" y="87"/>
                    </a:moveTo>
                    <a:cubicBezTo>
                      <a:pt x="205" y="87"/>
                      <a:pt x="204" y="85"/>
                      <a:pt x="204" y="84"/>
                    </a:cubicBezTo>
                    <a:cubicBezTo>
                      <a:pt x="205" y="84"/>
                      <a:pt x="206" y="85"/>
                      <a:pt x="207" y="85"/>
                    </a:cubicBezTo>
                    <a:cubicBezTo>
                      <a:pt x="207" y="86"/>
                      <a:pt x="206" y="86"/>
                      <a:pt x="206" y="87"/>
                    </a:cubicBezTo>
                    <a:close/>
                    <a:moveTo>
                      <a:pt x="207" y="68"/>
                    </a:moveTo>
                    <a:cubicBezTo>
                      <a:pt x="201" y="67"/>
                      <a:pt x="201" y="75"/>
                      <a:pt x="197" y="71"/>
                    </a:cubicBezTo>
                    <a:cubicBezTo>
                      <a:pt x="200" y="70"/>
                      <a:pt x="204" y="67"/>
                      <a:pt x="207" y="65"/>
                    </a:cubicBezTo>
                    <a:cubicBezTo>
                      <a:pt x="210" y="65"/>
                      <a:pt x="207" y="67"/>
                      <a:pt x="207" y="68"/>
                    </a:cubicBezTo>
                    <a:close/>
                    <a:moveTo>
                      <a:pt x="193" y="90"/>
                    </a:moveTo>
                    <a:cubicBezTo>
                      <a:pt x="193" y="91"/>
                      <a:pt x="191" y="90"/>
                      <a:pt x="190" y="90"/>
                    </a:cubicBezTo>
                    <a:cubicBezTo>
                      <a:pt x="191" y="88"/>
                      <a:pt x="189" y="88"/>
                      <a:pt x="189" y="87"/>
                    </a:cubicBezTo>
                    <a:cubicBezTo>
                      <a:pt x="190" y="87"/>
                      <a:pt x="191" y="86"/>
                      <a:pt x="192" y="87"/>
                    </a:cubicBezTo>
                    <a:cubicBezTo>
                      <a:pt x="192" y="86"/>
                      <a:pt x="195" y="85"/>
                      <a:pt x="193" y="84"/>
                    </a:cubicBezTo>
                    <a:cubicBezTo>
                      <a:pt x="195" y="83"/>
                      <a:pt x="196" y="88"/>
                      <a:pt x="196" y="90"/>
                    </a:cubicBezTo>
                    <a:cubicBezTo>
                      <a:pt x="194" y="91"/>
                      <a:pt x="194" y="89"/>
                      <a:pt x="191" y="88"/>
                    </a:cubicBezTo>
                    <a:cubicBezTo>
                      <a:pt x="191" y="90"/>
                      <a:pt x="192" y="90"/>
                      <a:pt x="193" y="90"/>
                    </a:cubicBezTo>
                    <a:close/>
                    <a:moveTo>
                      <a:pt x="197" y="65"/>
                    </a:moveTo>
                    <a:cubicBezTo>
                      <a:pt x="196" y="66"/>
                      <a:pt x="196" y="67"/>
                      <a:pt x="194" y="67"/>
                    </a:cubicBezTo>
                    <a:cubicBezTo>
                      <a:pt x="195" y="66"/>
                      <a:pt x="194" y="65"/>
                      <a:pt x="195" y="64"/>
                    </a:cubicBezTo>
                    <a:cubicBezTo>
                      <a:pt x="196" y="64"/>
                      <a:pt x="196" y="66"/>
                      <a:pt x="197" y="65"/>
                    </a:cubicBezTo>
                    <a:close/>
                    <a:moveTo>
                      <a:pt x="180" y="98"/>
                    </a:moveTo>
                    <a:cubicBezTo>
                      <a:pt x="182" y="97"/>
                      <a:pt x="179" y="97"/>
                      <a:pt x="179" y="96"/>
                    </a:cubicBezTo>
                    <a:cubicBezTo>
                      <a:pt x="175" y="99"/>
                      <a:pt x="171" y="92"/>
                      <a:pt x="166" y="91"/>
                    </a:cubicBezTo>
                    <a:cubicBezTo>
                      <a:pt x="168" y="87"/>
                      <a:pt x="176" y="89"/>
                      <a:pt x="180" y="90"/>
                    </a:cubicBezTo>
                    <a:cubicBezTo>
                      <a:pt x="182" y="91"/>
                      <a:pt x="184" y="92"/>
                      <a:pt x="185" y="94"/>
                    </a:cubicBezTo>
                    <a:cubicBezTo>
                      <a:pt x="185" y="96"/>
                      <a:pt x="184" y="96"/>
                      <a:pt x="184" y="97"/>
                    </a:cubicBezTo>
                    <a:cubicBezTo>
                      <a:pt x="181" y="95"/>
                      <a:pt x="178" y="92"/>
                      <a:pt x="175" y="90"/>
                    </a:cubicBezTo>
                    <a:cubicBezTo>
                      <a:pt x="175" y="93"/>
                      <a:pt x="181" y="95"/>
                      <a:pt x="183" y="98"/>
                    </a:cubicBezTo>
                    <a:cubicBezTo>
                      <a:pt x="181" y="97"/>
                      <a:pt x="180" y="99"/>
                      <a:pt x="179" y="98"/>
                    </a:cubicBezTo>
                    <a:cubicBezTo>
                      <a:pt x="179" y="97"/>
                      <a:pt x="179" y="98"/>
                      <a:pt x="180" y="98"/>
                    </a:cubicBezTo>
                    <a:close/>
                    <a:moveTo>
                      <a:pt x="136" y="232"/>
                    </a:moveTo>
                    <a:cubicBezTo>
                      <a:pt x="138" y="232"/>
                      <a:pt x="138" y="233"/>
                      <a:pt x="138" y="235"/>
                    </a:cubicBezTo>
                    <a:cubicBezTo>
                      <a:pt x="137" y="235"/>
                      <a:pt x="137" y="235"/>
                      <a:pt x="137" y="235"/>
                    </a:cubicBezTo>
                    <a:cubicBezTo>
                      <a:pt x="135" y="235"/>
                      <a:pt x="136" y="233"/>
                      <a:pt x="136" y="232"/>
                    </a:cubicBezTo>
                    <a:close/>
                    <a:moveTo>
                      <a:pt x="140" y="240"/>
                    </a:moveTo>
                    <a:cubicBezTo>
                      <a:pt x="140" y="240"/>
                      <a:pt x="139" y="240"/>
                      <a:pt x="139" y="240"/>
                    </a:cubicBezTo>
                    <a:cubicBezTo>
                      <a:pt x="138" y="239"/>
                      <a:pt x="139" y="238"/>
                      <a:pt x="139" y="236"/>
                    </a:cubicBezTo>
                    <a:cubicBezTo>
                      <a:pt x="140" y="237"/>
                      <a:pt x="141" y="237"/>
                      <a:pt x="140" y="236"/>
                    </a:cubicBezTo>
                    <a:cubicBezTo>
                      <a:pt x="141" y="235"/>
                      <a:pt x="141" y="236"/>
                      <a:pt x="142" y="236"/>
                    </a:cubicBezTo>
                    <a:cubicBezTo>
                      <a:pt x="141" y="239"/>
                      <a:pt x="140" y="244"/>
                      <a:pt x="137" y="244"/>
                    </a:cubicBezTo>
                    <a:cubicBezTo>
                      <a:pt x="139" y="243"/>
                      <a:pt x="138" y="241"/>
                      <a:pt x="140" y="240"/>
                    </a:cubicBezTo>
                    <a:close/>
                    <a:moveTo>
                      <a:pt x="138" y="72"/>
                    </a:moveTo>
                    <a:cubicBezTo>
                      <a:pt x="136" y="73"/>
                      <a:pt x="137" y="70"/>
                      <a:pt x="136" y="70"/>
                    </a:cubicBezTo>
                    <a:cubicBezTo>
                      <a:pt x="135" y="72"/>
                      <a:pt x="136" y="72"/>
                      <a:pt x="137" y="73"/>
                    </a:cubicBezTo>
                    <a:cubicBezTo>
                      <a:pt x="136" y="74"/>
                      <a:pt x="134" y="72"/>
                      <a:pt x="133" y="73"/>
                    </a:cubicBezTo>
                    <a:cubicBezTo>
                      <a:pt x="131" y="68"/>
                      <a:pt x="136" y="70"/>
                      <a:pt x="134" y="67"/>
                    </a:cubicBezTo>
                    <a:cubicBezTo>
                      <a:pt x="136" y="69"/>
                      <a:pt x="138" y="69"/>
                      <a:pt x="138" y="72"/>
                    </a:cubicBezTo>
                    <a:close/>
                    <a:moveTo>
                      <a:pt x="131" y="245"/>
                    </a:moveTo>
                    <a:cubicBezTo>
                      <a:pt x="132" y="246"/>
                      <a:pt x="129" y="250"/>
                      <a:pt x="128" y="252"/>
                    </a:cubicBezTo>
                    <a:cubicBezTo>
                      <a:pt x="127" y="250"/>
                      <a:pt x="130" y="246"/>
                      <a:pt x="131" y="245"/>
                    </a:cubicBezTo>
                    <a:close/>
                    <a:moveTo>
                      <a:pt x="130" y="256"/>
                    </a:moveTo>
                    <a:cubicBezTo>
                      <a:pt x="132" y="258"/>
                      <a:pt x="131" y="254"/>
                      <a:pt x="133" y="254"/>
                    </a:cubicBezTo>
                    <a:cubicBezTo>
                      <a:pt x="130" y="253"/>
                      <a:pt x="134" y="251"/>
                      <a:pt x="132" y="250"/>
                    </a:cubicBezTo>
                    <a:cubicBezTo>
                      <a:pt x="133" y="249"/>
                      <a:pt x="134" y="249"/>
                      <a:pt x="134" y="247"/>
                    </a:cubicBezTo>
                    <a:cubicBezTo>
                      <a:pt x="137" y="250"/>
                      <a:pt x="135" y="244"/>
                      <a:pt x="138" y="245"/>
                    </a:cubicBezTo>
                    <a:cubicBezTo>
                      <a:pt x="134" y="249"/>
                      <a:pt x="136" y="257"/>
                      <a:pt x="129" y="258"/>
                    </a:cubicBezTo>
                    <a:cubicBezTo>
                      <a:pt x="129" y="257"/>
                      <a:pt x="129" y="257"/>
                      <a:pt x="128" y="257"/>
                    </a:cubicBezTo>
                    <a:cubicBezTo>
                      <a:pt x="128" y="254"/>
                      <a:pt x="133" y="256"/>
                      <a:pt x="130" y="256"/>
                    </a:cubicBezTo>
                    <a:close/>
                    <a:moveTo>
                      <a:pt x="132" y="69"/>
                    </a:moveTo>
                    <a:cubicBezTo>
                      <a:pt x="132" y="69"/>
                      <a:pt x="132" y="69"/>
                      <a:pt x="132" y="69"/>
                    </a:cubicBezTo>
                    <a:cubicBezTo>
                      <a:pt x="132" y="71"/>
                      <a:pt x="131" y="69"/>
                      <a:pt x="131" y="68"/>
                    </a:cubicBezTo>
                    <a:cubicBezTo>
                      <a:pt x="130" y="69"/>
                      <a:pt x="130" y="70"/>
                      <a:pt x="130" y="71"/>
                    </a:cubicBezTo>
                    <a:cubicBezTo>
                      <a:pt x="128" y="70"/>
                      <a:pt x="129" y="66"/>
                      <a:pt x="126" y="66"/>
                    </a:cubicBezTo>
                    <a:cubicBezTo>
                      <a:pt x="126" y="63"/>
                      <a:pt x="128" y="62"/>
                      <a:pt x="128" y="59"/>
                    </a:cubicBezTo>
                    <a:cubicBezTo>
                      <a:pt x="129" y="62"/>
                      <a:pt x="129" y="66"/>
                      <a:pt x="133" y="67"/>
                    </a:cubicBezTo>
                    <a:cubicBezTo>
                      <a:pt x="133" y="68"/>
                      <a:pt x="132" y="68"/>
                      <a:pt x="132" y="69"/>
                    </a:cubicBezTo>
                    <a:close/>
                    <a:moveTo>
                      <a:pt x="123" y="173"/>
                    </a:moveTo>
                    <a:cubicBezTo>
                      <a:pt x="122" y="174"/>
                      <a:pt x="122" y="172"/>
                      <a:pt x="122" y="171"/>
                    </a:cubicBezTo>
                    <a:cubicBezTo>
                      <a:pt x="123" y="171"/>
                      <a:pt x="123" y="172"/>
                      <a:pt x="123" y="173"/>
                    </a:cubicBezTo>
                    <a:close/>
                    <a:moveTo>
                      <a:pt x="110" y="159"/>
                    </a:moveTo>
                    <a:cubicBezTo>
                      <a:pt x="112" y="159"/>
                      <a:pt x="111" y="161"/>
                      <a:pt x="111" y="162"/>
                    </a:cubicBezTo>
                    <a:cubicBezTo>
                      <a:pt x="109" y="162"/>
                      <a:pt x="110" y="161"/>
                      <a:pt x="110" y="159"/>
                    </a:cubicBezTo>
                    <a:close/>
                    <a:moveTo>
                      <a:pt x="128" y="201"/>
                    </a:moveTo>
                    <a:cubicBezTo>
                      <a:pt x="130" y="201"/>
                      <a:pt x="128" y="200"/>
                      <a:pt x="128" y="198"/>
                    </a:cubicBezTo>
                    <a:cubicBezTo>
                      <a:pt x="130" y="197"/>
                      <a:pt x="132" y="198"/>
                      <a:pt x="132" y="199"/>
                    </a:cubicBezTo>
                    <a:cubicBezTo>
                      <a:pt x="131" y="200"/>
                      <a:pt x="131" y="202"/>
                      <a:pt x="131" y="205"/>
                    </a:cubicBezTo>
                    <a:cubicBezTo>
                      <a:pt x="128" y="204"/>
                      <a:pt x="127" y="202"/>
                      <a:pt x="123" y="203"/>
                    </a:cubicBezTo>
                    <a:cubicBezTo>
                      <a:pt x="125" y="205"/>
                      <a:pt x="128" y="204"/>
                      <a:pt x="130" y="206"/>
                    </a:cubicBezTo>
                    <a:cubicBezTo>
                      <a:pt x="130" y="208"/>
                      <a:pt x="129" y="208"/>
                      <a:pt x="129" y="209"/>
                    </a:cubicBezTo>
                    <a:cubicBezTo>
                      <a:pt x="125" y="208"/>
                      <a:pt x="123" y="206"/>
                      <a:pt x="118" y="206"/>
                    </a:cubicBezTo>
                    <a:cubicBezTo>
                      <a:pt x="118" y="205"/>
                      <a:pt x="119" y="205"/>
                      <a:pt x="119" y="204"/>
                    </a:cubicBezTo>
                    <a:cubicBezTo>
                      <a:pt x="116" y="202"/>
                      <a:pt x="116" y="207"/>
                      <a:pt x="117" y="206"/>
                    </a:cubicBezTo>
                    <a:cubicBezTo>
                      <a:pt x="116" y="207"/>
                      <a:pt x="113" y="207"/>
                      <a:pt x="111" y="207"/>
                    </a:cubicBezTo>
                    <a:cubicBezTo>
                      <a:pt x="113" y="205"/>
                      <a:pt x="110" y="204"/>
                      <a:pt x="110" y="202"/>
                    </a:cubicBezTo>
                    <a:cubicBezTo>
                      <a:pt x="112" y="202"/>
                      <a:pt x="113" y="201"/>
                      <a:pt x="114" y="200"/>
                    </a:cubicBezTo>
                    <a:cubicBezTo>
                      <a:pt x="119" y="205"/>
                      <a:pt x="122" y="201"/>
                      <a:pt x="128" y="201"/>
                    </a:cubicBezTo>
                    <a:close/>
                    <a:moveTo>
                      <a:pt x="119" y="169"/>
                    </a:moveTo>
                    <a:cubicBezTo>
                      <a:pt x="120" y="169"/>
                      <a:pt x="119" y="171"/>
                      <a:pt x="120" y="171"/>
                    </a:cubicBezTo>
                    <a:cubicBezTo>
                      <a:pt x="120" y="172"/>
                      <a:pt x="118" y="171"/>
                      <a:pt x="119" y="172"/>
                    </a:cubicBezTo>
                    <a:cubicBezTo>
                      <a:pt x="117" y="172"/>
                      <a:pt x="117" y="171"/>
                      <a:pt x="118" y="170"/>
                    </a:cubicBezTo>
                    <a:cubicBezTo>
                      <a:pt x="116" y="170"/>
                      <a:pt x="116" y="172"/>
                      <a:pt x="114" y="172"/>
                    </a:cubicBezTo>
                    <a:cubicBezTo>
                      <a:pt x="111" y="170"/>
                      <a:pt x="112" y="170"/>
                      <a:pt x="111" y="166"/>
                    </a:cubicBezTo>
                    <a:cubicBezTo>
                      <a:pt x="114" y="166"/>
                      <a:pt x="113" y="169"/>
                      <a:pt x="114" y="170"/>
                    </a:cubicBezTo>
                    <a:cubicBezTo>
                      <a:pt x="116" y="168"/>
                      <a:pt x="117" y="170"/>
                      <a:pt x="119" y="169"/>
                    </a:cubicBezTo>
                    <a:close/>
                    <a:moveTo>
                      <a:pt x="107" y="61"/>
                    </a:moveTo>
                    <a:cubicBezTo>
                      <a:pt x="108" y="61"/>
                      <a:pt x="108" y="62"/>
                      <a:pt x="109" y="62"/>
                    </a:cubicBezTo>
                    <a:cubicBezTo>
                      <a:pt x="109" y="63"/>
                      <a:pt x="108" y="63"/>
                      <a:pt x="108" y="62"/>
                    </a:cubicBezTo>
                    <a:cubicBezTo>
                      <a:pt x="107" y="62"/>
                      <a:pt x="107" y="63"/>
                      <a:pt x="107" y="63"/>
                    </a:cubicBezTo>
                    <a:cubicBezTo>
                      <a:pt x="105" y="63"/>
                      <a:pt x="107" y="62"/>
                      <a:pt x="107" y="61"/>
                    </a:cubicBezTo>
                    <a:close/>
                    <a:moveTo>
                      <a:pt x="109" y="203"/>
                    </a:moveTo>
                    <a:cubicBezTo>
                      <a:pt x="108" y="202"/>
                      <a:pt x="108" y="200"/>
                      <a:pt x="107" y="200"/>
                    </a:cubicBezTo>
                    <a:cubicBezTo>
                      <a:pt x="108" y="199"/>
                      <a:pt x="109" y="200"/>
                      <a:pt x="111" y="200"/>
                    </a:cubicBezTo>
                    <a:cubicBezTo>
                      <a:pt x="112" y="202"/>
                      <a:pt x="109" y="201"/>
                      <a:pt x="109" y="203"/>
                    </a:cubicBezTo>
                    <a:close/>
                    <a:moveTo>
                      <a:pt x="103" y="210"/>
                    </a:moveTo>
                    <a:cubicBezTo>
                      <a:pt x="104" y="209"/>
                      <a:pt x="108" y="210"/>
                      <a:pt x="110" y="208"/>
                    </a:cubicBezTo>
                    <a:cubicBezTo>
                      <a:pt x="109" y="210"/>
                      <a:pt x="106" y="210"/>
                      <a:pt x="103" y="210"/>
                    </a:cubicBezTo>
                    <a:close/>
                    <a:moveTo>
                      <a:pt x="100" y="66"/>
                    </a:moveTo>
                    <a:cubicBezTo>
                      <a:pt x="101" y="65"/>
                      <a:pt x="102" y="65"/>
                      <a:pt x="103" y="65"/>
                    </a:cubicBezTo>
                    <a:cubicBezTo>
                      <a:pt x="103" y="67"/>
                      <a:pt x="102" y="67"/>
                      <a:pt x="100" y="66"/>
                    </a:cubicBezTo>
                    <a:close/>
                    <a:moveTo>
                      <a:pt x="100" y="71"/>
                    </a:moveTo>
                    <a:cubicBezTo>
                      <a:pt x="99" y="73"/>
                      <a:pt x="97" y="70"/>
                      <a:pt x="95" y="70"/>
                    </a:cubicBezTo>
                    <a:cubicBezTo>
                      <a:pt x="96" y="69"/>
                      <a:pt x="98" y="71"/>
                      <a:pt x="100" y="71"/>
                    </a:cubicBezTo>
                    <a:close/>
                    <a:moveTo>
                      <a:pt x="97" y="61"/>
                    </a:moveTo>
                    <a:cubicBezTo>
                      <a:pt x="97" y="62"/>
                      <a:pt x="97" y="61"/>
                      <a:pt x="96" y="62"/>
                    </a:cubicBezTo>
                    <a:cubicBezTo>
                      <a:pt x="96" y="62"/>
                      <a:pt x="97" y="63"/>
                      <a:pt x="98" y="63"/>
                    </a:cubicBezTo>
                    <a:cubicBezTo>
                      <a:pt x="97" y="64"/>
                      <a:pt x="95" y="63"/>
                      <a:pt x="95" y="62"/>
                    </a:cubicBezTo>
                    <a:cubicBezTo>
                      <a:pt x="96" y="62"/>
                      <a:pt x="96" y="61"/>
                      <a:pt x="97" y="61"/>
                    </a:cubicBezTo>
                    <a:close/>
                    <a:moveTo>
                      <a:pt x="88" y="71"/>
                    </a:moveTo>
                    <a:cubicBezTo>
                      <a:pt x="89" y="69"/>
                      <a:pt x="91" y="71"/>
                      <a:pt x="92" y="72"/>
                    </a:cubicBezTo>
                    <a:cubicBezTo>
                      <a:pt x="90" y="74"/>
                      <a:pt x="89" y="71"/>
                      <a:pt x="88" y="71"/>
                    </a:cubicBezTo>
                    <a:close/>
                    <a:moveTo>
                      <a:pt x="92" y="154"/>
                    </a:moveTo>
                    <a:cubicBezTo>
                      <a:pt x="95" y="156"/>
                      <a:pt x="91" y="157"/>
                      <a:pt x="90" y="159"/>
                    </a:cubicBezTo>
                    <a:cubicBezTo>
                      <a:pt x="88" y="156"/>
                      <a:pt x="92" y="156"/>
                      <a:pt x="92" y="154"/>
                    </a:cubicBezTo>
                    <a:close/>
                    <a:moveTo>
                      <a:pt x="93" y="160"/>
                    </a:moveTo>
                    <a:cubicBezTo>
                      <a:pt x="92" y="162"/>
                      <a:pt x="92" y="163"/>
                      <a:pt x="91" y="163"/>
                    </a:cubicBezTo>
                    <a:cubicBezTo>
                      <a:pt x="91" y="162"/>
                      <a:pt x="91" y="160"/>
                      <a:pt x="93" y="160"/>
                    </a:cubicBezTo>
                    <a:close/>
                    <a:moveTo>
                      <a:pt x="89" y="170"/>
                    </a:moveTo>
                    <a:cubicBezTo>
                      <a:pt x="89" y="170"/>
                      <a:pt x="88" y="170"/>
                      <a:pt x="88" y="170"/>
                    </a:cubicBezTo>
                    <a:cubicBezTo>
                      <a:pt x="89" y="170"/>
                      <a:pt x="89" y="170"/>
                      <a:pt x="89" y="170"/>
                    </a:cubicBezTo>
                    <a:cubicBezTo>
                      <a:pt x="90" y="170"/>
                      <a:pt x="92" y="169"/>
                      <a:pt x="93" y="169"/>
                    </a:cubicBezTo>
                    <a:cubicBezTo>
                      <a:pt x="91" y="171"/>
                      <a:pt x="90" y="172"/>
                      <a:pt x="89" y="174"/>
                    </a:cubicBezTo>
                    <a:cubicBezTo>
                      <a:pt x="87" y="173"/>
                      <a:pt x="89" y="170"/>
                      <a:pt x="89" y="170"/>
                    </a:cubicBezTo>
                    <a:close/>
                    <a:moveTo>
                      <a:pt x="85" y="162"/>
                    </a:moveTo>
                    <a:cubicBezTo>
                      <a:pt x="82" y="162"/>
                      <a:pt x="82" y="162"/>
                      <a:pt x="82" y="162"/>
                    </a:cubicBezTo>
                    <a:cubicBezTo>
                      <a:pt x="83" y="160"/>
                      <a:pt x="85" y="161"/>
                      <a:pt x="85" y="160"/>
                    </a:cubicBezTo>
                    <a:cubicBezTo>
                      <a:pt x="87" y="160"/>
                      <a:pt x="84" y="161"/>
                      <a:pt x="85" y="162"/>
                    </a:cubicBezTo>
                    <a:close/>
                    <a:moveTo>
                      <a:pt x="93" y="65"/>
                    </a:moveTo>
                    <a:cubicBezTo>
                      <a:pt x="94" y="66"/>
                      <a:pt x="95" y="65"/>
                      <a:pt x="94" y="64"/>
                    </a:cubicBezTo>
                    <a:cubicBezTo>
                      <a:pt x="96" y="64"/>
                      <a:pt x="94" y="66"/>
                      <a:pt x="97" y="67"/>
                    </a:cubicBezTo>
                    <a:cubicBezTo>
                      <a:pt x="93" y="67"/>
                      <a:pt x="88" y="65"/>
                      <a:pt x="86" y="62"/>
                    </a:cubicBezTo>
                    <a:cubicBezTo>
                      <a:pt x="87" y="61"/>
                      <a:pt x="88" y="61"/>
                      <a:pt x="88" y="60"/>
                    </a:cubicBezTo>
                    <a:cubicBezTo>
                      <a:pt x="88" y="62"/>
                      <a:pt x="94" y="60"/>
                      <a:pt x="93" y="65"/>
                    </a:cubicBezTo>
                    <a:close/>
                    <a:moveTo>
                      <a:pt x="86" y="65"/>
                    </a:moveTo>
                    <a:cubicBezTo>
                      <a:pt x="86" y="66"/>
                      <a:pt x="86" y="65"/>
                      <a:pt x="86" y="65"/>
                    </a:cubicBezTo>
                    <a:cubicBezTo>
                      <a:pt x="85" y="65"/>
                      <a:pt x="85" y="65"/>
                      <a:pt x="85" y="66"/>
                    </a:cubicBezTo>
                    <a:cubicBezTo>
                      <a:pt x="82" y="65"/>
                      <a:pt x="82" y="64"/>
                      <a:pt x="80" y="64"/>
                    </a:cubicBezTo>
                    <a:cubicBezTo>
                      <a:pt x="79" y="62"/>
                      <a:pt x="82" y="63"/>
                      <a:pt x="81" y="62"/>
                    </a:cubicBezTo>
                    <a:cubicBezTo>
                      <a:pt x="83" y="63"/>
                      <a:pt x="85" y="64"/>
                      <a:pt x="86" y="65"/>
                    </a:cubicBezTo>
                    <a:close/>
                    <a:moveTo>
                      <a:pt x="82" y="59"/>
                    </a:moveTo>
                    <a:cubicBezTo>
                      <a:pt x="80" y="59"/>
                      <a:pt x="80" y="57"/>
                      <a:pt x="79" y="56"/>
                    </a:cubicBezTo>
                    <a:cubicBezTo>
                      <a:pt x="79" y="54"/>
                      <a:pt x="81" y="56"/>
                      <a:pt x="81" y="54"/>
                    </a:cubicBezTo>
                    <a:cubicBezTo>
                      <a:pt x="82" y="55"/>
                      <a:pt x="81" y="57"/>
                      <a:pt x="82" y="59"/>
                    </a:cubicBezTo>
                    <a:close/>
                    <a:moveTo>
                      <a:pt x="79" y="58"/>
                    </a:moveTo>
                    <a:cubicBezTo>
                      <a:pt x="80" y="58"/>
                      <a:pt x="81" y="59"/>
                      <a:pt x="81" y="61"/>
                    </a:cubicBezTo>
                    <a:cubicBezTo>
                      <a:pt x="79" y="61"/>
                      <a:pt x="78" y="62"/>
                      <a:pt x="79" y="64"/>
                    </a:cubicBezTo>
                    <a:cubicBezTo>
                      <a:pt x="78" y="64"/>
                      <a:pt x="78" y="63"/>
                      <a:pt x="79" y="63"/>
                    </a:cubicBezTo>
                    <a:cubicBezTo>
                      <a:pt x="79" y="63"/>
                      <a:pt x="78" y="63"/>
                      <a:pt x="77" y="63"/>
                    </a:cubicBezTo>
                    <a:cubicBezTo>
                      <a:pt x="80" y="62"/>
                      <a:pt x="76" y="60"/>
                      <a:pt x="77" y="59"/>
                    </a:cubicBezTo>
                    <a:cubicBezTo>
                      <a:pt x="78" y="58"/>
                      <a:pt x="77" y="60"/>
                      <a:pt x="79" y="60"/>
                    </a:cubicBezTo>
                    <a:cubicBezTo>
                      <a:pt x="81" y="59"/>
                      <a:pt x="78" y="59"/>
                      <a:pt x="79" y="58"/>
                    </a:cubicBezTo>
                    <a:close/>
                    <a:moveTo>
                      <a:pt x="77" y="87"/>
                    </a:moveTo>
                    <a:cubicBezTo>
                      <a:pt x="78" y="86"/>
                      <a:pt x="79" y="89"/>
                      <a:pt x="80" y="89"/>
                    </a:cubicBezTo>
                    <a:cubicBezTo>
                      <a:pt x="79" y="91"/>
                      <a:pt x="78" y="88"/>
                      <a:pt x="77" y="87"/>
                    </a:cubicBezTo>
                    <a:close/>
                    <a:moveTo>
                      <a:pt x="79" y="190"/>
                    </a:moveTo>
                    <a:cubicBezTo>
                      <a:pt x="79" y="189"/>
                      <a:pt x="79" y="189"/>
                      <a:pt x="79" y="189"/>
                    </a:cubicBezTo>
                    <a:cubicBezTo>
                      <a:pt x="80" y="190"/>
                      <a:pt x="77" y="191"/>
                      <a:pt x="78" y="193"/>
                    </a:cubicBezTo>
                    <a:cubicBezTo>
                      <a:pt x="81" y="189"/>
                      <a:pt x="81" y="182"/>
                      <a:pt x="87" y="181"/>
                    </a:cubicBezTo>
                    <a:cubicBezTo>
                      <a:pt x="84" y="183"/>
                      <a:pt x="82" y="187"/>
                      <a:pt x="80" y="190"/>
                    </a:cubicBezTo>
                    <a:cubicBezTo>
                      <a:pt x="81" y="191"/>
                      <a:pt x="82" y="191"/>
                      <a:pt x="81" y="192"/>
                    </a:cubicBezTo>
                    <a:cubicBezTo>
                      <a:pt x="82" y="191"/>
                      <a:pt x="84" y="188"/>
                      <a:pt x="84" y="186"/>
                    </a:cubicBezTo>
                    <a:cubicBezTo>
                      <a:pt x="87" y="190"/>
                      <a:pt x="89" y="173"/>
                      <a:pt x="93" y="172"/>
                    </a:cubicBezTo>
                    <a:cubicBezTo>
                      <a:pt x="96" y="171"/>
                      <a:pt x="98" y="173"/>
                      <a:pt x="101" y="175"/>
                    </a:cubicBezTo>
                    <a:cubicBezTo>
                      <a:pt x="100" y="179"/>
                      <a:pt x="101" y="183"/>
                      <a:pt x="104" y="180"/>
                    </a:cubicBezTo>
                    <a:cubicBezTo>
                      <a:pt x="105" y="180"/>
                      <a:pt x="104" y="182"/>
                      <a:pt x="104" y="183"/>
                    </a:cubicBezTo>
                    <a:cubicBezTo>
                      <a:pt x="106" y="182"/>
                      <a:pt x="105" y="179"/>
                      <a:pt x="106" y="177"/>
                    </a:cubicBezTo>
                    <a:cubicBezTo>
                      <a:pt x="107" y="177"/>
                      <a:pt x="108" y="178"/>
                      <a:pt x="108" y="179"/>
                    </a:cubicBezTo>
                    <a:cubicBezTo>
                      <a:pt x="107" y="179"/>
                      <a:pt x="107" y="179"/>
                      <a:pt x="107" y="179"/>
                    </a:cubicBezTo>
                    <a:cubicBezTo>
                      <a:pt x="108" y="181"/>
                      <a:pt x="111" y="179"/>
                      <a:pt x="111" y="178"/>
                    </a:cubicBezTo>
                    <a:cubicBezTo>
                      <a:pt x="111" y="177"/>
                      <a:pt x="109" y="178"/>
                      <a:pt x="109" y="179"/>
                    </a:cubicBezTo>
                    <a:cubicBezTo>
                      <a:pt x="108" y="179"/>
                      <a:pt x="109" y="177"/>
                      <a:pt x="108" y="177"/>
                    </a:cubicBezTo>
                    <a:cubicBezTo>
                      <a:pt x="108" y="177"/>
                      <a:pt x="109" y="177"/>
                      <a:pt x="109" y="177"/>
                    </a:cubicBezTo>
                    <a:cubicBezTo>
                      <a:pt x="109" y="176"/>
                      <a:pt x="108" y="175"/>
                      <a:pt x="107" y="175"/>
                    </a:cubicBezTo>
                    <a:cubicBezTo>
                      <a:pt x="110" y="175"/>
                      <a:pt x="115" y="178"/>
                      <a:pt x="116" y="182"/>
                    </a:cubicBezTo>
                    <a:cubicBezTo>
                      <a:pt x="116" y="183"/>
                      <a:pt x="113" y="181"/>
                      <a:pt x="115" y="179"/>
                    </a:cubicBezTo>
                    <a:cubicBezTo>
                      <a:pt x="114" y="180"/>
                      <a:pt x="113" y="181"/>
                      <a:pt x="114" y="179"/>
                    </a:cubicBezTo>
                    <a:cubicBezTo>
                      <a:pt x="113" y="180"/>
                      <a:pt x="110" y="182"/>
                      <a:pt x="110" y="180"/>
                    </a:cubicBezTo>
                    <a:cubicBezTo>
                      <a:pt x="108" y="182"/>
                      <a:pt x="106" y="187"/>
                      <a:pt x="104" y="184"/>
                    </a:cubicBezTo>
                    <a:cubicBezTo>
                      <a:pt x="102" y="185"/>
                      <a:pt x="102" y="188"/>
                      <a:pt x="104" y="188"/>
                    </a:cubicBezTo>
                    <a:cubicBezTo>
                      <a:pt x="102" y="189"/>
                      <a:pt x="101" y="191"/>
                      <a:pt x="98" y="192"/>
                    </a:cubicBezTo>
                    <a:cubicBezTo>
                      <a:pt x="97" y="194"/>
                      <a:pt x="100" y="192"/>
                      <a:pt x="100" y="194"/>
                    </a:cubicBezTo>
                    <a:cubicBezTo>
                      <a:pt x="97" y="200"/>
                      <a:pt x="85" y="195"/>
                      <a:pt x="79" y="197"/>
                    </a:cubicBezTo>
                    <a:cubicBezTo>
                      <a:pt x="81" y="195"/>
                      <a:pt x="77" y="194"/>
                      <a:pt x="77" y="190"/>
                    </a:cubicBezTo>
                    <a:cubicBezTo>
                      <a:pt x="77" y="190"/>
                      <a:pt x="78" y="190"/>
                      <a:pt x="79" y="190"/>
                    </a:cubicBezTo>
                    <a:close/>
                    <a:moveTo>
                      <a:pt x="79" y="95"/>
                    </a:moveTo>
                    <a:cubicBezTo>
                      <a:pt x="79" y="94"/>
                      <a:pt x="79" y="96"/>
                      <a:pt x="81" y="95"/>
                    </a:cubicBezTo>
                    <a:cubicBezTo>
                      <a:pt x="80" y="96"/>
                      <a:pt x="78" y="96"/>
                      <a:pt x="79" y="98"/>
                    </a:cubicBezTo>
                    <a:cubicBezTo>
                      <a:pt x="78" y="98"/>
                      <a:pt x="76" y="95"/>
                      <a:pt x="76" y="97"/>
                    </a:cubicBezTo>
                    <a:cubicBezTo>
                      <a:pt x="73" y="96"/>
                      <a:pt x="76" y="96"/>
                      <a:pt x="76" y="95"/>
                    </a:cubicBezTo>
                    <a:cubicBezTo>
                      <a:pt x="76" y="97"/>
                      <a:pt x="80" y="96"/>
                      <a:pt x="79" y="95"/>
                    </a:cubicBezTo>
                    <a:close/>
                    <a:moveTo>
                      <a:pt x="81" y="176"/>
                    </a:moveTo>
                    <a:cubicBezTo>
                      <a:pt x="82" y="176"/>
                      <a:pt x="82" y="177"/>
                      <a:pt x="82" y="177"/>
                    </a:cubicBezTo>
                    <a:cubicBezTo>
                      <a:pt x="84" y="182"/>
                      <a:pt x="77" y="187"/>
                      <a:pt x="74" y="191"/>
                    </a:cubicBezTo>
                    <a:cubicBezTo>
                      <a:pt x="77" y="186"/>
                      <a:pt x="79" y="181"/>
                      <a:pt x="81" y="176"/>
                    </a:cubicBezTo>
                    <a:close/>
                    <a:moveTo>
                      <a:pt x="75" y="199"/>
                    </a:moveTo>
                    <a:cubicBezTo>
                      <a:pt x="77" y="199"/>
                      <a:pt x="77" y="199"/>
                      <a:pt x="77" y="199"/>
                    </a:cubicBezTo>
                    <a:cubicBezTo>
                      <a:pt x="77" y="201"/>
                      <a:pt x="76" y="201"/>
                      <a:pt x="76" y="203"/>
                    </a:cubicBezTo>
                    <a:cubicBezTo>
                      <a:pt x="77" y="201"/>
                      <a:pt x="78" y="200"/>
                      <a:pt x="78" y="199"/>
                    </a:cubicBezTo>
                    <a:cubicBezTo>
                      <a:pt x="83" y="199"/>
                      <a:pt x="87" y="198"/>
                      <a:pt x="92" y="198"/>
                    </a:cubicBezTo>
                    <a:cubicBezTo>
                      <a:pt x="85" y="202"/>
                      <a:pt x="79" y="202"/>
                      <a:pt x="71" y="204"/>
                    </a:cubicBezTo>
                    <a:cubicBezTo>
                      <a:pt x="72" y="202"/>
                      <a:pt x="76" y="203"/>
                      <a:pt x="75" y="199"/>
                    </a:cubicBezTo>
                    <a:close/>
                    <a:moveTo>
                      <a:pt x="76" y="85"/>
                    </a:moveTo>
                    <a:cubicBezTo>
                      <a:pt x="76" y="86"/>
                      <a:pt x="75" y="86"/>
                      <a:pt x="75" y="86"/>
                    </a:cubicBezTo>
                    <a:cubicBezTo>
                      <a:pt x="73" y="86"/>
                      <a:pt x="73" y="85"/>
                      <a:pt x="71" y="84"/>
                    </a:cubicBezTo>
                    <a:cubicBezTo>
                      <a:pt x="72" y="83"/>
                      <a:pt x="73" y="84"/>
                      <a:pt x="73" y="83"/>
                    </a:cubicBezTo>
                    <a:cubicBezTo>
                      <a:pt x="74" y="84"/>
                      <a:pt x="72" y="85"/>
                      <a:pt x="74" y="85"/>
                    </a:cubicBezTo>
                    <a:cubicBezTo>
                      <a:pt x="74" y="84"/>
                      <a:pt x="74" y="85"/>
                      <a:pt x="76" y="85"/>
                    </a:cubicBezTo>
                    <a:close/>
                    <a:moveTo>
                      <a:pt x="73" y="68"/>
                    </a:moveTo>
                    <a:cubicBezTo>
                      <a:pt x="72" y="70"/>
                      <a:pt x="72" y="65"/>
                      <a:pt x="70" y="66"/>
                    </a:cubicBezTo>
                    <a:cubicBezTo>
                      <a:pt x="72" y="69"/>
                      <a:pt x="71" y="70"/>
                      <a:pt x="71" y="73"/>
                    </a:cubicBezTo>
                    <a:cubicBezTo>
                      <a:pt x="73" y="72"/>
                      <a:pt x="74" y="71"/>
                      <a:pt x="74" y="69"/>
                    </a:cubicBezTo>
                    <a:cubicBezTo>
                      <a:pt x="75" y="70"/>
                      <a:pt x="75" y="71"/>
                      <a:pt x="76" y="73"/>
                    </a:cubicBezTo>
                    <a:cubicBezTo>
                      <a:pt x="75" y="70"/>
                      <a:pt x="79" y="71"/>
                      <a:pt x="79" y="74"/>
                    </a:cubicBezTo>
                    <a:cubicBezTo>
                      <a:pt x="77" y="74"/>
                      <a:pt x="77" y="74"/>
                      <a:pt x="77" y="73"/>
                    </a:cubicBezTo>
                    <a:cubicBezTo>
                      <a:pt x="76" y="73"/>
                      <a:pt x="76" y="74"/>
                      <a:pt x="76" y="74"/>
                    </a:cubicBezTo>
                    <a:cubicBezTo>
                      <a:pt x="78" y="76"/>
                      <a:pt x="77" y="82"/>
                      <a:pt x="81" y="82"/>
                    </a:cubicBezTo>
                    <a:cubicBezTo>
                      <a:pt x="81" y="81"/>
                      <a:pt x="79" y="80"/>
                      <a:pt x="81" y="79"/>
                    </a:cubicBezTo>
                    <a:cubicBezTo>
                      <a:pt x="80" y="78"/>
                      <a:pt x="80" y="78"/>
                      <a:pt x="79" y="78"/>
                    </a:cubicBezTo>
                    <a:cubicBezTo>
                      <a:pt x="80" y="76"/>
                      <a:pt x="79" y="75"/>
                      <a:pt x="79" y="74"/>
                    </a:cubicBezTo>
                    <a:cubicBezTo>
                      <a:pt x="81" y="74"/>
                      <a:pt x="81" y="77"/>
                      <a:pt x="81" y="78"/>
                    </a:cubicBezTo>
                    <a:cubicBezTo>
                      <a:pt x="82" y="78"/>
                      <a:pt x="82" y="77"/>
                      <a:pt x="83" y="77"/>
                    </a:cubicBezTo>
                    <a:cubicBezTo>
                      <a:pt x="83" y="76"/>
                      <a:pt x="80" y="77"/>
                      <a:pt x="81" y="75"/>
                    </a:cubicBezTo>
                    <a:cubicBezTo>
                      <a:pt x="83" y="76"/>
                      <a:pt x="86" y="78"/>
                      <a:pt x="85" y="80"/>
                    </a:cubicBezTo>
                    <a:cubicBezTo>
                      <a:pt x="83" y="80"/>
                      <a:pt x="85" y="78"/>
                      <a:pt x="82" y="78"/>
                    </a:cubicBezTo>
                    <a:cubicBezTo>
                      <a:pt x="81" y="79"/>
                      <a:pt x="83" y="81"/>
                      <a:pt x="82" y="84"/>
                    </a:cubicBezTo>
                    <a:cubicBezTo>
                      <a:pt x="80" y="82"/>
                      <a:pt x="80" y="85"/>
                      <a:pt x="78" y="85"/>
                    </a:cubicBezTo>
                    <a:cubicBezTo>
                      <a:pt x="74" y="83"/>
                      <a:pt x="73" y="76"/>
                      <a:pt x="71" y="77"/>
                    </a:cubicBezTo>
                    <a:cubicBezTo>
                      <a:pt x="70" y="78"/>
                      <a:pt x="70" y="78"/>
                      <a:pt x="70" y="76"/>
                    </a:cubicBezTo>
                    <a:cubicBezTo>
                      <a:pt x="70" y="76"/>
                      <a:pt x="70" y="77"/>
                      <a:pt x="70" y="77"/>
                    </a:cubicBezTo>
                    <a:cubicBezTo>
                      <a:pt x="71" y="77"/>
                      <a:pt x="72" y="76"/>
                      <a:pt x="72" y="75"/>
                    </a:cubicBezTo>
                    <a:cubicBezTo>
                      <a:pt x="73" y="75"/>
                      <a:pt x="73" y="76"/>
                      <a:pt x="74" y="76"/>
                    </a:cubicBezTo>
                    <a:cubicBezTo>
                      <a:pt x="74" y="76"/>
                      <a:pt x="72" y="75"/>
                      <a:pt x="74" y="74"/>
                    </a:cubicBezTo>
                    <a:cubicBezTo>
                      <a:pt x="73" y="74"/>
                      <a:pt x="72" y="73"/>
                      <a:pt x="71" y="73"/>
                    </a:cubicBezTo>
                    <a:cubicBezTo>
                      <a:pt x="69" y="70"/>
                      <a:pt x="68" y="67"/>
                      <a:pt x="68" y="64"/>
                    </a:cubicBezTo>
                    <a:cubicBezTo>
                      <a:pt x="71" y="64"/>
                      <a:pt x="71" y="67"/>
                      <a:pt x="73" y="68"/>
                    </a:cubicBezTo>
                    <a:close/>
                    <a:moveTo>
                      <a:pt x="73" y="61"/>
                    </a:moveTo>
                    <a:cubicBezTo>
                      <a:pt x="74" y="62"/>
                      <a:pt x="74" y="62"/>
                      <a:pt x="75" y="62"/>
                    </a:cubicBezTo>
                    <a:cubicBezTo>
                      <a:pt x="72" y="65"/>
                      <a:pt x="68" y="61"/>
                      <a:pt x="66" y="58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60"/>
                      <a:pt x="70" y="61"/>
                      <a:pt x="73" y="61"/>
                    </a:cubicBezTo>
                    <a:close/>
                    <a:moveTo>
                      <a:pt x="61" y="205"/>
                    </a:moveTo>
                    <a:cubicBezTo>
                      <a:pt x="63" y="203"/>
                      <a:pt x="67" y="201"/>
                      <a:pt x="71" y="200"/>
                    </a:cubicBezTo>
                    <a:cubicBezTo>
                      <a:pt x="71" y="205"/>
                      <a:pt x="65" y="204"/>
                      <a:pt x="61" y="205"/>
                    </a:cubicBezTo>
                    <a:close/>
                    <a:moveTo>
                      <a:pt x="62" y="53"/>
                    </a:moveTo>
                    <a:cubicBezTo>
                      <a:pt x="63" y="53"/>
                      <a:pt x="63" y="52"/>
                      <a:pt x="64" y="52"/>
                    </a:cubicBezTo>
                    <a:cubicBezTo>
                      <a:pt x="65" y="53"/>
                      <a:pt x="63" y="54"/>
                      <a:pt x="65" y="54"/>
                    </a:cubicBezTo>
                    <a:cubicBezTo>
                      <a:pt x="63" y="56"/>
                      <a:pt x="59" y="50"/>
                      <a:pt x="57" y="48"/>
                    </a:cubicBezTo>
                    <a:cubicBezTo>
                      <a:pt x="57" y="48"/>
                      <a:pt x="57" y="49"/>
                      <a:pt x="58" y="48"/>
                    </a:cubicBezTo>
                    <a:cubicBezTo>
                      <a:pt x="56" y="47"/>
                      <a:pt x="56" y="43"/>
                      <a:pt x="53" y="44"/>
                    </a:cubicBezTo>
                    <a:cubicBezTo>
                      <a:pt x="53" y="40"/>
                      <a:pt x="54" y="41"/>
                      <a:pt x="56" y="39"/>
                    </a:cubicBezTo>
                    <a:cubicBezTo>
                      <a:pt x="59" y="40"/>
                      <a:pt x="59" y="43"/>
                      <a:pt x="62" y="45"/>
                    </a:cubicBezTo>
                    <a:cubicBezTo>
                      <a:pt x="61" y="48"/>
                      <a:pt x="64" y="51"/>
                      <a:pt x="62" y="53"/>
                    </a:cubicBezTo>
                    <a:close/>
                    <a:moveTo>
                      <a:pt x="42" y="30"/>
                    </a:moveTo>
                    <a:cubicBezTo>
                      <a:pt x="44" y="31"/>
                      <a:pt x="45" y="33"/>
                      <a:pt x="47" y="33"/>
                    </a:cubicBezTo>
                    <a:cubicBezTo>
                      <a:pt x="46" y="34"/>
                      <a:pt x="45" y="34"/>
                      <a:pt x="44" y="34"/>
                    </a:cubicBezTo>
                    <a:cubicBezTo>
                      <a:pt x="44" y="32"/>
                      <a:pt x="41" y="33"/>
                      <a:pt x="42" y="30"/>
                    </a:cubicBezTo>
                    <a:close/>
                    <a:moveTo>
                      <a:pt x="34" y="30"/>
                    </a:moveTo>
                    <a:cubicBezTo>
                      <a:pt x="33" y="29"/>
                      <a:pt x="34" y="27"/>
                      <a:pt x="36" y="27"/>
                    </a:cubicBezTo>
                    <a:cubicBezTo>
                      <a:pt x="36" y="28"/>
                      <a:pt x="37" y="27"/>
                      <a:pt x="37" y="29"/>
                    </a:cubicBezTo>
                    <a:cubicBezTo>
                      <a:pt x="35" y="28"/>
                      <a:pt x="36" y="30"/>
                      <a:pt x="34" y="30"/>
                    </a:cubicBezTo>
                    <a:close/>
                    <a:moveTo>
                      <a:pt x="53" y="206"/>
                    </a:moveTo>
                    <a:cubicBezTo>
                      <a:pt x="44" y="203"/>
                      <a:pt x="42" y="213"/>
                      <a:pt x="34" y="210"/>
                    </a:cubicBezTo>
                    <a:cubicBezTo>
                      <a:pt x="35" y="206"/>
                      <a:pt x="38" y="204"/>
                      <a:pt x="41" y="202"/>
                    </a:cubicBezTo>
                    <a:cubicBezTo>
                      <a:pt x="44" y="204"/>
                      <a:pt x="50" y="203"/>
                      <a:pt x="53" y="206"/>
                    </a:cubicBezTo>
                    <a:close/>
                    <a:moveTo>
                      <a:pt x="25" y="215"/>
                    </a:moveTo>
                    <a:cubicBezTo>
                      <a:pt x="27" y="215"/>
                      <a:pt x="26" y="217"/>
                      <a:pt x="28" y="217"/>
                    </a:cubicBezTo>
                    <a:cubicBezTo>
                      <a:pt x="31" y="216"/>
                      <a:pt x="32" y="215"/>
                      <a:pt x="33" y="212"/>
                    </a:cubicBezTo>
                    <a:cubicBezTo>
                      <a:pt x="38" y="211"/>
                      <a:pt x="43" y="211"/>
                      <a:pt x="47" y="211"/>
                    </a:cubicBezTo>
                    <a:cubicBezTo>
                      <a:pt x="46" y="210"/>
                      <a:pt x="52" y="206"/>
                      <a:pt x="54" y="209"/>
                    </a:cubicBezTo>
                    <a:cubicBezTo>
                      <a:pt x="53" y="210"/>
                      <a:pt x="53" y="210"/>
                      <a:pt x="52" y="211"/>
                    </a:cubicBezTo>
                    <a:cubicBezTo>
                      <a:pt x="53" y="212"/>
                      <a:pt x="53" y="212"/>
                      <a:pt x="53" y="212"/>
                    </a:cubicBezTo>
                    <a:cubicBezTo>
                      <a:pt x="55" y="210"/>
                      <a:pt x="57" y="208"/>
                      <a:pt x="59" y="206"/>
                    </a:cubicBezTo>
                    <a:cubicBezTo>
                      <a:pt x="63" y="209"/>
                      <a:pt x="68" y="204"/>
                      <a:pt x="70" y="207"/>
                    </a:cubicBezTo>
                    <a:cubicBezTo>
                      <a:pt x="70" y="205"/>
                      <a:pt x="73" y="205"/>
                      <a:pt x="74" y="205"/>
                    </a:cubicBezTo>
                    <a:cubicBezTo>
                      <a:pt x="83" y="204"/>
                      <a:pt x="92" y="199"/>
                      <a:pt x="101" y="198"/>
                    </a:cubicBezTo>
                    <a:cubicBezTo>
                      <a:pt x="101" y="198"/>
                      <a:pt x="102" y="198"/>
                      <a:pt x="102" y="198"/>
                    </a:cubicBezTo>
                    <a:cubicBezTo>
                      <a:pt x="102" y="198"/>
                      <a:pt x="101" y="198"/>
                      <a:pt x="101" y="198"/>
                    </a:cubicBezTo>
                    <a:cubicBezTo>
                      <a:pt x="100" y="199"/>
                      <a:pt x="100" y="200"/>
                      <a:pt x="99" y="200"/>
                    </a:cubicBezTo>
                    <a:cubicBezTo>
                      <a:pt x="99" y="202"/>
                      <a:pt x="100" y="203"/>
                      <a:pt x="100" y="204"/>
                    </a:cubicBezTo>
                    <a:cubicBezTo>
                      <a:pt x="100" y="202"/>
                      <a:pt x="101" y="204"/>
                      <a:pt x="103" y="204"/>
                    </a:cubicBezTo>
                    <a:cubicBezTo>
                      <a:pt x="103" y="202"/>
                      <a:pt x="105" y="202"/>
                      <a:pt x="104" y="199"/>
                    </a:cubicBezTo>
                    <a:cubicBezTo>
                      <a:pt x="106" y="200"/>
                      <a:pt x="106" y="199"/>
                      <a:pt x="107" y="199"/>
                    </a:cubicBezTo>
                    <a:cubicBezTo>
                      <a:pt x="106" y="202"/>
                      <a:pt x="110" y="203"/>
                      <a:pt x="110" y="206"/>
                    </a:cubicBezTo>
                    <a:cubicBezTo>
                      <a:pt x="109" y="206"/>
                      <a:pt x="107" y="205"/>
                      <a:pt x="105" y="205"/>
                    </a:cubicBezTo>
                    <a:cubicBezTo>
                      <a:pt x="101" y="213"/>
                      <a:pt x="89" y="213"/>
                      <a:pt x="85" y="218"/>
                    </a:cubicBezTo>
                    <a:cubicBezTo>
                      <a:pt x="83" y="218"/>
                      <a:pt x="83" y="218"/>
                      <a:pt x="81" y="218"/>
                    </a:cubicBezTo>
                    <a:cubicBezTo>
                      <a:pt x="80" y="219"/>
                      <a:pt x="79" y="220"/>
                      <a:pt x="80" y="222"/>
                    </a:cubicBezTo>
                    <a:cubicBezTo>
                      <a:pt x="73" y="224"/>
                      <a:pt x="68" y="228"/>
                      <a:pt x="63" y="232"/>
                    </a:cubicBezTo>
                    <a:cubicBezTo>
                      <a:pt x="61" y="234"/>
                      <a:pt x="59" y="236"/>
                      <a:pt x="56" y="238"/>
                    </a:cubicBezTo>
                    <a:cubicBezTo>
                      <a:pt x="54" y="237"/>
                      <a:pt x="58" y="236"/>
                      <a:pt x="56" y="235"/>
                    </a:cubicBezTo>
                    <a:cubicBezTo>
                      <a:pt x="53" y="237"/>
                      <a:pt x="48" y="236"/>
                      <a:pt x="48" y="242"/>
                    </a:cubicBezTo>
                    <a:cubicBezTo>
                      <a:pt x="51" y="243"/>
                      <a:pt x="52" y="245"/>
                      <a:pt x="57" y="244"/>
                    </a:cubicBezTo>
                    <a:cubicBezTo>
                      <a:pt x="55" y="241"/>
                      <a:pt x="60" y="238"/>
                      <a:pt x="62" y="235"/>
                    </a:cubicBezTo>
                    <a:cubicBezTo>
                      <a:pt x="62" y="236"/>
                      <a:pt x="61" y="238"/>
                      <a:pt x="62" y="238"/>
                    </a:cubicBezTo>
                    <a:cubicBezTo>
                      <a:pt x="67" y="230"/>
                      <a:pt x="74" y="225"/>
                      <a:pt x="83" y="222"/>
                    </a:cubicBezTo>
                    <a:cubicBezTo>
                      <a:pt x="86" y="218"/>
                      <a:pt x="91" y="215"/>
                      <a:pt x="97" y="213"/>
                    </a:cubicBezTo>
                    <a:cubicBezTo>
                      <a:pt x="91" y="219"/>
                      <a:pt x="84" y="223"/>
                      <a:pt x="78" y="228"/>
                    </a:cubicBezTo>
                    <a:cubicBezTo>
                      <a:pt x="78" y="229"/>
                      <a:pt x="78" y="229"/>
                      <a:pt x="78" y="229"/>
                    </a:cubicBezTo>
                    <a:cubicBezTo>
                      <a:pt x="85" y="223"/>
                      <a:pt x="94" y="220"/>
                      <a:pt x="99" y="213"/>
                    </a:cubicBezTo>
                    <a:cubicBezTo>
                      <a:pt x="100" y="214"/>
                      <a:pt x="100" y="215"/>
                      <a:pt x="102" y="215"/>
                    </a:cubicBezTo>
                    <a:cubicBezTo>
                      <a:pt x="103" y="213"/>
                      <a:pt x="105" y="213"/>
                      <a:pt x="106" y="213"/>
                    </a:cubicBezTo>
                    <a:cubicBezTo>
                      <a:pt x="103" y="215"/>
                      <a:pt x="103" y="217"/>
                      <a:pt x="100" y="219"/>
                    </a:cubicBezTo>
                    <a:cubicBezTo>
                      <a:pt x="102" y="219"/>
                      <a:pt x="102" y="218"/>
                      <a:pt x="104" y="217"/>
                    </a:cubicBezTo>
                    <a:cubicBezTo>
                      <a:pt x="104" y="220"/>
                      <a:pt x="106" y="221"/>
                      <a:pt x="105" y="223"/>
                    </a:cubicBezTo>
                    <a:cubicBezTo>
                      <a:pt x="111" y="223"/>
                      <a:pt x="112" y="232"/>
                      <a:pt x="120" y="233"/>
                    </a:cubicBezTo>
                    <a:cubicBezTo>
                      <a:pt x="123" y="230"/>
                      <a:pt x="130" y="228"/>
                      <a:pt x="133" y="232"/>
                    </a:cubicBezTo>
                    <a:cubicBezTo>
                      <a:pt x="134" y="236"/>
                      <a:pt x="131" y="241"/>
                      <a:pt x="128" y="237"/>
                    </a:cubicBezTo>
                    <a:cubicBezTo>
                      <a:pt x="128" y="239"/>
                      <a:pt x="130" y="238"/>
                      <a:pt x="130" y="240"/>
                    </a:cubicBezTo>
                    <a:cubicBezTo>
                      <a:pt x="129" y="240"/>
                      <a:pt x="129" y="240"/>
                      <a:pt x="128" y="239"/>
                    </a:cubicBezTo>
                    <a:cubicBezTo>
                      <a:pt x="129" y="241"/>
                      <a:pt x="128" y="242"/>
                      <a:pt x="127" y="243"/>
                    </a:cubicBezTo>
                    <a:cubicBezTo>
                      <a:pt x="127" y="243"/>
                      <a:pt x="128" y="244"/>
                      <a:pt x="128" y="244"/>
                    </a:cubicBezTo>
                    <a:cubicBezTo>
                      <a:pt x="127" y="244"/>
                      <a:pt x="127" y="244"/>
                      <a:pt x="126" y="245"/>
                    </a:cubicBezTo>
                    <a:cubicBezTo>
                      <a:pt x="131" y="248"/>
                      <a:pt x="124" y="254"/>
                      <a:pt x="119" y="252"/>
                    </a:cubicBezTo>
                    <a:cubicBezTo>
                      <a:pt x="119" y="251"/>
                      <a:pt x="116" y="250"/>
                      <a:pt x="116" y="251"/>
                    </a:cubicBezTo>
                    <a:cubicBezTo>
                      <a:pt x="119" y="252"/>
                      <a:pt x="120" y="253"/>
                      <a:pt x="121" y="256"/>
                    </a:cubicBezTo>
                    <a:cubicBezTo>
                      <a:pt x="120" y="256"/>
                      <a:pt x="120" y="256"/>
                      <a:pt x="120" y="257"/>
                    </a:cubicBezTo>
                    <a:cubicBezTo>
                      <a:pt x="119" y="257"/>
                      <a:pt x="118" y="257"/>
                      <a:pt x="118" y="257"/>
                    </a:cubicBezTo>
                    <a:cubicBezTo>
                      <a:pt x="118" y="258"/>
                      <a:pt x="118" y="259"/>
                      <a:pt x="118" y="260"/>
                    </a:cubicBezTo>
                    <a:cubicBezTo>
                      <a:pt x="120" y="260"/>
                      <a:pt x="120" y="260"/>
                      <a:pt x="120" y="260"/>
                    </a:cubicBezTo>
                    <a:cubicBezTo>
                      <a:pt x="120" y="259"/>
                      <a:pt x="121" y="260"/>
                      <a:pt x="122" y="260"/>
                    </a:cubicBezTo>
                    <a:cubicBezTo>
                      <a:pt x="122" y="261"/>
                      <a:pt x="124" y="261"/>
                      <a:pt x="122" y="262"/>
                    </a:cubicBezTo>
                    <a:cubicBezTo>
                      <a:pt x="122" y="262"/>
                      <a:pt x="122" y="262"/>
                      <a:pt x="122" y="262"/>
                    </a:cubicBezTo>
                    <a:cubicBezTo>
                      <a:pt x="123" y="263"/>
                      <a:pt x="123" y="263"/>
                      <a:pt x="123" y="263"/>
                    </a:cubicBezTo>
                    <a:cubicBezTo>
                      <a:pt x="123" y="263"/>
                      <a:pt x="124" y="262"/>
                      <a:pt x="125" y="262"/>
                    </a:cubicBezTo>
                    <a:cubicBezTo>
                      <a:pt x="126" y="263"/>
                      <a:pt x="127" y="265"/>
                      <a:pt x="128" y="263"/>
                    </a:cubicBezTo>
                    <a:cubicBezTo>
                      <a:pt x="127" y="263"/>
                      <a:pt x="127" y="261"/>
                      <a:pt x="127" y="260"/>
                    </a:cubicBezTo>
                    <a:cubicBezTo>
                      <a:pt x="128" y="259"/>
                      <a:pt x="128" y="259"/>
                      <a:pt x="130" y="259"/>
                    </a:cubicBezTo>
                    <a:cubicBezTo>
                      <a:pt x="129" y="261"/>
                      <a:pt x="130" y="261"/>
                      <a:pt x="130" y="262"/>
                    </a:cubicBezTo>
                    <a:cubicBezTo>
                      <a:pt x="129" y="263"/>
                      <a:pt x="127" y="265"/>
                      <a:pt x="128" y="267"/>
                    </a:cubicBezTo>
                    <a:cubicBezTo>
                      <a:pt x="129" y="265"/>
                      <a:pt x="130" y="263"/>
                      <a:pt x="131" y="262"/>
                    </a:cubicBezTo>
                    <a:cubicBezTo>
                      <a:pt x="132" y="262"/>
                      <a:pt x="132" y="263"/>
                      <a:pt x="133" y="263"/>
                    </a:cubicBezTo>
                    <a:cubicBezTo>
                      <a:pt x="133" y="263"/>
                      <a:pt x="133" y="261"/>
                      <a:pt x="135" y="262"/>
                    </a:cubicBezTo>
                    <a:cubicBezTo>
                      <a:pt x="135" y="259"/>
                      <a:pt x="134" y="263"/>
                      <a:pt x="133" y="261"/>
                    </a:cubicBezTo>
                    <a:cubicBezTo>
                      <a:pt x="137" y="258"/>
                      <a:pt x="133" y="258"/>
                      <a:pt x="136" y="255"/>
                    </a:cubicBezTo>
                    <a:cubicBezTo>
                      <a:pt x="136" y="258"/>
                      <a:pt x="141" y="254"/>
                      <a:pt x="139" y="254"/>
                    </a:cubicBezTo>
                    <a:cubicBezTo>
                      <a:pt x="138" y="255"/>
                      <a:pt x="140" y="253"/>
                      <a:pt x="139" y="252"/>
                    </a:cubicBezTo>
                    <a:cubicBezTo>
                      <a:pt x="138" y="251"/>
                      <a:pt x="138" y="253"/>
                      <a:pt x="137" y="253"/>
                    </a:cubicBezTo>
                    <a:cubicBezTo>
                      <a:pt x="136" y="250"/>
                      <a:pt x="139" y="246"/>
                      <a:pt x="140" y="245"/>
                    </a:cubicBezTo>
                    <a:cubicBezTo>
                      <a:pt x="140" y="246"/>
                      <a:pt x="140" y="248"/>
                      <a:pt x="141" y="249"/>
                    </a:cubicBezTo>
                    <a:cubicBezTo>
                      <a:pt x="141" y="247"/>
                      <a:pt x="143" y="247"/>
                      <a:pt x="143" y="245"/>
                    </a:cubicBezTo>
                    <a:cubicBezTo>
                      <a:pt x="142" y="244"/>
                      <a:pt x="142" y="244"/>
                      <a:pt x="140" y="244"/>
                    </a:cubicBezTo>
                    <a:cubicBezTo>
                      <a:pt x="141" y="243"/>
                      <a:pt x="141" y="241"/>
                      <a:pt x="143" y="243"/>
                    </a:cubicBezTo>
                    <a:cubicBezTo>
                      <a:pt x="142" y="240"/>
                      <a:pt x="144" y="239"/>
                      <a:pt x="145" y="238"/>
                    </a:cubicBezTo>
                    <a:cubicBezTo>
                      <a:pt x="146" y="239"/>
                      <a:pt x="148" y="240"/>
                      <a:pt x="149" y="239"/>
                    </a:cubicBezTo>
                    <a:cubicBezTo>
                      <a:pt x="150" y="236"/>
                      <a:pt x="146" y="237"/>
                      <a:pt x="147" y="235"/>
                    </a:cubicBezTo>
                    <a:cubicBezTo>
                      <a:pt x="149" y="234"/>
                      <a:pt x="150" y="237"/>
                      <a:pt x="151" y="235"/>
                    </a:cubicBezTo>
                    <a:cubicBezTo>
                      <a:pt x="150" y="235"/>
                      <a:pt x="149" y="235"/>
                      <a:pt x="149" y="234"/>
                    </a:cubicBezTo>
                    <a:cubicBezTo>
                      <a:pt x="151" y="234"/>
                      <a:pt x="152" y="233"/>
                      <a:pt x="152" y="231"/>
                    </a:cubicBezTo>
                    <a:cubicBezTo>
                      <a:pt x="151" y="230"/>
                      <a:pt x="151" y="231"/>
                      <a:pt x="150" y="230"/>
                    </a:cubicBezTo>
                    <a:cubicBezTo>
                      <a:pt x="152" y="229"/>
                      <a:pt x="153" y="227"/>
                      <a:pt x="155" y="226"/>
                    </a:cubicBezTo>
                    <a:cubicBezTo>
                      <a:pt x="156" y="226"/>
                      <a:pt x="155" y="228"/>
                      <a:pt x="157" y="227"/>
                    </a:cubicBezTo>
                    <a:cubicBezTo>
                      <a:pt x="160" y="226"/>
                      <a:pt x="160" y="223"/>
                      <a:pt x="161" y="223"/>
                    </a:cubicBezTo>
                    <a:cubicBezTo>
                      <a:pt x="161" y="223"/>
                      <a:pt x="166" y="226"/>
                      <a:pt x="164" y="222"/>
                    </a:cubicBezTo>
                    <a:cubicBezTo>
                      <a:pt x="163" y="222"/>
                      <a:pt x="161" y="222"/>
                      <a:pt x="161" y="220"/>
                    </a:cubicBezTo>
                    <a:cubicBezTo>
                      <a:pt x="164" y="220"/>
                      <a:pt x="165" y="223"/>
                      <a:pt x="166" y="222"/>
                    </a:cubicBezTo>
                    <a:cubicBezTo>
                      <a:pt x="166" y="227"/>
                      <a:pt x="174" y="232"/>
                      <a:pt x="170" y="239"/>
                    </a:cubicBezTo>
                    <a:cubicBezTo>
                      <a:pt x="170" y="240"/>
                      <a:pt x="171" y="240"/>
                      <a:pt x="172" y="240"/>
                    </a:cubicBezTo>
                    <a:cubicBezTo>
                      <a:pt x="172" y="238"/>
                      <a:pt x="173" y="237"/>
                      <a:pt x="173" y="235"/>
                    </a:cubicBezTo>
                    <a:cubicBezTo>
                      <a:pt x="172" y="234"/>
                      <a:pt x="170" y="231"/>
                      <a:pt x="171" y="229"/>
                    </a:cubicBezTo>
                    <a:cubicBezTo>
                      <a:pt x="174" y="232"/>
                      <a:pt x="176" y="240"/>
                      <a:pt x="181" y="240"/>
                    </a:cubicBezTo>
                    <a:cubicBezTo>
                      <a:pt x="178" y="239"/>
                      <a:pt x="176" y="236"/>
                      <a:pt x="175" y="233"/>
                    </a:cubicBezTo>
                    <a:cubicBezTo>
                      <a:pt x="175" y="233"/>
                      <a:pt x="177" y="235"/>
                      <a:pt x="177" y="233"/>
                    </a:cubicBezTo>
                    <a:cubicBezTo>
                      <a:pt x="173" y="231"/>
                      <a:pt x="168" y="222"/>
                      <a:pt x="169" y="220"/>
                    </a:cubicBezTo>
                    <a:cubicBezTo>
                      <a:pt x="168" y="218"/>
                      <a:pt x="168" y="220"/>
                      <a:pt x="167" y="220"/>
                    </a:cubicBezTo>
                    <a:cubicBezTo>
                      <a:pt x="165" y="218"/>
                      <a:pt x="167" y="216"/>
                      <a:pt x="165" y="214"/>
                    </a:cubicBezTo>
                    <a:cubicBezTo>
                      <a:pt x="165" y="213"/>
                      <a:pt x="167" y="211"/>
                      <a:pt x="168" y="212"/>
                    </a:cubicBezTo>
                    <a:cubicBezTo>
                      <a:pt x="167" y="212"/>
                      <a:pt x="166" y="213"/>
                      <a:pt x="166" y="215"/>
                    </a:cubicBezTo>
                    <a:cubicBezTo>
                      <a:pt x="167" y="215"/>
                      <a:pt x="166" y="216"/>
                      <a:pt x="167" y="216"/>
                    </a:cubicBezTo>
                    <a:cubicBezTo>
                      <a:pt x="167" y="215"/>
                      <a:pt x="170" y="215"/>
                      <a:pt x="171" y="216"/>
                    </a:cubicBezTo>
                    <a:cubicBezTo>
                      <a:pt x="172" y="214"/>
                      <a:pt x="170" y="212"/>
                      <a:pt x="172" y="211"/>
                    </a:cubicBezTo>
                    <a:cubicBezTo>
                      <a:pt x="172" y="213"/>
                      <a:pt x="173" y="214"/>
                      <a:pt x="172" y="216"/>
                    </a:cubicBezTo>
                    <a:cubicBezTo>
                      <a:pt x="174" y="216"/>
                      <a:pt x="173" y="214"/>
                      <a:pt x="176" y="215"/>
                    </a:cubicBezTo>
                    <a:cubicBezTo>
                      <a:pt x="175" y="217"/>
                      <a:pt x="173" y="217"/>
                      <a:pt x="173" y="219"/>
                    </a:cubicBezTo>
                    <a:cubicBezTo>
                      <a:pt x="176" y="218"/>
                      <a:pt x="178" y="221"/>
                      <a:pt x="182" y="220"/>
                    </a:cubicBezTo>
                    <a:cubicBezTo>
                      <a:pt x="186" y="227"/>
                      <a:pt x="181" y="232"/>
                      <a:pt x="188" y="237"/>
                    </a:cubicBezTo>
                    <a:cubicBezTo>
                      <a:pt x="187" y="237"/>
                      <a:pt x="186" y="238"/>
                      <a:pt x="187" y="240"/>
                    </a:cubicBezTo>
                    <a:cubicBezTo>
                      <a:pt x="190" y="241"/>
                      <a:pt x="188" y="237"/>
                      <a:pt x="189" y="237"/>
                    </a:cubicBezTo>
                    <a:cubicBezTo>
                      <a:pt x="191" y="238"/>
                      <a:pt x="194" y="238"/>
                      <a:pt x="195" y="241"/>
                    </a:cubicBezTo>
                    <a:cubicBezTo>
                      <a:pt x="195" y="241"/>
                      <a:pt x="193" y="244"/>
                      <a:pt x="195" y="244"/>
                    </a:cubicBezTo>
                    <a:cubicBezTo>
                      <a:pt x="197" y="241"/>
                      <a:pt x="200" y="239"/>
                      <a:pt x="201" y="237"/>
                    </a:cubicBezTo>
                    <a:cubicBezTo>
                      <a:pt x="202" y="237"/>
                      <a:pt x="201" y="239"/>
                      <a:pt x="202" y="239"/>
                    </a:cubicBezTo>
                    <a:cubicBezTo>
                      <a:pt x="202" y="236"/>
                      <a:pt x="205" y="232"/>
                      <a:pt x="204" y="229"/>
                    </a:cubicBezTo>
                    <a:cubicBezTo>
                      <a:pt x="206" y="230"/>
                      <a:pt x="207" y="227"/>
                      <a:pt x="208" y="228"/>
                    </a:cubicBezTo>
                    <a:cubicBezTo>
                      <a:pt x="208" y="231"/>
                      <a:pt x="207" y="232"/>
                      <a:pt x="207" y="234"/>
                    </a:cubicBezTo>
                    <a:cubicBezTo>
                      <a:pt x="205" y="232"/>
                      <a:pt x="203" y="234"/>
                      <a:pt x="203" y="236"/>
                    </a:cubicBezTo>
                    <a:cubicBezTo>
                      <a:pt x="205" y="237"/>
                      <a:pt x="206" y="234"/>
                      <a:pt x="209" y="234"/>
                    </a:cubicBezTo>
                    <a:cubicBezTo>
                      <a:pt x="208" y="235"/>
                      <a:pt x="209" y="238"/>
                      <a:pt x="207" y="239"/>
                    </a:cubicBezTo>
                    <a:cubicBezTo>
                      <a:pt x="208" y="238"/>
                      <a:pt x="207" y="236"/>
                      <a:pt x="208" y="235"/>
                    </a:cubicBezTo>
                    <a:cubicBezTo>
                      <a:pt x="205" y="236"/>
                      <a:pt x="205" y="241"/>
                      <a:pt x="206" y="243"/>
                    </a:cubicBezTo>
                    <a:cubicBezTo>
                      <a:pt x="209" y="243"/>
                      <a:pt x="209" y="243"/>
                      <a:pt x="209" y="243"/>
                    </a:cubicBezTo>
                    <a:cubicBezTo>
                      <a:pt x="209" y="242"/>
                      <a:pt x="208" y="240"/>
                      <a:pt x="209" y="239"/>
                    </a:cubicBezTo>
                    <a:cubicBezTo>
                      <a:pt x="209" y="241"/>
                      <a:pt x="208" y="244"/>
                      <a:pt x="210" y="244"/>
                    </a:cubicBezTo>
                    <a:cubicBezTo>
                      <a:pt x="210" y="242"/>
                      <a:pt x="210" y="239"/>
                      <a:pt x="213" y="238"/>
                    </a:cubicBezTo>
                    <a:cubicBezTo>
                      <a:pt x="211" y="238"/>
                      <a:pt x="213" y="235"/>
                      <a:pt x="213" y="235"/>
                    </a:cubicBezTo>
                    <a:cubicBezTo>
                      <a:pt x="211" y="235"/>
                      <a:pt x="212" y="231"/>
                      <a:pt x="213" y="229"/>
                    </a:cubicBezTo>
                    <a:cubicBezTo>
                      <a:pt x="217" y="234"/>
                      <a:pt x="220" y="240"/>
                      <a:pt x="222" y="247"/>
                    </a:cubicBezTo>
                    <a:cubicBezTo>
                      <a:pt x="222" y="250"/>
                      <a:pt x="220" y="254"/>
                      <a:pt x="224" y="255"/>
                    </a:cubicBezTo>
                    <a:cubicBezTo>
                      <a:pt x="225" y="246"/>
                      <a:pt x="218" y="236"/>
                      <a:pt x="215" y="228"/>
                    </a:cubicBezTo>
                    <a:cubicBezTo>
                      <a:pt x="215" y="228"/>
                      <a:pt x="215" y="227"/>
                      <a:pt x="216" y="227"/>
                    </a:cubicBezTo>
                    <a:cubicBezTo>
                      <a:pt x="210" y="226"/>
                      <a:pt x="212" y="222"/>
                      <a:pt x="212" y="219"/>
                    </a:cubicBezTo>
                    <a:cubicBezTo>
                      <a:pt x="212" y="219"/>
                      <a:pt x="210" y="219"/>
                      <a:pt x="210" y="218"/>
                    </a:cubicBezTo>
                    <a:cubicBezTo>
                      <a:pt x="210" y="217"/>
                      <a:pt x="212" y="214"/>
                      <a:pt x="212" y="215"/>
                    </a:cubicBezTo>
                    <a:cubicBezTo>
                      <a:pt x="212" y="216"/>
                      <a:pt x="211" y="217"/>
                      <a:pt x="212" y="218"/>
                    </a:cubicBezTo>
                    <a:cubicBezTo>
                      <a:pt x="216" y="219"/>
                      <a:pt x="220" y="219"/>
                      <a:pt x="225" y="219"/>
                    </a:cubicBezTo>
                    <a:cubicBezTo>
                      <a:pt x="227" y="223"/>
                      <a:pt x="223" y="233"/>
                      <a:pt x="225" y="231"/>
                    </a:cubicBezTo>
                    <a:cubicBezTo>
                      <a:pt x="225" y="226"/>
                      <a:pt x="227" y="223"/>
                      <a:pt x="226" y="218"/>
                    </a:cubicBezTo>
                    <a:cubicBezTo>
                      <a:pt x="227" y="217"/>
                      <a:pt x="228" y="217"/>
                      <a:pt x="229" y="218"/>
                    </a:cubicBezTo>
                    <a:cubicBezTo>
                      <a:pt x="230" y="211"/>
                      <a:pt x="238" y="211"/>
                      <a:pt x="238" y="203"/>
                    </a:cubicBezTo>
                    <a:cubicBezTo>
                      <a:pt x="239" y="205"/>
                      <a:pt x="240" y="207"/>
                      <a:pt x="241" y="209"/>
                    </a:cubicBezTo>
                    <a:cubicBezTo>
                      <a:pt x="237" y="204"/>
                      <a:pt x="233" y="177"/>
                      <a:pt x="242" y="177"/>
                    </a:cubicBezTo>
                    <a:cubicBezTo>
                      <a:pt x="242" y="176"/>
                      <a:pt x="242" y="175"/>
                      <a:pt x="243" y="175"/>
                    </a:cubicBezTo>
                    <a:cubicBezTo>
                      <a:pt x="244" y="178"/>
                      <a:pt x="239" y="182"/>
                      <a:pt x="242" y="184"/>
                    </a:cubicBezTo>
                    <a:cubicBezTo>
                      <a:pt x="243" y="182"/>
                      <a:pt x="244" y="181"/>
                      <a:pt x="243" y="178"/>
                    </a:cubicBezTo>
                    <a:cubicBezTo>
                      <a:pt x="245" y="178"/>
                      <a:pt x="247" y="176"/>
                      <a:pt x="247" y="178"/>
                    </a:cubicBezTo>
                    <a:cubicBezTo>
                      <a:pt x="247" y="177"/>
                      <a:pt x="248" y="176"/>
                      <a:pt x="250" y="176"/>
                    </a:cubicBezTo>
                    <a:cubicBezTo>
                      <a:pt x="249" y="181"/>
                      <a:pt x="252" y="185"/>
                      <a:pt x="251" y="187"/>
                    </a:cubicBezTo>
                    <a:cubicBezTo>
                      <a:pt x="252" y="186"/>
                      <a:pt x="252" y="187"/>
                      <a:pt x="252" y="188"/>
                    </a:cubicBezTo>
                    <a:cubicBezTo>
                      <a:pt x="252" y="186"/>
                      <a:pt x="253" y="187"/>
                      <a:pt x="253" y="186"/>
                    </a:cubicBezTo>
                    <a:cubicBezTo>
                      <a:pt x="250" y="185"/>
                      <a:pt x="250" y="178"/>
                      <a:pt x="251" y="175"/>
                    </a:cubicBezTo>
                    <a:cubicBezTo>
                      <a:pt x="251" y="177"/>
                      <a:pt x="253" y="177"/>
                      <a:pt x="253" y="179"/>
                    </a:cubicBezTo>
                    <a:cubicBezTo>
                      <a:pt x="253" y="180"/>
                      <a:pt x="252" y="177"/>
                      <a:pt x="251" y="179"/>
                    </a:cubicBezTo>
                    <a:cubicBezTo>
                      <a:pt x="252" y="180"/>
                      <a:pt x="253" y="180"/>
                      <a:pt x="255" y="181"/>
                    </a:cubicBezTo>
                    <a:cubicBezTo>
                      <a:pt x="255" y="184"/>
                      <a:pt x="256" y="187"/>
                      <a:pt x="256" y="189"/>
                    </a:cubicBezTo>
                    <a:cubicBezTo>
                      <a:pt x="256" y="184"/>
                      <a:pt x="260" y="184"/>
                      <a:pt x="261" y="182"/>
                    </a:cubicBezTo>
                    <a:cubicBezTo>
                      <a:pt x="262" y="182"/>
                      <a:pt x="262" y="183"/>
                      <a:pt x="263" y="183"/>
                    </a:cubicBezTo>
                    <a:cubicBezTo>
                      <a:pt x="263" y="182"/>
                      <a:pt x="265" y="181"/>
                      <a:pt x="263" y="181"/>
                    </a:cubicBezTo>
                    <a:cubicBezTo>
                      <a:pt x="263" y="181"/>
                      <a:pt x="263" y="182"/>
                      <a:pt x="262" y="182"/>
                    </a:cubicBezTo>
                    <a:cubicBezTo>
                      <a:pt x="261" y="181"/>
                      <a:pt x="260" y="178"/>
                      <a:pt x="262" y="179"/>
                    </a:cubicBezTo>
                    <a:cubicBezTo>
                      <a:pt x="260" y="177"/>
                      <a:pt x="255" y="178"/>
                      <a:pt x="255" y="174"/>
                    </a:cubicBezTo>
                    <a:cubicBezTo>
                      <a:pt x="257" y="175"/>
                      <a:pt x="257" y="172"/>
                      <a:pt x="256" y="171"/>
                    </a:cubicBezTo>
                    <a:cubicBezTo>
                      <a:pt x="255" y="172"/>
                      <a:pt x="256" y="174"/>
                      <a:pt x="255" y="173"/>
                    </a:cubicBezTo>
                    <a:cubicBezTo>
                      <a:pt x="254" y="171"/>
                      <a:pt x="253" y="170"/>
                      <a:pt x="251" y="169"/>
                    </a:cubicBezTo>
                    <a:cubicBezTo>
                      <a:pt x="251" y="168"/>
                      <a:pt x="252" y="168"/>
                      <a:pt x="252" y="167"/>
                    </a:cubicBezTo>
                    <a:cubicBezTo>
                      <a:pt x="256" y="164"/>
                      <a:pt x="260" y="167"/>
                      <a:pt x="266" y="166"/>
                    </a:cubicBezTo>
                    <a:cubicBezTo>
                      <a:pt x="267" y="165"/>
                      <a:pt x="265" y="165"/>
                      <a:pt x="266" y="164"/>
                    </a:cubicBezTo>
                    <a:cubicBezTo>
                      <a:pt x="267" y="164"/>
                      <a:pt x="269" y="166"/>
                      <a:pt x="269" y="165"/>
                    </a:cubicBezTo>
                    <a:cubicBezTo>
                      <a:pt x="269" y="165"/>
                      <a:pt x="268" y="165"/>
                      <a:pt x="268" y="164"/>
                    </a:cubicBezTo>
                    <a:cubicBezTo>
                      <a:pt x="270" y="164"/>
                      <a:pt x="269" y="165"/>
                      <a:pt x="270" y="165"/>
                    </a:cubicBezTo>
                    <a:cubicBezTo>
                      <a:pt x="270" y="163"/>
                      <a:pt x="271" y="162"/>
                      <a:pt x="270" y="160"/>
                    </a:cubicBezTo>
                    <a:cubicBezTo>
                      <a:pt x="271" y="160"/>
                      <a:pt x="272" y="160"/>
                      <a:pt x="272" y="159"/>
                    </a:cubicBezTo>
                    <a:cubicBezTo>
                      <a:pt x="272" y="160"/>
                      <a:pt x="272" y="160"/>
                      <a:pt x="273" y="161"/>
                    </a:cubicBezTo>
                    <a:cubicBezTo>
                      <a:pt x="273" y="163"/>
                      <a:pt x="271" y="163"/>
                      <a:pt x="271" y="165"/>
                    </a:cubicBezTo>
                    <a:cubicBezTo>
                      <a:pt x="275" y="164"/>
                      <a:pt x="275" y="164"/>
                      <a:pt x="277" y="166"/>
                    </a:cubicBezTo>
                    <a:cubicBezTo>
                      <a:pt x="277" y="164"/>
                      <a:pt x="274" y="165"/>
                      <a:pt x="275" y="162"/>
                    </a:cubicBezTo>
                    <a:cubicBezTo>
                      <a:pt x="276" y="162"/>
                      <a:pt x="278" y="165"/>
                      <a:pt x="278" y="164"/>
                    </a:cubicBezTo>
                    <a:cubicBezTo>
                      <a:pt x="275" y="163"/>
                      <a:pt x="274" y="157"/>
                      <a:pt x="273" y="156"/>
                    </a:cubicBezTo>
                    <a:cubicBezTo>
                      <a:pt x="277" y="156"/>
                      <a:pt x="275" y="160"/>
                      <a:pt x="276" y="160"/>
                    </a:cubicBezTo>
                    <a:cubicBezTo>
                      <a:pt x="277" y="159"/>
                      <a:pt x="279" y="159"/>
                      <a:pt x="279" y="156"/>
                    </a:cubicBezTo>
                    <a:cubicBezTo>
                      <a:pt x="275" y="157"/>
                      <a:pt x="274" y="155"/>
                      <a:pt x="273" y="153"/>
                    </a:cubicBezTo>
                    <a:cubicBezTo>
                      <a:pt x="273" y="153"/>
                      <a:pt x="276" y="154"/>
                      <a:pt x="276" y="152"/>
                    </a:cubicBezTo>
                    <a:cubicBezTo>
                      <a:pt x="275" y="150"/>
                      <a:pt x="274" y="154"/>
                      <a:pt x="274" y="152"/>
                    </a:cubicBezTo>
                    <a:cubicBezTo>
                      <a:pt x="274" y="151"/>
                      <a:pt x="275" y="152"/>
                      <a:pt x="275" y="150"/>
                    </a:cubicBezTo>
                    <a:cubicBezTo>
                      <a:pt x="274" y="150"/>
                      <a:pt x="274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4" y="150"/>
                      <a:pt x="273" y="148"/>
                      <a:pt x="274" y="148"/>
                    </a:cubicBezTo>
                    <a:cubicBezTo>
                      <a:pt x="279" y="148"/>
                      <a:pt x="279" y="148"/>
                      <a:pt x="279" y="148"/>
                    </a:cubicBezTo>
                    <a:cubicBezTo>
                      <a:pt x="279" y="149"/>
                      <a:pt x="279" y="151"/>
                      <a:pt x="281" y="151"/>
                    </a:cubicBezTo>
                    <a:cubicBezTo>
                      <a:pt x="281" y="151"/>
                      <a:pt x="281" y="150"/>
                      <a:pt x="281" y="150"/>
                    </a:cubicBezTo>
                    <a:cubicBezTo>
                      <a:pt x="281" y="149"/>
                      <a:pt x="281" y="149"/>
                      <a:pt x="281" y="149"/>
                    </a:cubicBezTo>
                    <a:cubicBezTo>
                      <a:pt x="281" y="148"/>
                      <a:pt x="280" y="149"/>
                      <a:pt x="280" y="148"/>
                    </a:cubicBezTo>
                    <a:cubicBezTo>
                      <a:pt x="280" y="147"/>
                      <a:pt x="284" y="146"/>
                      <a:pt x="283" y="145"/>
                    </a:cubicBezTo>
                    <a:cubicBezTo>
                      <a:pt x="280" y="147"/>
                      <a:pt x="277" y="148"/>
                      <a:pt x="273" y="146"/>
                    </a:cubicBezTo>
                    <a:cubicBezTo>
                      <a:pt x="276" y="144"/>
                      <a:pt x="271" y="144"/>
                      <a:pt x="272" y="141"/>
                    </a:cubicBezTo>
                    <a:cubicBezTo>
                      <a:pt x="274" y="141"/>
                      <a:pt x="277" y="141"/>
                      <a:pt x="278" y="139"/>
                    </a:cubicBezTo>
                    <a:cubicBezTo>
                      <a:pt x="275" y="139"/>
                      <a:pt x="274" y="140"/>
                      <a:pt x="272" y="140"/>
                    </a:cubicBezTo>
                    <a:cubicBezTo>
                      <a:pt x="271" y="138"/>
                      <a:pt x="269" y="135"/>
                      <a:pt x="272" y="134"/>
                    </a:cubicBezTo>
                    <a:cubicBezTo>
                      <a:pt x="273" y="134"/>
                      <a:pt x="275" y="136"/>
                      <a:pt x="275" y="135"/>
                    </a:cubicBezTo>
                    <a:cubicBezTo>
                      <a:pt x="274" y="135"/>
                      <a:pt x="274" y="133"/>
                      <a:pt x="273" y="133"/>
                    </a:cubicBezTo>
                    <a:cubicBezTo>
                      <a:pt x="269" y="135"/>
                      <a:pt x="268" y="131"/>
                      <a:pt x="266" y="134"/>
                    </a:cubicBezTo>
                    <a:cubicBezTo>
                      <a:pt x="267" y="132"/>
                      <a:pt x="265" y="132"/>
                      <a:pt x="264" y="131"/>
                    </a:cubicBezTo>
                    <a:cubicBezTo>
                      <a:pt x="265" y="131"/>
                      <a:pt x="269" y="128"/>
                      <a:pt x="267" y="129"/>
                    </a:cubicBezTo>
                    <a:cubicBezTo>
                      <a:pt x="263" y="131"/>
                      <a:pt x="259" y="131"/>
                      <a:pt x="257" y="127"/>
                    </a:cubicBezTo>
                    <a:cubicBezTo>
                      <a:pt x="258" y="125"/>
                      <a:pt x="260" y="125"/>
                      <a:pt x="260" y="122"/>
                    </a:cubicBezTo>
                    <a:cubicBezTo>
                      <a:pt x="259" y="121"/>
                      <a:pt x="256" y="124"/>
                      <a:pt x="255" y="122"/>
                    </a:cubicBezTo>
                    <a:cubicBezTo>
                      <a:pt x="262" y="118"/>
                      <a:pt x="273" y="116"/>
                      <a:pt x="279" y="112"/>
                    </a:cubicBezTo>
                    <a:cubicBezTo>
                      <a:pt x="269" y="113"/>
                      <a:pt x="261" y="117"/>
                      <a:pt x="253" y="121"/>
                    </a:cubicBezTo>
                    <a:cubicBezTo>
                      <a:pt x="253" y="120"/>
                      <a:pt x="251" y="121"/>
                      <a:pt x="251" y="120"/>
                    </a:cubicBezTo>
                    <a:cubicBezTo>
                      <a:pt x="253" y="115"/>
                      <a:pt x="250" y="107"/>
                      <a:pt x="253" y="105"/>
                    </a:cubicBezTo>
                    <a:cubicBezTo>
                      <a:pt x="252" y="104"/>
                      <a:pt x="252" y="102"/>
                      <a:pt x="251" y="101"/>
                    </a:cubicBezTo>
                    <a:cubicBezTo>
                      <a:pt x="249" y="101"/>
                      <a:pt x="247" y="101"/>
                      <a:pt x="246" y="102"/>
                    </a:cubicBezTo>
                    <a:cubicBezTo>
                      <a:pt x="246" y="102"/>
                      <a:pt x="246" y="103"/>
                      <a:pt x="246" y="103"/>
                    </a:cubicBezTo>
                    <a:cubicBezTo>
                      <a:pt x="246" y="107"/>
                      <a:pt x="253" y="105"/>
                      <a:pt x="251" y="110"/>
                    </a:cubicBezTo>
                    <a:cubicBezTo>
                      <a:pt x="249" y="110"/>
                      <a:pt x="247" y="111"/>
                      <a:pt x="247" y="113"/>
                    </a:cubicBezTo>
                    <a:cubicBezTo>
                      <a:pt x="248" y="114"/>
                      <a:pt x="251" y="112"/>
                      <a:pt x="251" y="113"/>
                    </a:cubicBezTo>
                    <a:cubicBezTo>
                      <a:pt x="250" y="116"/>
                      <a:pt x="252" y="120"/>
                      <a:pt x="250" y="121"/>
                    </a:cubicBezTo>
                    <a:cubicBezTo>
                      <a:pt x="250" y="121"/>
                      <a:pt x="250" y="118"/>
                      <a:pt x="249" y="116"/>
                    </a:cubicBezTo>
                    <a:cubicBezTo>
                      <a:pt x="247" y="116"/>
                      <a:pt x="247" y="117"/>
                      <a:pt x="246" y="118"/>
                    </a:cubicBezTo>
                    <a:cubicBezTo>
                      <a:pt x="246" y="121"/>
                      <a:pt x="249" y="120"/>
                      <a:pt x="249" y="123"/>
                    </a:cubicBezTo>
                    <a:cubicBezTo>
                      <a:pt x="245" y="123"/>
                      <a:pt x="239" y="124"/>
                      <a:pt x="238" y="121"/>
                    </a:cubicBezTo>
                    <a:cubicBezTo>
                      <a:pt x="239" y="120"/>
                      <a:pt x="239" y="119"/>
                      <a:pt x="237" y="118"/>
                    </a:cubicBezTo>
                    <a:cubicBezTo>
                      <a:pt x="237" y="117"/>
                      <a:pt x="239" y="115"/>
                      <a:pt x="238" y="114"/>
                    </a:cubicBezTo>
                    <a:cubicBezTo>
                      <a:pt x="237" y="118"/>
                      <a:pt x="234" y="120"/>
                      <a:pt x="231" y="118"/>
                    </a:cubicBezTo>
                    <a:cubicBezTo>
                      <a:pt x="233" y="116"/>
                      <a:pt x="232" y="113"/>
                      <a:pt x="231" y="112"/>
                    </a:cubicBezTo>
                    <a:cubicBezTo>
                      <a:pt x="233" y="113"/>
                      <a:pt x="236" y="111"/>
                      <a:pt x="236" y="109"/>
                    </a:cubicBezTo>
                    <a:cubicBezTo>
                      <a:pt x="234" y="110"/>
                      <a:pt x="236" y="108"/>
                      <a:pt x="235" y="108"/>
                    </a:cubicBezTo>
                    <a:cubicBezTo>
                      <a:pt x="234" y="109"/>
                      <a:pt x="232" y="110"/>
                      <a:pt x="231" y="111"/>
                    </a:cubicBezTo>
                    <a:cubicBezTo>
                      <a:pt x="230" y="109"/>
                      <a:pt x="232" y="106"/>
                      <a:pt x="231" y="105"/>
                    </a:cubicBezTo>
                    <a:cubicBezTo>
                      <a:pt x="230" y="108"/>
                      <a:pt x="230" y="104"/>
                      <a:pt x="229" y="104"/>
                    </a:cubicBezTo>
                    <a:cubicBezTo>
                      <a:pt x="228" y="105"/>
                      <a:pt x="228" y="110"/>
                      <a:pt x="225" y="108"/>
                    </a:cubicBezTo>
                    <a:cubicBezTo>
                      <a:pt x="226" y="108"/>
                      <a:pt x="226" y="108"/>
                      <a:pt x="227" y="107"/>
                    </a:cubicBezTo>
                    <a:cubicBezTo>
                      <a:pt x="226" y="106"/>
                      <a:pt x="225" y="105"/>
                      <a:pt x="224" y="104"/>
                    </a:cubicBezTo>
                    <a:cubicBezTo>
                      <a:pt x="223" y="106"/>
                      <a:pt x="225" y="107"/>
                      <a:pt x="224" y="108"/>
                    </a:cubicBezTo>
                    <a:cubicBezTo>
                      <a:pt x="222" y="106"/>
                      <a:pt x="221" y="104"/>
                      <a:pt x="221" y="102"/>
                    </a:cubicBezTo>
                    <a:cubicBezTo>
                      <a:pt x="219" y="104"/>
                      <a:pt x="214" y="101"/>
                      <a:pt x="217" y="98"/>
                    </a:cubicBezTo>
                    <a:cubicBezTo>
                      <a:pt x="216" y="102"/>
                      <a:pt x="221" y="98"/>
                      <a:pt x="220" y="101"/>
                    </a:cubicBezTo>
                    <a:cubicBezTo>
                      <a:pt x="222" y="101"/>
                      <a:pt x="222" y="99"/>
                      <a:pt x="223" y="98"/>
                    </a:cubicBezTo>
                    <a:cubicBezTo>
                      <a:pt x="223" y="99"/>
                      <a:pt x="221" y="102"/>
                      <a:pt x="223" y="102"/>
                    </a:cubicBezTo>
                    <a:cubicBezTo>
                      <a:pt x="224" y="101"/>
                      <a:pt x="224" y="99"/>
                      <a:pt x="224" y="97"/>
                    </a:cubicBezTo>
                    <a:cubicBezTo>
                      <a:pt x="226" y="97"/>
                      <a:pt x="227" y="92"/>
                      <a:pt x="229" y="95"/>
                    </a:cubicBezTo>
                    <a:cubicBezTo>
                      <a:pt x="228" y="90"/>
                      <a:pt x="231" y="94"/>
                      <a:pt x="230" y="91"/>
                    </a:cubicBezTo>
                    <a:cubicBezTo>
                      <a:pt x="233" y="89"/>
                      <a:pt x="236" y="88"/>
                      <a:pt x="238" y="86"/>
                    </a:cubicBezTo>
                    <a:cubicBezTo>
                      <a:pt x="239" y="90"/>
                      <a:pt x="242" y="85"/>
                      <a:pt x="244" y="86"/>
                    </a:cubicBezTo>
                    <a:cubicBezTo>
                      <a:pt x="245" y="84"/>
                      <a:pt x="248" y="80"/>
                      <a:pt x="250" y="83"/>
                    </a:cubicBezTo>
                    <a:cubicBezTo>
                      <a:pt x="252" y="82"/>
                      <a:pt x="256" y="74"/>
                      <a:pt x="257" y="74"/>
                    </a:cubicBezTo>
                    <a:cubicBezTo>
                      <a:pt x="257" y="73"/>
                      <a:pt x="257" y="73"/>
                      <a:pt x="257" y="73"/>
                    </a:cubicBezTo>
                    <a:cubicBezTo>
                      <a:pt x="257" y="73"/>
                      <a:pt x="256" y="73"/>
                      <a:pt x="256" y="73"/>
                    </a:cubicBezTo>
                    <a:cubicBezTo>
                      <a:pt x="258" y="71"/>
                      <a:pt x="257" y="65"/>
                      <a:pt x="260" y="67"/>
                    </a:cubicBezTo>
                    <a:cubicBezTo>
                      <a:pt x="260" y="65"/>
                      <a:pt x="259" y="65"/>
                      <a:pt x="259" y="65"/>
                    </a:cubicBezTo>
                    <a:cubicBezTo>
                      <a:pt x="260" y="65"/>
                      <a:pt x="260" y="64"/>
                      <a:pt x="261" y="64"/>
                    </a:cubicBezTo>
                    <a:cubicBezTo>
                      <a:pt x="262" y="65"/>
                      <a:pt x="263" y="66"/>
                      <a:pt x="264" y="67"/>
                    </a:cubicBezTo>
                    <a:cubicBezTo>
                      <a:pt x="265" y="65"/>
                      <a:pt x="263" y="66"/>
                      <a:pt x="263" y="65"/>
                    </a:cubicBezTo>
                    <a:cubicBezTo>
                      <a:pt x="264" y="65"/>
                      <a:pt x="263" y="63"/>
                      <a:pt x="264" y="63"/>
                    </a:cubicBezTo>
                    <a:cubicBezTo>
                      <a:pt x="265" y="63"/>
                      <a:pt x="266" y="64"/>
                      <a:pt x="267" y="64"/>
                    </a:cubicBezTo>
                    <a:cubicBezTo>
                      <a:pt x="268" y="62"/>
                      <a:pt x="267" y="61"/>
                      <a:pt x="267" y="59"/>
                    </a:cubicBezTo>
                    <a:cubicBezTo>
                      <a:pt x="265" y="58"/>
                      <a:pt x="266" y="61"/>
                      <a:pt x="264" y="60"/>
                    </a:cubicBezTo>
                    <a:cubicBezTo>
                      <a:pt x="263" y="59"/>
                      <a:pt x="262" y="58"/>
                      <a:pt x="262" y="57"/>
                    </a:cubicBezTo>
                    <a:cubicBezTo>
                      <a:pt x="263" y="56"/>
                      <a:pt x="264" y="54"/>
                      <a:pt x="264" y="53"/>
                    </a:cubicBezTo>
                    <a:cubicBezTo>
                      <a:pt x="264" y="55"/>
                      <a:pt x="265" y="53"/>
                      <a:pt x="266" y="55"/>
                    </a:cubicBezTo>
                    <a:cubicBezTo>
                      <a:pt x="266" y="53"/>
                      <a:pt x="264" y="53"/>
                      <a:pt x="264" y="51"/>
                    </a:cubicBezTo>
                    <a:cubicBezTo>
                      <a:pt x="266" y="52"/>
                      <a:pt x="265" y="50"/>
                      <a:pt x="266" y="49"/>
                    </a:cubicBezTo>
                    <a:cubicBezTo>
                      <a:pt x="265" y="49"/>
                      <a:pt x="265" y="49"/>
                      <a:pt x="265" y="49"/>
                    </a:cubicBezTo>
                    <a:cubicBezTo>
                      <a:pt x="264" y="51"/>
                      <a:pt x="263" y="52"/>
                      <a:pt x="261" y="51"/>
                    </a:cubicBezTo>
                    <a:cubicBezTo>
                      <a:pt x="260" y="53"/>
                      <a:pt x="261" y="56"/>
                      <a:pt x="261" y="57"/>
                    </a:cubicBezTo>
                    <a:cubicBezTo>
                      <a:pt x="260" y="57"/>
                      <a:pt x="259" y="56"/>
                      <a:pt x="258" y="56"/>
                    </a:cubicBezTo>
                    <a:cubicBezTo>
                      <a:pt x="258" y="60"/>
                      <a:pt x="255" y="59"/>
                      <a:pt x="258" y="61"/>
                    </a:cubicBezTo>
                    <a:cubicBezTo>
                      <a:pt x="254" y="62"/>
                      <a:pt x="249" y="63"/>
                      <a:pt x="246" y="65"/>
                    </a:cubicBezTo>
                    <a:cubicBezTo>
                      <a:pt x="246" y="64"/>
                      <a:pt x="246" y="64"/>
                      <a:pt x="245" y="64"/>
                    </a:cubicBezTo>
                    <a:cubicBezTo>
                      <a:pt x="245" y="67"/>
                      <a:pt x="243" y="67"/>
                      <a:pt x="242" y="68"/>
                    </a:cubicBezTo>
                    <a:cubicBezTo>
                      <a:pt x="241" y="66"/>
                      <a:pt x="241" y="68"/>
                      <a:pt x="240" y="69"/>
                    </a:cubicBezTo>
                    <a:cubicBezTo>
                      <a:pt x="239" y="68"/>
                      <a:pt x="237" y="65"/>
                      <a:pt x="238" y="67"/>
                    </a:cubicBezTo>
                    <a:cubicBezTo>
                      <a:pt x="238" y="68"/>
                      <a:pt x="240" y="68"/>
                      <a:pt x="240" y="70"/>
                    </a:cubicBezTo>
                    <a:cubicBezTo>
                      <a:pt x="239" y="73"/>
                      <a:pt x="238" y="71"/>
                      <a:pt x="237" y="72"/>
                    </a:cubicBezTo>
                    <a:cubicBezTo>
                      <a:pt x="236" y="76"/>
                      <a:pt x="230" y="73"/>
                      <a:pt x="228" y="76"/>
                    </a:cubicBezTo>
                    <a:cubicBezTo>
                      <a:pt x="228" y="75"/>
                      <a:pt x="226" y="76"/>
                      <a:pt x="225" y="75"/>
                    </a:cubicBezTo>
                    <a:cubicBezTo>
                      <a:pt x="226" y="77"/>
                      <a:pt x="223" y="78"/>
                      <a:pt x="224" y="79"/>
                    </a:cubicBezTo>
                    <a:cubicBezTo>
                      <a:pt x="225" y="78"/>
                      <a:pt x="225" y="78"/>
                      <a:pt x="225" y="78"/>
                    </a:cubicBezTo>
                    <a:cubicBezTo>
                      <a:pt x="226" y="80"/>
                      <a:pt x="227" y="81"/>
                      <a:pt x="225" y="82"/>
                    </a:cubicBezTo>
                    <a:cubicBezTo>
                      <a:pt x="225" y="80"/>
                      <a:pt x="224" y="81"/>
                      <a:pt x="223" y="80"/>
                    </a:cubicBezTo>
                    <a:cubicBezTo>
                      <a:pt x="224" y="83"/>
                      <a:pt x="221" y="84"/>
                      <a:pt x="219" y="85"/>
                    </a:cubicBezTo>
                    <a:cubicBezTo>
                      <a:pt x="220" y="86"/>
                      <a:pt x="221" y="86"/>
                      <a:pt x="218" y="86"/>
                    </a:cubicBezTo>
                    <a:cubicBezTo>
                      <a:pt x="218" y="89"/>
                      <a:pt x="220" y="86"/>
                      <a:pt x="220" y="87"/>
                    </a:cubicBezTo>
                    <a:cubicBezTo>
                      <a:pt x="218" y="87"/>
                      <a:pt x="220" y="89"/>
                      <a:pt x="218" y="89"/>
                    </a:cubicBezTo>
                    <a:cubicBezTo>
                      <a:pt x="219" y="87"/>
                      <a:pt x="217" y="87"/>
                      <a:pt x="216" y="87"/>
                    </a:cubicBezTo>
                    <a:cubicBezTo>
                      <a:pt x="216" y="85"/>
                      <a:pt x="214" y="85"/>
                      <a:pt x="213" y="84"/>
                    </a:cubicBezTo>
                    <a:cubicBezTo>
                      <a:pt x="214" y="87"/>
                      <a:pt x="212" y="84"/>
                      <a:pt x="211" y="86"/>
                    </a:cubicBezTo>
                    <a:cubicBezTo>
                      <a:pt x="214" y="86"/>
                      <a:pt x="212" y="90"/>
                      <a:pt x="210" y="88"/>
                    </a:cubicBezTo>
                    <a:cubicBezTo>
                      <a:pt x="211" y="88"/>
                      <a:pt x="211" y="86"/>
                      <a:pt x="210" y="86"/>
                    </a:cubicBezTo>
                    <a:cubicBezTo>
                      <a:pt x="209" y="87"/>
                      <a:pt x="209" y="88"/>
                      <a:pt x="209" y="88"/>
                    </a:cubicBezTo>
                    <a:cubicBezTo>
                      <a:pt x="207" y="88"/>
                      <a:pt x="207" y="86"/>
                      <a:pt x="209" y="85"/>
                    </a:cubicBezTo>
                    <a:cubicBezTo>
                      <a:pt x="211" y="86"/>
                      <a:pt x="211" y="84"/>
                      <a:pt x="212" y="83"/>
                    </a:cubicBezTo>
                    <a:cubicBezTo>
                      <a:pt x="208" y="83"/>
                      <a:pt x="202" y="84"/>
                      <a:pt x="202" y="78"/>
                    </a:cubicBezTo>
                    <a:cubicBezTo>
                      <a:pt x="205" y="79"/>
                      <a:pt x="203" y="81"/>
                      <a:pt x="206" y="82"/>
                    </a:cubicBezTo>
                    <a:cubicBezTo>
                      <a:pt x="208" y="81"/>
                      <a:pt x="209" y="81"/>
                      <a:pt x="212" y="82"/>
                    </a:cubicBezTo>
                    <a:cubicBezTo>
                      <a:pt x="212" y="79"/>
                      <a:pt x="214" y="79"/>
                      <a:pt x="216" y="79"/>
                    </a:cubicBezTo>
                    <a:cubicBezTo>
                      <a:pt x="217" y="77"/>
                      <a:pt x="215" y="77"/>
                      <a:pt x="216" y="76"/>
                    </a:cubicBezTo>
                    <a:cubicBezTo>
                      <a:pt x="216" y="76"/>
                      <a:pt x="217" y="75"/>
                      <a:pt x="218" y="75"/>
                    </a:cubicBezTo>
                    <a:cubicBezTo>
                      <a:pt x="219" y="75"/>
                      <a:pt x="220" y="76"/>
                      <a:pt x="219" y="77"/>
                    </a:cubicBezTo>
                    <a:cubicBezTo>
                      <a:pt x="221" y="77"/>
                      <a:pt x="224" y="78"/>
                      <a:pt x="224" y="76"/>
                    </a:cubicBezTo>
                    <a:cubicBezTo>
                      <a:pt x="224" y="73"/>
                      <a:pt x="219" y="73"/>
                      <a:pt x="218" y="74"/>
                    </a:cubicBezTo>
                    <a:cubicBezTo>
                      <a:pt x="218" y="72"/>
                      <a:pt x="220" y="74"/>
                      <a:pt x="219" y="72"/>
                    </a:cubicBezTo>
                    <a:cubicBezTo>
                      <a:pt x="217" y="73"/>
                      <a:pt x="216" y="72"/>
                      <a:pt x="213" y="73"/>
                    </a:cubicBezTo>
                    <a:cubicBezTo>
                      <a:pt x="211" y="70"/>
                      <a:pt x="213" y="70"/>
                      <a:pt x="215" y="69"/>
                    </a:cubicBezTo>
                    <a:cubicBezTo>
                      <a:pt x="213" y="68"/>
                      <a:pt x="213" y="69"/>
                      <a:pt x="212" y="68"/>
                    </a:cubicBezTo>
                    <a:cubicBezTo>
                      <a:pt x="215" y="67"/>
                      <a:pt x="212" y="65"/>
                      <a:pt x="213" y="63"/>
                    </a:cubicBezTo>
                    <a:cubicBezTo>
                      <a:pt x="212" y="61"/>
                      <a:pt x="208" y="60"/>
                      <a:pt x="206" y="62"/>
                    </a:cubicBezTo>
                    <a:cubicBezTo>
                      <a:pt x="208" y="61"/>
                      <a:pt x="209" y="62"/>
                      <a:pt x="209" y="63"/>
                    </a:cubicBezTo>
                    <a:cubicBezTo>
                      <a:pt x="207" y="66"/>
                      <a:pt x="206" y="64"/>
                      <a:pt x="203" y="64"/>
                    </a:cubicBezTo>
                    <a:cubicBezTo>
                      <a:pt x="203" y="61"/>
                      <a:pt x="200" y="62"/>
                      <a:pt x="199" y="61"/>
                    </a:cubicBezTo>
                    <a:cubicBezTo>
                      <a:pt x="200" y="60"/>
                      <a:pt x="201" y="58"/>
                      <a:pt x="202" y="57"/>
                    </a:cubicBezTo>
                    <a:cubicBezTo>
                      <a:pt x="204" y="57"/>
                      <a:pt x="205" y="59"/>
                      <a:pt x="207" y="59"/>
                    </a:cubicBezTo>
                    <a:cubicBezTo>
                      <a:pt x="207" y="57"/>
                      <a:pt x="205" y="57"/>
                      <a:pt x="205" y="54"/>
                    </a:cubicBezTo>
                    <a:cubicBezTo>
                      <a:pt x="207" y="51"/>
                      <a:pt x="213" y="52"/>
                      <a:pt x="215" y="48"/>
                    </a:cubicBezTo>
                    <a:cubicBezTo>
                      <a:pt x="212" y="47"/>
                      <a:pt x="208" y="51"/>
                      <a:pt x="208" y="47"/>
                    </a:cubicBezTo>
                    <a:cubicBezTo>
                      <a:pt x="206" y="48"/>
                      <a:pt x="205" y="49"/>
                      <a:pt x="204" y="51"/>
                    </a:cubicBezTo>
                    <a:cubicBezTo>
                      <a:pt x="205" y="51"/>
                      <a:pt x="205" y="52"/>
                      <a:pt x="206" y="53"/>
                    </a:cubicBezTo>
                    <a:cubicBezTo>
                      <a:pt x="204" y="52"/>
                      <a:pt x="205" y="54"/>
                      <a:pt x="204" y="54"/>
                    </a:cubicBezTo>
                    <a:cubicBezTo>
                      <a:pt x="203" y="54"/>
                      <a:pt x="203" y="54"/>
                      <a:pt x="203" y="54"/>
                    </a:cubicBezTo>
                    <a:cubicBezTo>
                      <a:pt x="203" y="55"/>
                      <a:pt x="202" y="55"/>
                      <a:pt x="202" y="56"/>
                    </a:cubicBezTo>
                    <a:cubicBezTo>
                      <a:pt x="200" y="56"/>
                      <a:pt x="200" y="54"/>
                      <a:pt x="198" y="54"/>
                    </a:cubicBezTo>
                    <a:cubicBezTo>
                      <a:pt x="197" y="54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9" y="55"/>
                      <a:pt x="201" y="55"/>
                      <a:pt x="201" y="57"/>
                    </a:cubicBezTo>
                    <a:cubicBezTo>
                      <a:pt x="200" y="57"/>
                      <a:pt x="200" y="58"/>
                      <a:pt x="200" y="58"/>
                    </a:cubicBezTo>
                    <a:cubicBezTo>
                      <a:pt x="197" y="56"/>
                      <a:pt x="194" y="58"/>
                      <a:pt x="193" y="59"/>
                    </a:cubicBezTo>
                    <a:cubicBezTo>
                      <a:pt x="192" y="59"/>
                      <a:pt x="189" y="56"/>
                      <a:pt x="192" y="55"/>
                    </a:cubicBezTo>
                    <a:cubicBezTo>
                      <a:pt x="187" y="56"/>
                      <a:pt x="187" y="51"/>
                      <a:pt x="184" y="50"/>
                    </a:cubicBezTo>
                    <a:cubicBezTo>
                      <a:pt x="185" y="53"/>
                      <a:pt x="187" y="53"/>
                      <a:pt x="188" y="56"/>
                    </a:cubicBezTo>
                    <a:cubicBezTo>
                      <a:pt x="187" y="56"/>
                      <a:pt x="186" y="56"/>
                      <a:pt x="185" y="56"/>
                    </a:cubicBezTo>
                    <a:cubicBezTo>
                      <a:pt x="185" y="57"/>
                      <a:pt x="185" y="57"/>
                      <a:pt x="185" y="57"/>
                    </a:cubicBezTo>
                    <a:cubicBezTo>
                      <a:pt x="188" y="57"/>
                      <a:pt x="188" y="56"/>
                      <a:pt x="190" y="57"/>
                    </a:cubicBezTo>
                    <a:cubicBezTo>
                      <a:pt x="190" y="58"/>
                      <a:pt x="189" y="58"/>
                      <a:pt x="189" y="59"/>
                    </a:cubicBezTo>
                    <a:cubicBezTo>
                      <a:pt x="190" y="60"/>
                      <a:pt x="191" y="60"/>
                      <a:pt x="192" y="61"/>
                    </a:cubicBezTo>
                    <a:cubicBezTo>
                      <a:pt x="192" y="60"/>
                      <a:pt x="191" y="59"/>
                      <a:pt x="190" y="59"/>
                    </a:cubicBezTo>
                    <a:cubicBezTo>
                      <a:pt x="192" y="58"/>
                      <a:pt x="193" y="61"/>
                      <a:pt x="195" y="63"/>
                    </a:cubicBezTo>
                    <a:cubicBezTo>
                      <a:pt x="193" y="63"/>
                      <a:pt x="193" y="65"/>
                      <a:pt x="193" y="66"/>
                    </a:cubicBezTo>
                    <a:cubicBezTo>
                      <a:pt x="190" y="65"/>
                      <a:pt x="188" y="63"/>
                      <a:pt x="187" y="61"/>
                    </a:cubicBezTo>
                    <a:cubicBezTo>
                      <a:pt x="186" y="62"/>
                      <a:pt x="186" y="62"/>
                      <a:pt x="186" y="62"/>
                    </a:cubicBezTo>
                    <a:cubicBezTo>
                      <a:pt x="187" y="63"/>
                      <a:pt x="187" y="64"/>
                      <a:pt x="188" y="65"/>
                    </a:cubicBezTo>
                    <a:cubicBezTo>
                      <a:pt x="186" y="65"/>
                      <a:pt x="184" y="63"/>
                      <a:pt x="183" y="62"/>
                    </a:cubicBezTo>
                    <a:cubicBezTo>
                      <a:pt x="181" y="63"/>
                      <a:pt x="181" y="63"/>
                      <a:pt x="181" y="63"/>
                    </a:cubicBezTo>
                    <a:cubicBezTo>
                      <a:pt x="182" y="64"/>
                      <a:pt x="184" y="64"/>
                      <a:pt x="184" y="67"/>
                    </a:cubicBezTo>
                    <a:cubicBezTo>
                      <a:pt x="183" y="66"/>
                      <a:pt x="183" y="66"/>
                      <a:pt x="182" y="65"/>
                    </a:cubicBezTo>
                    <a:cubicBezTo>
                      <a:pt x="180" y="65"/>
                      <a:pt x="180" y="65"/>
                      <a:pt x="180" y="65"/>
                    </a:cubicBezTo>
                    <a:cubicBezTo>
                      <a:pt x="180" y="67"/>
                      <a:pt x="181" y="68"/>
                      <a:pt x="180" y="70"/>
                    </a:cubicBezTo>
                    <a:cubicBezTo>
                      <a:pt x="178" y="70"/>
                      <a:pt x="177" y="69"/>
                      <a:pt x="176" y="70"/>
                    </a:cubicBezTo>
                    <a:cubicBezTo>
                      <a:pt x="176" y="72"/>
                      <a:pt x="177" y="69"/>
                      <a:pt x="178" y="70"/>
                    </a:cubicBezTo>
                    <a:cubicBezTo>
                      <a:pt x="178" y="71"/>
                      <a:pt x="176" y="73"/>
                      <a:pt x="175" y="72"/>
                    </a:cubicBezTo>
                    <a:cubicBezTo>
                      <a:pt x="175" y="71"/>
                      <a:pt x="175" y="71"/>
                      <a:pt x="174" y="70"/>
                    </a:cubicBezTo>
                    <a:cubicBezTo>
                      <a:pt x="175" y="74"/>
                      <a:pt x="171" y="73"/>
                      <a:pt x="168" y="74"/>
                    </a:cubicBezTo>
                    <a:cubicBezTo>
                      <a:pt x="166" y="73"/>
                      <a:pt x="164" y="72"/>
                      <a:pt x="160" y="71"/>
                    </a:cubicBezTo>
                    <a:cubicBezTo>
                      <a:pt x="159" y="66"/>
                      <a:pt x="150" y="65"/>
                      <a:pt x="149" y="61"/>
                    </a:cubicBezTo>
                    <a:cubicBezTo>
                      <a:pt x="150" y="61"/>
                      <a:pt x="152" y="59"/>
                      <a:pt x="154" y="58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0" y="59"/>
                      <a:pt x="146" y="61"/>
                      <a:pt x="142" y="59"/>
                    </a:cubicBezTo>
                    <a:cubicBezTo>
                      <a:pt x="140" y="61"/>
                      <a:pt x="136" y="61"/>
                      <a:pt x="134" y="62"/>
                    </a:cubicBezTo>
                    <a:cubicBezTo>
                      <a:pt x="132" y="61"/>
                      <a:pt x="134" y="60"/>
                      <a:pt x="133" y="59"/>
                    </a:cubicBezTo>
                    <a:cubicBezTo>
                      <a:pt x="130" y="63"/>
                      <a:pt x="131" y="52"/>
                      <a:pt x="127" y="53"/>
                    </a:cubicBezTo>
                    <a:cubicBezTo>
                      <a:pt x="127" y="57"/>
                      <a:pt x="125" y="65"/>
                      <a:pt x="121" y="62"/>
                    </a:cubicBezTo>
                    <a:cubicBezTo>
                      <a:pt x="121" y="62"/>
                      <a:pt x="124" y="62"/>
                      <a:pt x="123" y="61"/>
                    </a:cubicBezTo>
                    <a:cubicBezTo>
                      <a:pt x="121" y="61"/>
                      <a:pt x="121" y="62"/>
                      <a:pt x="120" y="62"/>
                    </a:cubicBezTo>
                    <a:cubicBezTo>
                      <a:pt x="117" y="56"/>
                      <a:pt x="118" y="46"/>
                      <a:pt x="114" y="42"/>
                    </a:cubicBezTo>
                    <a:cubicBezTo>
                      <a:pt x="111" y="46"/>
                      <a:pt x="116" y="53"/>
                      <a:pt x="112" y="56"/>
                    </a:cubicBezTo>
                    <a:cubicBezTo>
                      <a:pt x="115" y="55"/>
                      <a:pt x="115" y="61"/>
                      <a:pt x="114" y="64"/>
                    </a:cubicBezTo>
                    <a:cubicBezTo>
                      <a:pt x="115" y="62"/>
                      <a:pt x="108" y="63"/>
                      <a:pt x="109" y="58"/>
                    </a:cubicBezTo>
                    <a:cubicBezTo>
                      <a:pt x="106" y="60"/>
                      <a:pt x="105" y="58"/>
                      <a:pt x="104" y="57"/>
                    </a:cubicBezTo>
                    <a:cubicBezTo>
                      <a:pt x="100" y="52"/>
                      <a:pt x="87" y="43"/>
                      <a:pt x="79" y="38"/>
                    </a:cubicBezTo>
                    <a:cubicBezTo>
                      <a:pt x="80" y="38"/>
                      <a:pt x="81" y="38"/>
                      <a:pt x="81" y="37"/>
                    </a:cubicBezTo>
                    <a:cubicBezTo>
                      <a:pt x="80" y="36"/>
                      <a:pt x="76" y="36"/>
                      <a:pt x="75" y="38"/>
                    </a:cubicBezTo>
                    <a:cubicBezTo>
                      <a:pt x="76" y="38"/>
                      <a:pt x="76" y="38"/>
                      <a:pt x="76" y="39"/>
                    </a:cubicBezTo>
                    <a:cubicBezTo>
                      <a:pt x="82" y="40"/>
                      <a:pt x="87" y="45"/>
                      <a:pt x="90" y="46"/>
                    </a:cubicBezTo>
                    <a:cubicBezTo>
                      <a:pt x="89" y="47"/>
                      <a:pt x="90" y="50"/>
                      <a:pt x="92" y="50"/>
                    </a:cubicBezTo>
                    <a:cubicBezTo>
                      <a:pt x="93" y="49"/>
                      <a:pt x="91" y="48"/>
                      <a:pt x="92" y="47"/>
                    </a:cubicBezTo>
                    <a:cubicBezTo>
                      <a:pt x="94" y="50"/>
                      <a:pt x="97" y="51"/>
                      <a:pt x="99" y="53"/>
                    </a:cubicBezTo>
                    <a:cubicBezTo>
                      <a:pt x="99" y="53"/>
                      <a:pt x="99" y="54"/>
                      <a:pt x="99" y="55"/>
                    </a:cubicBezTo>
                    <a:cubicBezTo>
                      <a:pt x="104" y="54"/>
                      <a:pt x="104" y="61"/>
                      <a:pt x="105" y="63"/>
                    </a:cubicBezTo>
                    <a:cubicBezTo>
                      <a:pt x="104" y="63"/>
                      <a:pt x="104" y="64"/>
                      <a:pt x="104" y="64"/>
                    </a:cubicBezTo>
                    <a:cubicBezTo>
                      <a:pt x="101" y="61"/>
                      <a:pt x="96" y="60"/>
                      <a:pt x="92" y="57"/>
                    </a:cubicBezTo>
                    <a:cubicBezTo>
                      <a:pt x="91" y="57"/>
                      <a:pt x="91" y="56"/>
                      <a:pt x="90" y="56"/>
                    </a:cubicBezTo>
                    <a:cubicBezTo>
                      <a:pt x="89" y="55"/>
                      <a:pt x="92" y="52"/>
                      <a:pt x="90" y="53"/>
                    </a:cubicBezTo>
                    <a:cubicBezTo>
                      <a:pt x="90" y="54"/>
                      <a:pt x="89" y="55"/>
                      <a:pt x="87" y="55"/>
                    </a:cubicBezTo>
                    <a:cubicBezTo>
                      <a:pt x="87" y="54"/>
                      <a:pt x="88" y="54"/>
                      <a:pt x="88" y="52"/>
                    </a:cubicBezTo>
                    <a:cubicBezTo>
                      <a:pt x="86" y="52"/>
                      <a:pt x="87" y="54"/>
                      <a:pt x="86" y="54"/>
                    </a:cubicBezTo>
                    <a:cubicBezTo>
                      <a:pt x="86" y="51"/>
                      <a:pt x="83" y="54"/>
                      <a:pt x="83" y="52"/>
                    </a:cubicBezTo>
                    <a:cubicBezTo>
                      <a:pt x="83" y="51"/>
                      <a:pt x="86" y="50"/>
                      <a:pt x="85" y="49"/>
                    </a:cubicBezTo>
                    <a:cubicBezTo>
                      <a:pt x="84" y="52"/>
                      <a:pt x="80" y="50"/>
                      <a:pt x="79" y="50"/>
                    </a:cubicBezTo>
                    <a:cubicBezTo>
                      <a:pt x="80" y="51"/>
                      <a:pt x="81" y="52"/>
                      <a:pt x="82" y="53"/>
                    </a:cubicBezTo>
                    <a:cubicBezTo>
                      <a:pt x="81" y="53"/>
                      <a:pt x="79" y="53"/>
                      <a:pt x="79" y="51"/>
                    </a:cubicBezTo>
                    <a:cubicBezTo>
                      <a:pt x="76" y="51"/>
                      <a:pt x="75" y="53"/>
                      <a:pt x="74" y="53"/>
                    </a:cubicBezTo>
                    <a:cubicBezTo>
                      <a:pt x="71" y="54"/>
                      <a:pt x="72" y="51"/>
                      <a:pt x="71" y="50"/>
                    </a:cubicBezTo>
                    <a:cubicBezTo>
                      <a:pt x="71" y="51"/>
                      <a:pt x="71" y="51"/>
                      <a:pt x="70" y="51"/>
                    </a:cubicBezTo>
                    <a:cubicBezTo>
                      <a:pt x="71" y="50"/>
                      <a:pt x="68" y="48"/>
                      <a:pt x="67" y="47"/>
                    </a:cubicBezTo>
                    <a:cubicBezTo>
                      <a:pt x="67" y="48"/>
                      <a:pt x="69" y="49"/>
                      <a:pt x="67" y="50"/>
                    </a:cubicBezTo>
                    <a:cubicBezTo>
                      <a:pt x="66" y="47"/>
                      <a:pt x="63" y="47"/>
                      <a:pt x="63" y="44"/>
                    </a:cubicBezTo>
                    <a:cubicBezTo>
                      <a:pt x="64" y="44"/>
                      <a:pt x="64" y="47"/>
                      <a:pt x="65" y="45"/>
                    </a:cubicBezTo>
                    <a:cubicBezTo>
                      <a:pt x="64" y="44"/>
                      <a:pt x="63" y="44"/>
                      <a:pt x="63" y="42"/>
                    </a:cubicBezTo>
                    <a:cubicBezTo>
                      <a:pt x="64" y="42"/>
                      <a:pt x="64" y="44"/>
                      <a:pt x="66" y="44"/>
                    </a:cubicBezTo>
                    <a:cubicBezTo>
                      <a:pt x="65" y="42"/>
                      <a:pt x="63" y="42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2" y="40"/>
                      <a:pt x="62" y="41"/>
                      <a:pt x="62" y="41"/>
                    </a:cubicBezTo>
                    <a:cubicBezTo>
                      <a:pt x="60" y="41"/>
                      <a:pt x="59" y="38"/>
                      <a:pt x="58" y="37"/>
                    </a:cubicBezTo>
                    <a:cubicBezTo>
                      <a:pt x="55" y="38"/>
                      <a:pt x="51" y="37"/>
                      <a:pt x="49" y="34"/>
                    </a:cubicBezTo>
                    <a:cubicBezTo>
                      <a:pt x="52" y="34"/>
                      <a:pt x="54" y="38"/>
                      <a:pt x="56" y="36"/>
                    </a:cubicBezTo>
                    <a:cubicBezTo>
                      <a:pt x="55" y="35"/>
                      <a:pt x="53" y="36"/>
                      <a:pt x="53" y="34"/>
                    </a:cubicBezTo>
                    <a:cubicBezTo>
                      <a:pt x="54" y="33"/>
                      <a:pt x="56" y="34"/>
                      <a:pt x="56" y="33"/>
                    </a:cubicBezTo>
                    <a:cubicBezTo>
                      <a:pt x="54" y="32"/>
                      <a:pt x="54" y="25"/>
                      <a:pt x="52" y="29"/>
                    </a:cubicBezTo>
                    <a:cubicBezTo>
                      <a:pt x="51" y="28"/>
                      <a:pt x="54" y="24"/>
                      <a:pt x="51" y="24"/>
                    </a:cubicBezTo>
                    <a:cubicBezTo>
                      <a:pt x="50" y="27"/>
                      <a:pt x="51" y="26"/>
                      <a:pt x="51" y="30"/>
                    </a:cubicBezTo>
                    <a:cubicBezTo>
                      <a:pt x="49" y="30"/>
                      <a:pt x="48" y="30"/>
                      <a:pt x="47" y="31"/>
                    </a:cubicBezTo>
                    <a:cubicBezTo>
                      <a:pt x="49" y="31"/>
                      <a:pt x="49" y="31"/>
                      <a:pt x="49" y="33"/>
                    </a:cubicBezTo>
                    <a:cubicBezTo>
                      <a:pt x="46" y="32"/>
                      <a:pt x="45" y="30"/>
                      <a:pt x="44" y="28"/>
                    </a:cubicBezTo>
                    <a:cubicBezTo>
                      <a:pt x="45" y="28"/>
                      <a:pt x="46" y="30"/>
                      <a:pt x="47" y="29"/>
                    </a:cubicBezTo>
                    <a:cubicBezTo>
                      <a:pt x="44" y="27"/>
                      <a:pt x="44" y="26"/>
                      <a:pt x="41" y="25"/>
                    </a:cubicBezTo>
                    <a:cubicBezTo>
                      <a:pt x="41" y="28"/>
                      <a:pt x="43" y="26"/>
                      <a:pt x="43" y="28"/>
                    </a:cubicBezTo>
                    <a:cubicBezTo>
                      <a:pt x="42" y="27"/>
                      <a:pt x="42" y="28"/>
                      <a:pt x="41" y="29"/>
                    </a:cubicBezTo>
                    <a:cubicBezTo>
                      <a:pt x="42" y="26"/>
                      <a:pt x="39" y="29"/>
                      <a:pt x="39" y="25"/>
                    </a:cubicBezTo>
                    <a:cubicBezTo>
                      <a:pt x="43" y="27"/>
                      <a:pt x="36" y="25"/>
                      <a:pt x="40" y="24"/>
                    </a:cubicBezTo>
                    <a:cubicBezTo>
                      <a:pt x="36" y="25"/>
                      <a:pt x="35" y="23"/>
                      <a:pt x="32" y="23"/>
                    </a:cubicBezTo>
                    <a:cubicBezTo>
                      <a:pt x="31" y="24"/>
                      <a:pt x="34" y="25"/>
                      <a:pt x="34" y="27"/>
                    </a:cubicBezTo>
                    <a:cubicBezTo>
                      <a:pt x="33" y="28"/>
                      <a:pt x="32" y="31"/>
                      <a:pt x="29" y="29"/>
                    </a:cubicBezTo>
                    <a:cubicBezTo>
                      <a:pt x="29" y="31"/>
                      <a:pt x="29" y="32"/>
                      <a:pt x="30" y="32"/>
                    </a:cubicBezTo>
                    <a:cubicBezTo>
                      <a:pt x="31" y="32"/>
                      <a:pt x="31" y="30"/>
                      <a:pt x="32" y="30"/>
                    </a:cubicBezTo>
                    <a:cubicBezTo>
                      <a:pt x="33" y="30"/>
                      <a:pt x="33" y="32"/>
                      <a:pt x="32" y="33"/>
                    </a:cubicBezTo>
                    <a:cubicBezTo>
                      <a:pt x="37" y="32"/>
                      <a:pt x="37" y="35"/>
                      <a:pt x="37" y="35"/>
                    </a:cubicBezTo>
                    <a:cubicBezTo>
                      <a:pt x="37" y="35"/>
                      <a:pt x="40" y="32"/>
                      <a:pt x="40" y="36"/>
                    </a:cubicBezTo>
                    <a:cubicBezTo>
                      <a:pt x="40" y="34"/>
                      <a:pt x="40" y="33"/>
                      <a:pt x="41" y="32"/>
                    </a:cubicBezTo>
                    <a:cubicBezTo>
                      <a:pt x="43" y="34"/>
                      <a:pt x="45" y="35"/>
                      <a:pt x="46" y="37"/>
                    </a:cubicBezTo>
                    <a:cubicBezTo>
                      <a:pt x="45" y="37"/>
                      <a:pt x="43" y="34"/>
                      <a:pt x="42" y="36"/>
                    </a:cubicBezTo>
                    <a:cubicBezTo>
                      <a:pt x="45" y="36"/>
                      <a:pt x="45" y="40"/>
                      <a:pt x="44" y="40"/>
                    </a:cubicBezTo>
                    <a:cubicBezTo>
                      <a:pt x="47" y="39"/>
                      <a:pt x="47" y="41"/>
                      <a:pt x="51" y="42"/>
                    </a:cubicBezTo>
                    <a:cubicBezTo>
                      <a:pt x="50" y="44"/>
                      <a:pt x="52" y="43"/>
                      <a:pt x="52" y="46"/>
                    </a:cubicBezTo>
                    <a:cubicBezTo>
                      <a:pt x="51" y="46"/>
                      <a:pt x="50" y="46"/>
                      <a:pt x="49" y="47"/>
                    </a:cubicBezTo>
                    <a:cubicBezTo>
                      <a:pt x="50" y="46"/>
                      <a:pt x="50" y="44"/>
                      <a:pt x="49" y="44"/>
                    </a:cubicBezTo>
                    <a:cubicBezTo>
                      <a:pt x="49" y="46"/>
                      <a:pt x="49" y="47"/>
                      <a:pt x="47" y="47"/>
                    </a:cubicBezTo>
                    <a:cubicBezTo>
                      <a:pt x="47" y="46"/>
                      <a:pt x="46" y="45"/>
                      <a:pt x="46" y="45"/>
                    </a:cubicBezTo>
                    <a:cubicBezTo>
                      <a:pt x="47" y="46"/>
                      <a:pt x="45" y="47"/>
                      <a:pt x="46" y="48"/>
                    </a:cubicBezTo>
                    <a:cubicBezTo>
                      <a:pt x="47" y="46"/>
                      <a:pt x="49" y="51"/>
                      <a:pt x="47" y="52"/>
                    </a:cubicBezTo>
                    <a:cubicBezTo>
                      <a:pt x="50" y="52"/>
                      <a:pt x="49" y="54"/>
                      <a:pt x="50" y="55"/>
                    </a:cubicBezTo>
                    <a:cubicBezTo>
                      <a:pt x="50" y="54"/>
                      <a:pt x="51" y="54"/>
                      <a:pt x="51" y="54"/>
                    </a:cubicBezTo>
                    <a:cubicBezTo>
                      <a:pt x="53" y="55"/>
                      <a:pt x="51" y="58"/>
                      <a:pt x="54" y="58"/>
                    </a:cubicBezTo>
                    <a:cubicBezTo>
                      <a:pt x="54" y="57"/>
                      <a:pt x="53" y="55"/>
                      <a:pt x="54" y="55"/>
                    </a:cubicBezTo>
                    <a:cubicBezTo>
                      <a:pt x="55" y="56"/>
                      <a:pt x="56" y="57"/>
                      <a:pt x="58" y="58"/>
                    </a:cubicBezTo>
                    <a:cubicBezTo>
                      <a:pt x="58" y="55"/>
                      <a:pt x="55" y="56"/>
                      <a:pt x="55" y="54"/>
                    </a:cubicBezTo>
                    <a:cubicBezTo>
                      <a:pt x="57" y="53"/>
                      <a:pt x="57" y="53"/>
                      <a:pt x="55" y="52"/>
                    </a:cubicBezTo>
                    <a:cubicBezTo>
                      <a:pt x="56" y="52"/>
                      <a:pt x="55" y="50"/>
                      <a:pt x="56" y="50"/>
                    </a:cubicBezTo>
                    <a:cubicBezTo>
                      <a:pt x="56" y="52"/>
                      <a:pt x="58" y="51"/>
                      <a:pt x="58" y="53"/>
                    </a:cubicBezTo>
                    <a:cubicBezTo>
                      <a:pt x="58" y="53"/>
                      <a:pt x="55" y="54"/>
                      <a:pt x="57" y="54"/>
                    </a:cubicBezTo>
                    <a:cubicBezTo>
                      <a:pt x="57" y="54"/>
                      <a:pt x="58" y="54"/>
                      <a:pt x="59" y="54"/>
                    </a:cubicBezTo>
                    <a:cubicBezTo>
                      <a:pt x="58" y="56"/>
                      <a:pt x="60" y="55"/>
                      <a:pt x="60" y="57"/>
                    </a:cubicBezTo>
                    <a:cubicBezTo>
                      <a:pt x="58" y="58"/>
                      <a:pt x="61" y="61"/>
                      <a:pt x="59" y="63"/>
                    </a:cubicBezTo>
                    <a:cubicBezTo>
                      <a:pt x="67" y="62"/>
                      <a:pt x="69" y="70"/>
                      <a:pt x="68" y="75"/>
                    </a:cubicBezTo>
                    <a:cubicBezTo>
                      <a:pt x="67" y="75"/>
                      <a:pt x="67" y="75"/>
                      <a:pt x="66" y="75"/>
                    </a:cubicBezTo>
                    <a:cubicBezTo>
                      <a:pt x="66" y="77"/>
                      <a:pt x="68" y="77"/>
                      <a:pt x="68" y="79"/>
                    </a:cubicBezTo>
                    <a:cubicBezTo>
                      <a:pt x="66" y="80"/>
                      <a:pt x="65" y="78"/>
                      <a:pt x="66" y="77"/>
                    </a:cubicBezTo>
                    <a:cubicBezTo>
                      <a:pt x="61" y="76"/>
                      <a:pt x="58" y="70"/>
                      <a:pt x="62" y="66"/>
                    </a:cubicBezTo>
                    <a:cubicBezTo>
                      <a:pt x="58" y="66"/>
                      <a:pt x="57" y="62"/>
                      <a:pt x="57" y="60"/>
                    </a:cubicBezTo>
                    <a:cubicBezTo>
                      <a:pt x="57" y="62"/>
                      <a:pt x="55" y="60"/>
                      <a:pt x="54" y="61"/>
                    </a:cubicBezTo>
                    <a:cubicBezTo>
                      <a:pt x="54" y="63"/>
                      <a:pt x="56" y="63"/>
                      <a:pt x="57" y="65"/>
                    </a:cubicBezTo>
                    <a:cubicBezTo>
                      <a:pt x="56" y="65"/>
                      <a:pt x="55" y="65"/>
                      <a:pt x="55" y="67"/>
                    </a:cubicBezTo>
                    <a:cubicBezTo>
                      <a:pt x="57" y="67"/>
                      <a:pt x="53" y="67"/>
                      <a:pt x="57" y="68"/>
                    </a:cubicBezTo>
                    <a:cubicBezTo>
                      <a:pt x="57" y="69"/>
                      <a:pt x="57" y="69"/>
                      <a:pt x="57" y="70"/>
                    </a:cubicBezTo>
                    <a:cubicBezTo>
                      <a:pt x="56" y="70"/>
                      <a:pt x="55" y="70"/>
                      <a:pt x="55" y="73"/>
                    </a:cubicBezTo>
                    <a:cubicBezTo>
                      <a:pt x="56" y="74"/>
                      <a:pt x="57" y="72"/>
                      <a:pt x="58" y="72"/>
                    </a:cubicBezTo>
                    <a:cubicBezTo>
                      <a:pt x="59" y="75"/>
                      <a:pt x="61" y="77"/>
                      <a:pt x="63" y="80"/>
                    </a:cubicBezTo>
                    <a:cubicBezTo>
                      <a:pt x="66" y="78"/>
                      <a:pt x="66" y="81"/>
                      <a:pt x="68" y="82"/>
                    </a:cubicBezTo>
                    <a:cubicBezTo>
                      <a:pt x="64" y="80"/>
                      <a:pt x="64" y="81"/>
                      <a:pt x="62" y="79"/>
                    </a:cubicBezTo>
                    <a:cubicBezTo>
                      <a:pt x="61" y="80"/>
                      <a:pt x="61" y="80"/>
                      <a:pt x="60" y="80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2" y="81"/>
                      <a:pt x="64" y="85"/>
                      <a:pt x="66" y="84"/>
                    </a:cubicBezTo>
                    <a:cubicBezTo>
                      <a:pt x="65" y="84"/>
                      <a:pt x="63" y="82"/>
                      <a:pt x="64" y="81"/>
                    </a:cubicBezTo>
                    <a:cubicBezTo>
                      <a:pt x="66" y="83"/>
                      <a:pt x="67" y="84"/>
                      <a:pt x="65" y="86"/>
                    </a:cubicBezTo>
                    <a:cubicBezTo>
                      <a:pt x="68" y="86"/>
                      <a:pt x="68" y="90"/>
                      <a:pt x="69" y="88"/>
                    </a:cubicBezTo>
                    <a:cubicBezTo>
                      <a:pt x="68" y="87"/>
                      <a:pt x="68" y="86"/>
                      <a:pt x="70" y="87"/>
                    </a:cubicBezTo>
                    <a:cubicBezTo>
                      <a:pt x="71" y="85"/>
                      <a:pt x="68" y="83"/>
                      <a:pt x="69" y="82"/>
                    </a:cubicBezTo>
                    <a:cubicBezTo>
                      <a:pt x="71" y="83"/>
                      <a:pt x="71" y="87"/>
                      <a:pt x="73" y="86"/>
                    </a:cubicBezTo>
                    <a:cubicBezTo>
                      <a:pt x="72" y="89"/>
                      <a:pt x="76" y="90"/>
                      <a:pt x="74" y="92"/>
                    </a:cubicBezTo>
                    <a:cubicBezTo>
                      <a:pt x="76" y="91"/>
                      <a:pt x="77" y="92"/>
                      <a:pt x="76" y="93"/>
                    </a:cubicBezTo>
                    <a:cubicBezTo>
                      <a:pt x="75" y="92"/>
                      <a:pt x="73" y="92"/>
                      <a:pt x="73" y="92"/>
                    </a:cubicBezTo>
                    <a:cubicBezTo>
                      <a:pt x="73" y="91"/>
                      <a:pt x="74" y="91"/>
                      <a:pt x="74" y="90"/>
                    </a:cubicBezTo>
                    <a:cubicBezTo>
                      <a:pt x="72" y="90"/>
                      <a:pt x="72" y="88"/>
                      <a:pt x="70" y="87"/>
                    </a:cubicBezTo>
                    <a:cubicBezTo>
                      <a:pt x="70" y="90"/>
                      <a:pt x="69" y="90"/>
                      <a:pt x="68" y="92"/>
                    </a:cubicBezTo>
                    <a:cubicBezTo>
                      <a:pt x="69" y="93"/>
                      <a:pt x="71" y="93"/>
                      <a:pt x="71" y="95"/>
                    </a:cubicBezTo>
                    <a:cubicBezTo>
                      <a:pt x="70" y="95"/>
                      <a:pt x="70" y="95"/>
                      <a:pt x="69" y="96"/>
                    </a:cubicBezTo>
                    <a:cubicBezTo>
                      <a:pt x="68" y="95"/>
                      <a:pt x="68" y="93"/>
                      <a:pt x="66" y="93"/>
                    </a:cubicBezTo>
                    <a:cubicBezTo>
                      <a:pt x="67" y="96"/>
                      <a:pt x="70" y="96"/>
                      <a:pt x="69" y="98"/>
                    </a:cubicBezTo>
                    <a:cubicBezTo>
                      <a:pt x="71" y="98"/>
                      <a:pt x="74" y="100"/>
                      <a:pt x="72" y="102"/>
                    </a:cubicBezTo>
                    <a:cubicBezTo>
                      <a:pt x="70" y="101"/>
                      <a:pt x="68" y="99"/>
                      <a:pt x="66" y="97"/>
                    </a:cubicBezTo>
                    <a:cubicBezTo>
                      <a:pt x="65" y="98"/>
                      <a:pt x="70" y="100"/>
                      <a:pt x="68" y="101"/>
                    </a:cubicBezTo>
                    <a:cubicBezTo>
                      <a:pt x="67" y="101"/>
                      <a:pt x="66" y="97"/>
                      <a:pt x="66" y="100"/>
                    </a:cubicBezTo>
                    <a:cubicBezTo>
                      <a:pt x="68" y="100"/>
                      <a:pt x="67" y="102"/>
                      <a:pt x="68" y="102"/>
                    </a:cubicBezTo>
                    <a:cubicBezTo>
                      <a:pt x="68" y="100"/>
                      <a:pt x="70" y="100"/>
                      <a:pt x="70" y="101"/>
                    </a:cubicBezTo>
                    <a:cubicBezTo>
                      <a:pt x="70" y="103"/>
                      <a:pt x="68" y="102"/>
                      <a:pt x="69" y="103"/>
                    </a:cubicBezTo>
                    <a:cubicBezTo>
                      <a:pt x="70" y="104"/>
                      <a:pt x="72" y="103"/>
                      <a:pt x="70" y="102"/>
                    </a:cubicBezTo>
                    <a:cubicBezTo>
                      <a:pt x="72" y="102"/>
                      <a:pt x="73" y="103"/>
                      <a:pt x="74" y="103"/>
                    </a:cubicBezTo>
                    <a:cubicBezTo>
                      <a:pt x="73" y="104"/>
                      <a:pt x="72" y="104"/>
                      <a:pt x="72" y="105"/>
                    </a:cubicBezTo>
                    <a:cubicBezTo>
                      <a:pt x="74" y="105"/>
                      <a:pt x="77" y="104"/>
                      <a:pt x="77" y="106"/>
                    </a:cubicBezTo>
                    <a:cubicBezTo>
                      <a:pt x="77" y="107"/>
                      <a:pt x="77" y="107"/>
                      <a:pt x="76" y="107"/>
                    </a:cubicBezTo>
                    <a:cubicBezTo>
                      <a:pt x="75" y="106"/>
                      <a:pt x="74" y="105"/>
                      <a:pt x="71" y="105"/>
                    </a:cubicBezTo>
                    <a:cubicBezTo>
                      <a:pt x="72" y="107"/>
                      <a:pt x="71" y="107"/>
                      <a:pt x="70" y="107"/>
                    </a:cubicBezTo>
                    <a:cubicBezTo>
                      <a:pt x="72" y="107"/>
                      <a:pt x="72" y="106"/>
                      <a:pt x="74" y="107"/>
                    </a:cubicBezTo>
                    <a:cubicBezTo>
                      <a:pt x="74" y="107"/>
                      <a:pt x="75" y="107"/>
                      <a:pt x="75" y="108"/>
                    </a:cubicBezTo>
                    <a:cubicBezTo>
                      <a:pt x="72" y="111"/>
                      <a:pt x="69" y="113"/>
                      <a:pt x="64" y="114"/>
                    </a:cubicBezTo>
                    <a:cubicBezTo>
                      <a:pt x="64" y="115"/>
                      <a:pt x="64" y="116"/>
                      <a:pt x="64" y="116"/>
                    </a:cubicBezTo>
                    <a:cubicBezTo>
                      <a:pt x="65" y="118"/>
                      <a:pt x="66" y="117"/>
                      <a:pt x="69" y="116"/>
                    </a:cubicBezTo>
                    <a:cubicBezTo>
                      <a:pt x="68" y="118"/>
                      <a:pt x="67" y="119"/>
                      <a:pt x="65" y="119"/>
                    </a:cubicBezTo>
                    <a:cubicBezTo>
                      <a:pt x="64" y="119"/>
                      <a:pt x="63" y="117"/>
                      <a:pt x="61" y="118"/>
                    </a:cubicBezTo>
                    <a:cubicBezTo>
                      <a:pt x="61" y="120"/>
                      <a:pt x="62" y="120"/>
                      <a:pt x="62" y="121"/>
                    </a:cubicBezTo>
                    <a:cubicBezTo>
                      <a:pt x="60" y="121"/>
                      <a:pt x="59" y="121"/>
                      <a:pt x="58" y="122"/>
                    </a:cubicBezTo>
                    <a:cubicBezTo>
                      <a:pt x="60" y="122"/>
                      <a:pt x="61" y="122"/>
                      <a:pt x="62" y="122"/>
                    </a:cubicBezTo>
                    <a:cubicBezTo>
                      <a:pt x="61" y="123"/>
                      <a:pt x="61" y="125"/>
                      <a:pt x="60" y="125"/>
                    </a:cubicBezTo>
                    <a:cubicBezTo>
                      <a:pt x="59" y="123"/>
                      <a:pt x="56" y="124"/>
                      <a:pt x="57" y="126"/>
                    </a:cubicBezTo>
                    <a:cubicBezTo>
                      <a:pt x="58" y="126"/>
                      <a:pt x="59" y="125"/>
                      <a:pt x="60" y="125"/>
                    </a:cubicBezTo>
                    <a:cubicBezTo>
                      <a:pt x="61" y="127"/>
                      <a:pt x="62" y="127"/>
                      <a:pt x="62" y="130"/>
                    </a:cubicBezTo>
                    <a:cubicBezTo>
                      <a:pt x="61" y="129"/>
                      <a:pt x="61" y="129"/>
                      <a:pt x="60" y="129"/>
                    </a:cubicBezTo>
                    <a:cubicBezTo>
                      <a:pt x="61" y="131"/>
                      <a:pt x="58" y="134"/>
                      <a:pt x="56" y="134"/>
                    </a:cubicBezTo>
                    <a:cubicBezTo>
                      <a:pt x="56" y="137"/>
                      <a:pt x="53" y="140"/>
                      <a:pt x="54" y="141"/>
                    </a:cubicBezTo>
                    <a:cubicBezTo>
                      <a:pt x="57" y="133"/>
                      <a:pt x="66" y="131"/>
                      <a:pt x="71" y="134"/>
                    </a:cubicBezTo>
                    <a:cubicBezTo>
                      <a:pt x="71" y="133"/>
                      <a:pt x="72" y="132"/>
                      <a:pt x="74" y="132"/>
                    </a:cubicBezTo>
                    <a:cubicBezTo>
                      <a:pt x="72" y="133"/>
                      <a:pt x="74" y="134"/>
                      <a:pt x="74" y="136"/>
                    </a:cubicBezTo>
                    <a:cubicBezTo>
                      <a:pt x="67" y="138"/>
                      <a:pt x="73" y="150"/>
                      <a:pt x="76" y="150"/>
                    </a:cubicBezTo>
                    <a:cubicBezTo>
                      <a:pt x="76" y="151"/>
                      <a:pt x="74" y="153"/>
                      <a:pt x="76" y="153"/>
                    </a:cubicBezTo>
                    <a:cubicBezTo>
                      <a:pt x="77" y="151"/>
                      <a:pt x="78" y="148"/>
                      <a:pt x="78" y="145"/>
                    </a:cubicBezTo>
                    <a:cubicBezTo>
                      <a:pt x="81" y="146"/>
                      <a:pt x="79" y="143"/>
                      <a:pt x="82" y="143"/>
                    </a:cubicBezTo>
                    <a:cubicBezTo>
                      <a:pt x="82" y="144"/>
                      <a:pt x="83" y="144"/>
                      <a:pt x="83" y="144"/>
                    </a:cubicBezTo>
                    <a:cubicBezTo>
                      <a:pt x="79" y="146"/>
                      <a:pt x="83" y="151"/>
                      <a:pt x="80" y="154"/>
                    </a:cubicBezTo>
                    <a:cubicBezTo>
                      <a:pt x="84" y="156"/>
                      <a:pt x="81" y="158"/>
                      <a:pt x="79" y="159"/>
                    </a:cubicBezTo>
                    <a:cubicBezTo>
                      <a:pt x="78" y="158"/>
                      <a:pt x="78" y="156"/>
                      <a:pt x="76" y="156"/>
                    </a:cubicBezTo>
                    <a:cubicBezTo>
                      <a:pt x="73" y="157"/>
                      <a:pt x="71" y="161"/>
                      <a:pt x="72" y="164"/>
                    </a:cubicBezTo>
                    <a:cubicBezTo>
                      <a:pt x="69" y="164"/>
                      <a:pt x="68" y="164"/>
                      <a:pt x="66" y="166"/>
                    </a:cubicBezTo>
                    <a:cubicBezTo>
                      <a:pt x="67" y="168"/>
                      <a:pt x="66" y="169"/>
                      <a:pt x="65" y="170"/>
                    </a:cubicBezTo>
                    <a:cubicBezTo>
                      <a:pt x="68" y="168"/>
                      <a:pt x="70" y="169"/>
                      <a:pt x="73" y="170"/>
                    </a:cubicBezTo>
                    <a:cubicBezTo>
                      <a:pt x="72" y="171"/>
                      <a:pt x="71" y="171"/>
                      <a:pt x="71" y="172"/>
                    </a:cubicBezTo>
                    <a:cubicBezTo>
                      <a:pt x="71" y="173"/>
                      <a:pt x="71" y="173"/>
                      <a:pt x="70" y="173"/>
                    </a:cubicBezTo>
                    <a:cubicBezTo>
                      <a:pt x="71" y="173"/>
                      <a:pt x="73" y="171"/>
                      <a:pt x="75" y="170"/>
                    </a:cubicBezTo>
                    <a:cubicBezTo>
                      <a:pt x="76" y="172"/>
                      <a:pt x="79" y="170"/>
                      <a:pt x="81" y="170"/>
                    </a:cubicBezTo>
                    <a:cubicBezTo>
                      <a:pt x="79" y="171"/>
                      <a:pt x="78" y="175"/>
                      <a:pt x="81" y="176"/>
                    </a:cubicBezTo>
                    <a:cubicBezTo>
                      <a:pt x="79" y="179"/>
                      <a:pt x="77" y="183"/>
                      <a:pt x="75" y="186"/>
                    </a:cubicBezTo>
                    <a:cubicBezTo>
                      <a:pt x="74" y="186"/>
                      <a:pt x="74" y="184"/>
                      <a:pt x="72" y="184"/>
                    </a:cubicBezTo>
                    <a:cubicBezTo>
                      <a:pt x="71" y="185"/>
                      <a:pt x="70" y="186"/>
                      <a:pt x="69" y="186"/>
                    </a:cubicBezTo>
                    <a:cubicBezTo>
                      <a:pt x="69" y="188"/>
                      <a:pt x="70" y="190"/>
                      <a:pt x="70" y="191"/>
                    </a:cubicBezTo>
                    <a:cubicBezTo>
                      <a:pt x="69" y="191"/>
                      <a:pt x="69" y="190"/>
                      <a:pt x="68" y="190"/>
                    </a:cubicBezTo>
                    <a:cubicBezTo>
                      <a:pt x="69" y="192"/>
                      <a:pt x="70" y="194"/>
                      <a:pt x="71" y="192"/>
                    </a:cubicBezTo>
                    <a:cubicBezTo>
                      <a:pt x="72" y="196"/>
                      <a:pt x="66" y="199"/>
                      <a:pt x="62" y="202"/>
                    </a:cubicBezTo>
                    <a:cubicBezTo>
                      <a:pt x="56" y="206"/>
                      <a:pt x="49" y="204"/>
                      <a:pt x="42" y="201"/>
                    </a:cubicBezTo>
                    <a:cubicBezTo>
                      <a:pt x="49" y="196"/>
                      <a:pt x="55" y="191"/>
                      <a:pt x="61" y="184"/>
                    </a:cubicBezTo>
                    <a:cubicBezTo>
                      <a:pt x="62" y="185"/>
                      <a:pt x="63" y="187"/>
                      <a:pt x="64" y="186"/>
                    </a:cubicBezTo>
                    <a:cubicBezTo>
                      <a:pt x="63" y="185"/>
                      <a:pt x="62" y="184"/>
                      <a:pt x="62" y="183"/>
                    </a:cubicBezTo>
                    <a:cubicBezTo>
                      <a:pt x="64" y="180"/>
                      <a:pt x="67" y="178"/>
                      <a:pt x="69" y="175"/>
                    </a:cubicBezTo>
                    <a:cubicBezTo>
                      <a:pt x="59" y="183"/>
                      <a:pt x="52" y="195"/>
                      <a:pt x="41" y="201"/>
                    </a:cubicBezTo>
                    <a:cubicBezTo>
                      <a:pt x="35" y="197"/>
                      <a:pt x="25" y="192"/>
                      <a:pt x="23" y="186"/>
                    </a:cubicBezTo>
                    <a:cubicBezTo>
                      <a:pt x="22" y="184"/>
                      <a:pt x="20" y="182"/>
                      <a:pt x="20" y="179"/>
                    </a:cubicBezTo>
                    <a:cubicBezTo>
                      <a:pt x="19" y="176"/>
                      <a:pt x="23" y="173"/>
                      <a:pt x="20" y="171"/>
                    </a:cubicBezTo>
                    <a:cubicBezTo>
                      <a:pt x="19" y="173"/>
                      <a:pt x="19" y="176"/>
                      <a:pt x="17" y="177"/>
                    </a:cubicBezTo>
                    <a:cubicBezTo>
                      <a:pt x="21" y="190"/>
                      <a:pt x="30" y="197"/>
                      <a:pt x="40" y="202"/>
                    </a:cubicBezTo>
                    <a:cubicBezTo>
                      <a:pt x="36" y="203"/>
                      <a:pt x="35" y="208"/>
                      <a:pt x="27" y="208"/>
                    </a:cubicBezTo>
                    <a:cubicBezTo>
                      <a:pt x="26" y="214"/>
                      <a:pt x="20" y="214"/>
                      <a:pt x="17" y="217"/>
                    </a:cubicBezTo>
                    <a:cubicBezTo>
                      <a:pt x="19" y="217"/>
                      <a:pt x="21" y="215"/>
                      <a:pt x="22" y="216"/>
                    </a:cubicBezTo>
                    <a:cubicBezTo>
                      <a:pt x="22" y="218"/>
                      <a:pt x="19" y="216"/>
                      <a:pt x="19" y="218"/>
                    </a:cubicBezTo>
                    <a:cubicBezTo>
                      <a:pt x="22" y="218"/>
                      <a:pt x="24" y="217"/>
                      <a:pt x="25" y="215"/>
                    </a:cubicBezTo>
                    <a:close/>
                    <a:moveTo>
                      <a:pt x="190" y="210"/>
                    </a:moveTo>
                    <a:cubicBezTo>
                      <a:pt x="191" y="208"/>
                      <a:pt x="192" y="205"/>
                      <a:pt x="192" y="204"/>
                    </a:cubicBezTo>
                    <a:cubicBezTo>
                      <a:pt x="193" y="203"/>
                      <a:pt x="193" y="208"/>
                      <a:pt x="195" y="206"/>
                    </a:cubicBezTo>
                    <a:cubicBezTo>
                      <a:pt x="194" y="208"/>
                      <a:pt x="192" y="209"/>
                      <a:pt x="190" y="210"/>
                    </a:cubicBezTo>
                    <a:close/>
                    <a:moveTo>
                      <a:pt x="22" y="165"/>
                    </a:moveTo>
                    <a:cubicBezTo>
                      <a:pt x="22" y="168"/>
                      <a:pt x="19" y="167"/>
                      <a:pt x="20" y="170"/>
                    </a:cubicBezTo>
                    <a:cubicBezTo>
                      <a:pt x="22" y="170"/>
                      <a:pt x="23" y="171"/>
                      <a:pt x="24" y="170"/>
                    </a:cubicBezTo>
                    <a:cubicBezTo>
                      <a:pt x="23" y="168"/>
                      <a:pt x="23" y="168"/>
                      <a:pt x="24" y="165"/>
                    </a:cubicBezTo>
                    <a:cubicBezTo>
                      <a:pt x="23" y="165"/>
                      <a:pt x="22" y="165"/>
                      <a:pt x="22" y="165"/>
                    </a:cubicBezTo>
                    <a:close/>
                    <a:moveTo>
                      <a:pt x="20" y="105"/>
                    </a:moveTo>
                    <a:cubicBezTo>
                      <a:pt x="20" y="107"/>
                      <a:pt x="22" y="107"/>
                      <a:pt x="22" y="108"/>
                    </a:cubicBezTo>
                    <a:cubicBezTo>
                      <a:pt x="22" y="106"/>
                      <a:pt x="24" y="107"/>
                      <a:pt x="23" y="105"/>
                    </a:cubicBezTo>
                    <a:cubicBezTo>
                      <a:pt x="22" y="105"/>
                      <a:pt x="21" y="105"/>
                      <a:pt x="20" y="105"/>
                    </a:cubicBezTo>
                    <a:close/>
                    <a:moveTo>
                      <a:pt x="23" y="40"/>
                    </a:moveTo>
                    <a:cubicBezTo>
                      <a:pt x="22" y="40"/>
                      <a:pt x="23" y="38"/>
                      <a:pt x="21" y="39"/>
                    </a:cubicBezTo>
                    <a:cubicBezTo>
                      <a:pt x="20" y="40"/>
                      <a:pt x="23" y="41"/>
                      <a:pt x="23" y="40"/>
                    </a:cubicBezTo>
                    <a:close/>
                    <a:moveTo>
                      <a:pt x="21" y="92"/>
                    </a:moveTo>
                    <a:cubicBezTo>
                      <a:pt x="23" y="93"/>
                      <a:pt x="24" y="88"/>
                      <a:pt x="22" y="88"/>
                    </a:cubicBezTo>
                    <a:cubicBezTo>
                      <a:pt x="21" y="89"/>
                      <a:pt x="20" y="91"/>
                      <a:pt x="21" y="92"/>
                    </a:cubicBezTo>
                    <a:close/>
                    <a:moveTo>
                      <a:pt x="31" y="23"/>
                    </a:moveTo>
                    <a:cubicBezTo>
                      <a:pt x="30" y="19"/>
                      <a:pt x="22" y="18"/>
                      <a:pt x="20" y="21"/>
                    </a:cubicBezTo>
                    <a:cubicBezTo>
                      <a:pt x="23" y="21"/>
                      <a:pt x="28" y="19"/>
                      <a:pt x="31" y="23"/>
                    </a:cubicBezTo>
                    <a:close/>
                    <a:moveTo>
                      <a:pt x="14" y="27"/>
                    </a:moveTo>
                    <a:cubicBezTo>
                      <a:pt x="14" y="28"/>
                      <a:pt x="15" y="29"/>
                      <a:pt x="17" y="29"/>
                    </a:cubicBezTo>
                    <a:cubicBezTo>
                      <a:pt x="18" y="27"/>
                      <a:pt x="20" y="22"/>
                      <a:pt x="18" y="21"/>
                    </a:cubicBezTo>
                    <a:cubicBezTo>
                      <a:pt x="19" y="26"/>
                      <a:pt x="14" y="22"/>
                      <a:pt x="14" y="27"/>
                    </a:cubicBezTo>
                    <a:close/>
                    <a:moveTo>
                      <a:pt x="9" y="101"/>
                    </a:moveTo>
                    <a:cubicBezTo>
                      <a:pt x="13" y="102"/>
                      <a:pt x="16" y="101"/>
                      <a:pt x="19" y="101"/>
                    </a:cubicBezTo>
                    <a:cubicBezTo>
                      <a:pt x="18" y="99"/>
                      <a:pt x="11" y="98"/>
                      <a:pt x="9" y="101"/>
                    </a:cubicBezTo>
                    <a:close/>
                    <a:moveTo>
                      <a:pt x="18" y="206"/>
                    </a:moveTo>
                    <a:cubicBezTo>
                      <a:pt x="18" y="204"/>
                      <a:pt x="18" y="200"/>
                      <a:pt x="16" y="200"/>
                    </a:cubicBezTo>
                    <a:cubicBezTo>
                      <a:pt x="17" y="202"/>
                      <a:pt x="17" y="204"/>
                      <a:pt x="18" y="206"/>
                    </a:cubicBezTo>
                    <a:close/>
                    <a:moveTo>
                      <a:pt x="14" y="196"/>
                    </a:moveTo>
                    <a:cubicBezTo>
                      <a:pt x="15" y="196"/>
                      <a:pt x="15" y="195"/>
                      <a:pt x="16" y="195"/>
                    </a:cubicBezTo>
                    <a:cubicBezTo>
                      <a:pt x="16" y="194"/>
                      <a:pt x="16" y="194"/>
                      <a:pt x="14" y="194"/>
                    </a:cubicBezTo>
                    <a:cubicBezTo>
                      <a:pt x="14" y="194"/>
                      <a:pt x="14" y="195"/>
                      <a:pt x="14" y="196"/>
                    </a:cubicBezTo>
                    <a:close/>
                    <a:moveTo>
                      <a:pt x="15" y="242"/>
                    </a:moveTo>
                    <a:cubicBezTo>
                      <a:pt x="27" y="235"/>
                      <a:pt x="4" y="224"/>
                      <a:pt x="8" y="239"/>
                    </a:cubicBezTo>
                    <a:cubicBezTo>
                      <a:pt x="7" y="240"/>
                      <a:pt x="6" y="241"/>
                      <a:pt x="6" y="242"/>
                    </a:cubicBezTo>
                    <a:cubicBezTo>
                      <a:pt x="8" y="243"/>
                      <a:pt x="10" y="245"/>
                      <a:pt x="12" y="244"/>
                    </a:cubicBezTo>
                    <a:cubicBezTo>
                      <a:pt x="13" y="246"/>
                      <a:pt x="11" y="250"/>
                      <a:pt x="12" y="252"/>
                    </a:cubicBezTo>
                    <a:cubicBezTo>
                      <a:pt x="16" y="255"/>
                      <a:pt x="20" y="251"/>
                      <a:pt x="23" y="249"/>
                    </a:cubicBezTo>
                    <a:cubicBezTo>
                      <a:pt x="30" y="242"/>
                      <a:pt x="35" y="233"/>
                      <a:pt x="41" y="228"/>
                    </a:cubicBezTo>
                    <a:cubicBezTo>
                      <a:pt x="42" y="229"/>
                      <a:pt x="43" y="229"/>
                      <a:pt x="44" y="229"/>
                    </a:cubicBezTo>
                    <a:cubicBezTo>
                      <a:pt x="47" y="228"/>
                      <a:pt x="49" y="223"/>
                      <a:pt x="47" y="220"/>
                    </a:cubicBezTo>
                    <a:cubicBezTo>
                      <a:pt x="49" y="220"/>
                      <a:pt x="47" y="219"/>
                      <a:pt x="47" y="218"/>
                    </a:cubicBezTo>
                    <a:cubicBezTo>
                      <a:pt x="49" y="216"/>
                      <a:pt x="51" y="214"/>
                      <a:pt x="53" y="212"/>
                    </a:cubicBezTo>
                    <a:cubicBezTo>
                      <a:pt x="52" y="211"/>
                      <a:pt x="52" y="211"/>
                      <a:pt x="52" y="211"/>
                    </a:cubicBezTo>
                    <a:cubicBezTo>
                      <a:pt x="48" y="215"/>
                      <a:pt x="42" y="219"/>
                      <a:pt x="39" y="224"/>
                    </a:cubicBezTo>
                    <a:cubicBezTo>
                      <a:pt x="38" y="226"/>
                      <a:pt x="40" y="226"/>
                      <a:pt x="40" y="227"/>
                    </a:cubicBezTo>
                    <a:cubicBezTo>
                      <a:pt x="32" y="235"/>
                      <a:pt x="27" y="246"/>
                      <a:pt x="15" y="250"/>
                    </a:cubicBezTo>
                    <a:cubicBezTo>
                      <a:pt x="14" y="248"/>
                      <a:pt x="15" y="245"/>
                      <a:pt x="15" y="242"/>
                    </a:cubicBezTo>
                    <a:close/>
                    <a:moveTo>
                      <a:pt x="15" y="172"/>
                    </a:moveTo>
                    <a:cubicBezTo>
                      <a:pt x="17" y="168"/>
                      <a:pt x="13" y="167"/>
                      <a:pt x="12" y="165"/>
                    </a:cubicBezTo>
                    <a:cubicBezTo>
                      <a:pt x="19" y="159"/>
                      <a:pt x="7" y="148"/>
                      <a:pt x="6" y="156"/>
                    </a:cubicBezTo>
                    <a:cubicBezTo>
                      <a:pt x="5" y="159"/>
                      <a:pt x="10" y="161"/>
                      <a:pt x="11" y="164"/>
                    </a:cubicBezTo>
                    <a:cubicBezTo>
                      <a:pt x="12" y="167"/>
                      <a:pt x="10" y="173"/>
                      <a:pt x="15" y="172"/>
                    </a:cubicBezTo>
                    <a:close/>
                    <a:moveTo>
                      <a:pt x="8" y="222"/>
                    </a:moveTo>
                    <a:cubicBezTo>
                      <a:pt x="10" y="223"/>
                      <a:pt x="13" y="221"/>
                      <a:pt x="11" y="220"/>
                    </a:cubicBezTo>
                    <a:cubicBezTo>
                      <a:pt x="11" y="221"/>
                      <a:pt x="7" y="220"/>
                      <a:pt x="8" y="222"/>
                    </a:cubicBezTo>
                    <a:close/>
                    <a:moveTo>
                      <a:pt x="3" y="226"/>
                    </a:moveTo>
                    <a:cubicBezTo>
                      <a:pt x="3" y="228"/>
                      <a:pt x="4" y="229"/>
                      <a:pt x="4" y="230"/>
                    </a:cubicBezTo>
                    <a:cubicBezTo>
                      <a:pt x="5" y="230"/>
                      <a:pt x="7" y="230"/>
                      <a:pt x="7" y="228"/>
                    </a:cubicBezTo>
                    <a:cubicBezTo>
                      <a:pt x="4" y="229"/>
                      <a:pt x="5" y="226"/>
                      <a:pt x="3" y="226"/>
                    </a:cubicBezTo>
                    <a:close/>
                    <a:moveTo>
                      <a:pt x="9" y="178"/>
                    </a:moveTo>
                    <a:cubicBezTo>
                      <a:pt x="7" y="178"/>
                      <a:pt x="8" y="178"/>
                      <a:pt x="6" y="178"/>
                    </a:cubicBezTo>
                    <a:cubicBezTo>
                      <a:pt x="5" y="181"/>
                      <a:pt x="3" y="186"/>
                      <a:pt x="4" y="189"/>
                    </a:cubicBezTo>
                    <a:cubicBezTo>
                      <a:pt x="3" y="189"/>
                      <a:pt x="2" y="189"/>
                      <a:pt x="1" y="189"/>
                    </a:cubicBezTo>
                    <a:cubicBezTo>
                      <a:pt x="6" y="193"/>
                      <a:pt x="0" y="206"/>
                      <a:pt x="6" y="210"/>
                    </a:cubicBezTo>
                    <a:cubicBezTo>
                      <a:pt x="7" y="208"/>
                      <a:pt x="11" y="205"/>
                      <a:pt x="11" y="203"/>
                    </a:cubicBezTo>
                    <a:cubicBezTo>
                      <a:pt x="8" y="203"/>
                      <a:pt x="9" y="207"/>
                      <a:pt x="6" y="207"/>
                    </a:cubicBezTo>
                    <a:cubicBezTo>
                      <a:pt x="4" y="205"/>
                      <a:pt x="3" y="194"/>
                      <a:pt x="7" y="193"/>
                    </a:cubicBezTo>
                    <a:cubicBezTo>
                      <a:pt x="7" y="190"/>
                      <a:pt x="5" y="190"/>
                      <a:pt x="5" y="189"/>
                    </a:cubicBezTo>
                    <a:cubicBezTo>
                      <a:pt x="6" y="185"/>
                      <a:pt x="6" y="180"/>
                      <a:pt x="9" y="178"/>
                    </a:cubicBezTo>
                    <a:close/>
                    <a:moveTo>
                      <a:pt x="164" y="90"/>
                    </a:moveTo>
                    <a:cubicBezTo>
                      <a:pt x="170" y="90"/>
                      <a:pt x="175" y="92"/>
                      <a:pt x="181" y="94"/>
                    </a:cubicBezTo>
                    <a:cubicBezTo>
                      <a:pt x="180" y="92"/>
                      <a:pt x="170" y="91"/>
                      <a:pt x="170" y="95"/>
                    </a:cubicBezTo>
                    <a:cubicBezTo>
                      <a:pt x="170" y="98"/>
                      <a:pt x="183" y="98"/>
                      <a:pt x="184" y="96"/>
                    </a:cubicBezTo>
                    <a:cubicBezTo>
                      <a:pt x="183" y="94"/>
                      <a:pt x="180" y="94"/>
                      <a:pt x="178" y="93"/>
                    </a:cubicBezTo>
                    <a:cubicBezTo>
                      <a:pt x="179" y="91"/>
                      <a:pt x="184" y="91"/>
                      <a:pt x="186" y="91"/>
                    </a:cubicBezTo>
                    <a:moveTo>
                      <a:pt x="194" y="86"/>
                    </a:moveTo>
                    <a:cubicBezTo>
                      <a:pt x="195" y="87"/>
                      <a:pt x="195" y="89"/>
                      <a:pt x="194" y="91"/>
                    </a:cubicBezTo>
                    <a:cubicBezTo>
                      <a:pt x="194" y="89"/>
                      <a:pt x="192" y="85"/>
                      <a:pt x="190" y="84"/>
                    </a:cubicBezTo>
                    <a:cubicBezTo>
                      <a:pt x="186" y="84"/>
                      <a:pt x="191" y="90"/>
                      <a:pt x="192" y="91"/>
                    </a:cubicBezTo>
                    <a:moveTo>
                      <a:pt x="129" y="72"/>
                    </a:moveTo>
                    <a:cubicBezTo>
                      <a:pt x="129" y="66"/>
                      <a:pt x="137" y="73"/>
                      <a:pt x="138" y="73"/>
                    </a:cubicBezTo>
                    <a:cubicBezTo>
                      <a:pt x="136" y="73"/>
                      <a:pt x="134" y="69"/>
                      <a:pt x="133" y="67"/>
                    </a:cubicBezTo>
                    <a:cubicBezTo>
                      <a:pt x="131" y="65"/>
                      <a:pt x="132" y="66"/>
                      <a:pt x="130" y="66"/>
                    </a:cubicBezTo>
                    <a:cubicBezTo>
                      <a:pt x="129" y="66"/>
                      <a:pt x="128" y="66"/>
                      <a:pt x="127" y="66"/>
                    </a:cubicBezTo>
                    <a:cubicBezTo>
                      <a:pt x="126" y="65"/>
                      <a:pt x="127" y="60"/>
                      <a:pt x="127" y="59"/>
                    </a:cubicBezTo>
                    <a:moveTo>
                      <a:pt x="78" y="60"/>
                    </a:moveTo>
                    <a:cubicBezTo>
                      <a:pt x="79" y="60"/>
                      <a:pt x="81" y="60"/>
                      <a:pt x="81" y="58"/>
                    </a:cubicBezTo>
                    <a:cubicBezTo>
                      <a:pt x="80" y="56"/>
                      <a:pt x="78" y="59"/>
                      <a:pt x="77" y="59"/>
                    </a:cubicBezTo>
                    <a:moveTo>
                      <a:pt x="68" y="57"/>
                    </a:moveTo>
                    <a:cubicBezTo>
                      <a:pt x="69" y="60"/>
                      <a:pt x="71" y="62"/>
                      <a:pt x="74" y="62"/>
                    </a:cubicBezTo>
                    <a:moveTo>
                      <a:pt x="96" y="64"/>
                    </a:moveTo>
                    <a:cubicBezTo>
                      <a:pt x="95" y="64"/>
                      <a:pt x="95" y="64"/>
                      <a:pt x="94" y="64"/>
                    </a:cubicBezTo>
                    <a:cubicBezTo>
                      <a:pt x="97" y="66"/>
                      <a:pt x="92" y="68"/>
                      <a:pt x="94" y="70"/>
                    </a:cubicBezTo>
                    <a:cubicBezTo>
                      <a:pt x="95" y="72"/>
                      <a:pt x="102" y="70"/>
                      <a:pt x="101" y="68"/>
                    </a:cubicBezTo>
                    <a:cubicBezTo>
                      <a:pt x="101" y="66"/>
                      <a:pt x="97" y="66"/>
                      <a:pt x="95" y="65"/>
                    </a:cubicBezTo>
                    <a:cubicBezTo>
                      <a:pt x="93" y="65"/>
                      <a:pt x="90" y="63"/>
                      <a:pt x="88" y="62"/>
                    </a:cubicBezTo>
                    <a:cubicBezTo>
                      <a:pt x="89" y="63"/>
                      <a:pt x="92" y="67"/>
                      <a:pt x="93" y="69"/>
                    </a:cubicBezTo>
                    <a:cubicBezTo>
                      <a:pt x="91" y="68"/>
                      <a:pt x="90" y="67"/>
                      <a:pt x="88" y="66"/>
                    </a:cubicBezTo>
                    <a:cubicBezTo>
                      <a:pt x="86" y="65"/>
                      <a:pt x="83" y="63"/>
                      <a:pt x="80" y="62"/>
                    </a:cubicBezTo>
                    <a:moveTo>
                      <a:pt x="77" y="97"/>
                    </a:moveTo>
                    <a:cubicBezTo>
                      <a:pt x="80" y="97"/>
                      <a:pt x="83" y="98"/>
                      <a:pt x="86" y="98"/>
                    </a:cubicBezTo>
                    <a:moveTo>
                      <a:pt x="97" y="155"/>
                    </a:moveTo>
                    <a:cubicBezTo>
                      <a:pt x="93" y="155"/>
                      <a:pt x="91" y="158"/>
                      <a:pt x="88" y="160"/>
                    </a:cubicBezTo>
                    <a:cubicBezTo>
                      <a:pt x="88" y="161"/>
                      <a:pt x="87" y="161"/>
                      <a:pt x="86" y="162"/>
                    </a:cubicBezTo>
                    <a:cubicBezTo>
                      <a:pt x="86" y="162"/>
                      <a:pt x="84" y="162"/>
                      <a:pt x="84" y="162"/>
                    </a:cubicBezTo>
                    <a:cubicBezTo>
                      <a:pt x="83" y="165"/>
                      <a:pt x="88" y="163"/>
                      <a:pt x="88" y="163"/>
                    </a:cubicBezTo>
                    <a:cubicBezTo>
                      <a:pt x="90" y="162"/>
                      <a:pt x="91" y="162"/>
                      <a:pt x="92" y="161"/>
                    </a:cubicBezTo>
                    <a:cubicBezTo>
                      <a:pt x="93" y="161"/>
                      <a:pt x="95" y="160"/>
                      <a:pt x="95" y="162"/>
                    </a:cubicBezTo>
                    <a:moveTo>
                      <a:pt x="105" y="160"/>
                    </a:moveTo>
                    <a:cubicBezTo>
                      <a:pt x="109" y="162"/>
                      <a:pt x="111" y="167"/>
                      <a:pt x="115" y="170"/>
                    </a:cubicBezTo>
                    <a:cubicBezTo>
                      <a:pt x="118" y="172"/>
                      <a:pt x="123" y="173"/>
                      <a:pt x="127" y="172"/>
                    </a:cubicBezTo>
                    <a:cubicBezTo>
                      <a:pt x="124" y="169"/>
                      <a:pt x="119" y="169"/>
                      <a:pt x="116" y="167"/>
                    </a:cubicBezTo>
                    <a:cubicBezTo>
                      <a:pt x="112" y="164"/>
                      <a:pt x="111" y="162"/>
                      <a:pt x="112" y="157"/>
                    </a:cubicBezTo>
                    <a:moveTo>
                      <a:pt x="94" y="167"/>
                    </a:moveTo>
                    <a:cubicBezTo>
                      <a:pt x="91" y="168"/>
                      <a:pt x="88" y="169"/>
                      <a:pt x="87" y="172"/>
                    </a:cubicBezTo>
                    <a:moveTo>
                      <a:pt x="87" y="172"/>
                    </a:moveTo>
                    <a:cubicBezTo>
                      <a:pt x="89" y="170"/>
                      <a:pt x="90" y="170"/>
                      <a:pt x="92" y="169"/>
                    </a:cubicBezTo>
                    <a:cubicBezTo>
                      <a:pt x="93" y="167"/>
                      <a:pt x="93" y="166"/>
                      <a:pt x="95" y="165"/>
                    </a:cubicBezTo>
                    <a:moveTo>
                      <a:pt x="100" y="163"/>
                    </a:moveTo>
                    <a:cubicBezTo>
                      <a:pt x="104" y="162"/>
                      <a:pt x="108" y="163"/>
                      <a:pt x="112" y="162"/>
                    </a:cubicBezTo>
                    <a:moveTo>
                      <a:pt x="195" y="200"/>
                    </a:moveTo>
                    <a:cubicBezTo>
                      <a:pt x="194" y="204"/>
                      <a:pt x="191" y="207"/>
                      <a:pt x="190" y="210"/>
                    </a:cubicBezTo>
                    <a:cubicBezTo>
                      <a:pt x="192" y="210"/>
                      <a:pt x="198" y="210"/>
                      <a:pt x="197" y="206"/>
                    </a:cubicBezTo>
                    <a:moveTo>
                      <a:pt x="209" y="204"/>
                    </a:moveTo>
                    <a:cubicBezTo>
                      <a:pt x="209" y="207"/>
                      <a:pt x="208" y="211"/>
                      <a:pt x="209" y="213"/>
                    </a:cubicBezTo>
                    <a:cubicBezTo>
                      <a:pt x="212" y="213"/>
                      <a:pt x="210" y="204"/>
                      <a:pt x="210" y="202"/>
                    </a:cubicBezTo>
                    <a:moveTo>
                      <a:pt x="203" y="224"/>
                    </a:moveTo>
                    <a:cubicBezTo>
                      <a:pt x="206" y="224"/>
                      <a:pt x="207" y="223"/>
                      <a:pt x="205" y="2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20" name="îşlïḓê"/>
              <p:cNvGrpSpPr/>
              <p:nvPr/>
            </p:nvGrpSpPr>
            <p:grpSpPr>
              <a:xfrm>
                <a:off x="7901532" y="4435400"/>
                <a:ext cx="2697048" cy="1291358"/>
                <a:chOff x="8691039" y="4752938"/>
                <a:chExt cx="2697048" cy="1291358"/>
              </a:xfrm>
            </p:grpSpPr>
            <p:sp>
              <p:nvSpPr>
                <p:cNvPr id="21" name="iŝḻîdê"/>
                <p:cNvSpPr txBox="1"/>
                <p:nvPr/>
              </p:nvSpPr>
              <p:spPr>
                <a:xfrm>
                  <a:off x="8975027" y="4752938"/>
                  <a:ext cx="2297143" cy="582293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txBody>
                <a:bodyPr wrap="square" lIns="91440" tIns="45720" rIns="91440" bIns="45720">
                  <a:no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10000"/>
                    </a:lnSpc>
                    <a:defRPr sz="1400" b="1">
                      <a:solidFill>
                        <a:schemeClr val="bg2"/>
                      </a:solidFill>
                    </a:defRPr>
                  </a:lvl1pPr>
                </a:lstStyle>
                <a:p>
                  <a:r>
                    <a:rPr lang="zh-CN" altLang="en-US" sz="2800" dirty="0" smtClean="0"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输入标题</a:t>
                  </a:r>
                  <a:endParaRPr lang="zh-CN" altLang="en-US" sz="28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2" name="íšlíḋè"/>
                <p:cNvSpPr txBox="1"/>
                <p:nvPr/>
              </p:nvSpPr>
              <p:spPr bwMode="auto">
                <a:xfrm>
                  <a:off x="8691039" y="5470066"/>
                  <a:ext cx="269704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91440" tIns="45720" rIns="91440" bIns="45720" anchor="ctr" anchorCtr="1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lvl="0" algn="ctr">
                    <a:lnSpc>
                      <a:spcPct val="150000"/>
                    </a:lnSpc>
                    <a:buSzPct val="25000"/>
                    <a:defRPr/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Copy paste fonts. Choose the only option to retain text.</a:t>
                  </a:r>
                  <a:endPara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14" name="ïṩḷîḑe"/>
            <p:cNvGrpSpPr/>
            <p:nvPr/>
          </p:nvGrpSpPr>
          <p:grpSpPr>
            <a:xfrm>
              <a:off x="9193548" y="1324338"/>
              <a:ext cx="2806042" cy="4209324"/>
              <a:chOff x="7718313" y="1131242"/>
              <a:chExt cx="3063486" cy="4595516"/>
            </a:xfrm>
          </p:grpSpPr>
          <p:sp>
            <p:nvSpPr>
              <p:cNvPr id="15" name="ïśḻîḑé"/>
              <p:cNvSpPr/>
              <p:nvPr/>
            </p:nvSpPr>
            <p:spPr bwMode="auto">
              <a:xfrm>
                <a:off x="7718313" y="1131242"/>
                <a:ext cx="3063486" cy="3024336"/>
              </a:xfrm>
              <a:custGeom>
                <a:avLst/>
                <a:gdLst>
                  <a:gd name="T0" fmla="*/ 93 w 299"/>
                  <a:gd name="T1" fmla="*/ 65 h 295"/>
                  <a:gd name="T2" fmla="*/ 90 w 299"/>
                  <a:gd name="T3" fmla="*/ 159 h 295"/>
                  <a:gd name="T4" fmla="*/ 132 w 299"/>
                  <a:gd name="T5" fmla="*/ 69 h 295"/>
                  <a:gd name="T6" fmla="*/ 292 w 299"/>
                  <a:gd name="T7" fmla="*/ 107 h 295"/>
                  <a:gd name="T8" fmla="*/ 279 w 299"/>
                  <a:gd name="T9" fmla="*/ 170 h 295"/>
                  <a:gd name="T10" fmla="*/ 271 w 299"/>
                  <a:gd name="T11" fmla="*/ 51 h 295"/>
                  <a:gd name="T12" fmla="*/ 244 w 299"/>
                  <a:gd name="T13" fmla="*/ 213 h 295"/>
                  <a:gd name="T14" fmla="*/ 236 w 299"/>
                  <a:gd name="T15" fmla="*/ 219 h 295"/>
                  <a:gd name="T16" fmla="*/ 224 w 299"/>
                  <a:gd name="T17" fmla="*/ 244 h 295"/>
                  <a:gd name="T18" fmla="*/ 200 w 299"/>
                  <a:gd name="T19" fmla="*/ 59 h 295"/>
                  <a:gd name="T20" fmla="*/ 182 w 299"/>
                  <a:gd name="T21" fmla="*/ 36 h 295"/>
                  <a:gd name="T22" fmla="*/ 160 w 299"/>
                  <a:gd name="T23" fmla="*/ 240 h 295"/>
                  <a:gd name="T24" fmla="*/ 177 w 299"/>
                  <a:gd name="T25" fmla="*/ 42 h 295"/>
                  <a:gd name="T26" fmla="*/ 144 w 299"/>
                  <a:gd name="T27" fmla="*/ 245 h 295"/>
                  <a:gd name="T28" fmla="*/ 127 w 299"/>
                  <a:gd name="T29" fmla="*/ 295 h 295"/>
                  <a:gd name="T30" fmla="*/ 109 w 299"/>
                  <a:gd name="T31" fmla="*/ 50 h 295"/>
                  <a:gd name="T32" fmla="*/ 94 w 299"/>
                  <a:gd name="T33" fmla="*/ 40 h 295"/>
                  <a:gd name="T34" fmla="*/ 81 w 299"/>
                  <a:gd name="T35" fmla="*/ 31 h 295"/>
                  <a:gd name="T36" fmla="*/ 78 w 299"/>
                  <a:gd name="T37" fmla="*/ 155 h 295"/>
                  <a:gd name="T38" fmla="*/ 70 w 299"/>
                  <a:gd name="T39" fmla="*/ 43 h 295"/>
                  <a:gd name="T40" fmla="*/ 64 w 299"/>
                  <a:gd name="T41" fmla="*/ 33 h 295"/>
                  <a:gd name="T42" fmla="*/ 54 w 299"/>
                  <a:gd name="T43" fmla="*/ 90 h 295"/>
                  <a:gd name="T44" fmla="*/ 51 w 299"/>
                  <a:gd name="T45" fmla="*/ 154 h 295"/>
                  <a:gd name="T46" fmla="*/ 51 w 299"/>
                  <a:gd name="T47" fmla="*/ 66 h 295"/>
                  <a:gd name="T48" fmla="*/ 39 w 299"/>
                  <a:gd name="T49" fmla="*/ 166 h 295"/>
                  <a:gd name="T50" fmla="*/ 25 w 299"/>
                  <a:gd name="T51" fmla="*/ 104 h 295"/>
                  <a:gd name="T52" fmla="*/ 263 w 299"/>
                  <a:gd name="T53" fmla="*/ 159 h 295"/>
                  <a:gd name="T54" fmla="*/ 251 w 299"/>
                  <a:gd name="T55" fmla="*/ 78 h 295"/>
                  <a:gd name="T56" fmla="*/ 247 w 299"/>
                  <a:gd name="T57" fmla="*/ 75 h 295"/>
                  <a:gd name="T58" fmla="*/ 230 w 299"/>
                  <a:gd name="T59" fmla="*/ 84 h 295"/>
                  <a:gd name="T60" fmla="*/ 233 w 299"/>
                  <a:gd name="T61" fmla="*/ 209 h 295"/>
                  <a:gd name="T62" fmla="*/ 207 w 299"/>
                  <a:gd name="T63" fmla="*/ 85 h 295"/>
                  <a:gd name="T64" fmla="*/ 136 w 299"/>
                  <a:gd name="T65" fmla="*/ 232 h 295"/>
                  <a:gd name="T66" fmla="*/ 133 w 299"/>
                  <a:gd name="T67" fmla="*/ 67 h 295"/>
                  <a:gd name="T68" fmla="*/ 109 w 299"/>
                  <a:gd name="T69" fmla="*/ 62 h 295"/>
                  <a:gd name="T70" fmla="*/ 89 w 299"/>
                  <a:gd name="T71" fmla="*/ 170 h 295"/>
                  <a:gd name="T72" fmla="*/ 77 w 299"/>
                  <a:gd name="T73" fmla="*/ 59 h 295"/>
                  <a:gd name="T74" fmla="*/ 98 w 299"/>
                  <a:gd name="T75" fmla="*/ 192 h 295"/>
                  <a:gd name="T76" fmla="*/ 74 w 299"/>
                  <a:gd name="T77" fmla="*/ 69 h 295"/>
                  <a:gd name="T78" fmla="*/ 61 w 299"/>
                  <a:gd name="T79" fmla="*/ 205 h 295"/>
                  <a:gd name="T80" fmla="*/ 59 w 299"/>
                  <a:gd name="T81" fmla="*/ 206 h 295"/>
                  <a:gd name="T82" fmla="*/ 104 w 299"/>
                  <a:gd name="T83" fmla="*/ 217 h 295"/>
                  <a:gd name="T84" fmla="*/ 136 w 299"/>
                  <a:gd name="T85" fmla="*/ 255 h 295"/>
                  <a:gd name="T86" fmla="*/ 165 w 299"/>
                  <a:gd name="T87" fmla="*/ 214 h 295"/>
                  <a:gd name="T88" fmla="*/ 222 w 299"/>
                  <a:gd name="T89" fmla="*/ 247 h 295"/>
                  <a:gd name="T90" fmla="*/ 262 w 299"/>
                  <a:gd name="T91" fmla="*/ 182 h 295"/>
                  <a:gd name="T92" fmla="*/ 281 w 299"/>
                  <a:gd name="T93" fmla="*/ 151 h 295"/>
                  <a:gd name="T94" fmla="*/ 249 w 299"/>
                  <a:gd name="T95" fmla="*/ 123 h 295"/>
                  <a:gd name="T96" fmla="*/ 261 w 299"/>
                  <a:gd name="T97" fmla="*/ 64 h 295"/>
                  <a:gd name="T98" fmla="*/ 218 w 299"/>
                  <a:gd name="T99" fmla="*/ 86 h 295"/>
                  <a:gd name="T100" fmla="*/ 205 w 299"/>
                  <a:gd name="T101" fmla="*/ 54 h 295"/>
                  <a:gd name="T102" fmla="*/ 182 w 299"/>
                  <a:gd name="T103" fmla="*/ 65 h 295"/>
                  <a:gd name="T104" fmla="*/ 99 w 299"/>
                  <a:gd name="T105" fmla="*/ 53 h 295"/>
                  <a:gd name="T106" fmla="*/ 56 w 299"/>
                  <a:gd name="T107" fmla="*/ 33 h 295"/>
                  <a:gd name="T108" fmla="*/ 46 w 299"/>
                  <a:gd name="T109" fmla="*/ 48 h 295"/>
                  <a:gd name="T110" fmla="*/ 60 w 299"/>
                  <a:gd name="T111" fmla="*/ 80 h 295"/>
                  <a:gd name="T112" fmla="*/ 71 w 299"/>
                  <a:gd name="T113" fmla="*/ 105 h 295"/>
                  <a:gd name="T114" fmla="*/ 66 w 299"/>
                  <a:gd name="T115" fmla="*/ 166 h 295"/>
                  <a:gd name="T116" fmla="*/ 190 w 299"/>
                  <a:gd name="T117" fmla="*/ 210 h 295"/>
                  <a:gd name="T118" fmla="*/ 18 w 299"/>
                  <a:gd name="T119" fmla="*/ 206 h 295"/>
                  <a:gd name="T120" fmla="*/ 7 w 299"/>
                  <a:gd name="T121" fmla="*/ 228 h 295"/>
                  <a:gd name="T122" fmla="*/ 68 w 299"/>
                  <a:gd name="T123" fmla="*/ 57 h 295"/>
                  <a:gd name="T124" fmla="*/ 112 w 299"/>
                  <a:gd name="T125" fmla="*/ 162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" h="295">
                    <a:moveTo>
                      <a:pt x="75" y="62"/>
                    </a:moveTo>
                    <a:cubicBezTo>
                      <a:pt x="72" y="65"/>
                      <a:pt x="68" y="61"/>
                      <a:pt x="66" y="58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60"/>
                      <a:pt x="70" y="61"/>
                      <a:pt x="73" y="61"/>
                    </a:cubicBezTo>
                    <a:cubicBezTo>
                      <a:pt x="74" y="62"/>
                      <a:pt x="74" y="62"/>
                      <a:pt x="75" y="62"/>
                    </a:cubicBezTo>
                    <a:close/>
                    <a:moveTo>
                      <a:pt x="82" y="59"/>
                    </a:moveTo>
                    <a:cubicBezTo>
                      <a:pt x="81" y="57"/>
                      <a:pt x="82" y="55"/>
                      <a:pt x="81" y="54"/>
                    </a:cubicBezTo>
                    <a:cubicBezTo>
                      <a:pt x="81" y="56"/>
                      <a:pt x="79" y="54"/>
                      <a:pt x="79" y="56"/>
                    </a:cubicBezTo>
                    <a:cubicBezTo>
                      <a:pt x="80" y="57"/>
                      <a:pt x="80" y="59"/>
                      <a:pt x="82" y="59"/>
                    </a:cubicBezTo>
                    <a:close/>
                    <a:moveTo>
                      <a:pt x="79" y="63"/>
                    </a:moveTo>
                    <a:cubicBezTo>
                      <a:pt x="78" y="63"/>
                      <a:pt x="78" y="64"/>
                      <a:pt x="79" y="64"/>
                    </a:cubicBezTo>
                    <a:cubicBezTo>
                      <a:pt x="78" y="62"/>
                      <a:pt x="79" y="61"/>
                      <a:pt x="81" y="61"/>
                    </a:cubicBezTo>
                    <a:cubicBezTo>
                      <a:pt x="81" y="59"/>
                      <a:pt x="80" y="58"/>
                      <a:pt x="79" y="58"/>
                    </a:cubicBezTo>
                    <a:cubicBezTo>
                      <a:pt x="78" y="59"/>
                      <a:pt x="81" y="59"/>
                      <a:pt x="79" y="60"/>
                    </a:cubicBezTo>
                    <a:cubicBezTo>
                      <a:pt x="77" y="60"/>
                      <a:pt x="78" y="58"/>
                      <a:pt x="77" y="59"/>
                    </a:cubicBezTo>
                    <a:cubicBezTo>
                      <a:pt x="76" y="60"/>
                      <a:pt x="80" y="62"/>
                      <a:pt x="77" y="63"/>
                    </a:cubicBezTo>
                    <a:cubicBezTo>
                      <a:pt x="78" y="63"/>
                      <a:pt x="79" y="63"/>
                      <a:pt x="79" y="63"/>
                    </a:cubicBezTo>
                    <a:close/>
                    <a:moveTo>
                      <a:pt x="86" y="65"/>
                    </a:moveTo>
                    <a:cubicBezTo>
                      <a:pt x="86" y="65"/>
                      <a:pt x="86" y="66"/>
                      <a:pt x="86" y="65"/>
                    </a:cubicBezTo>
                    <a:cubicBezTo>
                      <a:pt x="85" y="64"/>
                      <a:pt x="83" y="63"/>
                      <a:pt x="81" y="62"/>
                    </a:cubicBezTo>
                    <a:cubicBezTo>
                      <a:pt x="82" y="63"/>
                      <a:pt x="79" y="62"/>
                      <a:pt x="80" y="64"/>
                    </a:cubicBezTo>
                    <a:cubicBezTo>
                      <a:pt x="82" y="64"/>
                      <a:pt x="82" y="65"/>
                      <a:pt x="85" y="66"/>
                    </a:cubicBezTo>
                    <a:cubicBezTo>
                      <a:pt x="85" y="65"/>
                      <a:pt x="85" y="65"/>
                      <a:pt x="86" y="65"/>
                    </a:cubicBezTo>
                    <a:close/>
                    <a:moveTo>
                      <a:pt x="96" y="62"/>
                    </a:moveTo>
                    <a:cubicBezTo>
                      <a:pt x="97" y="61"/>
                      <a:pt x="97" y="62"/>
                      <a:pt x="97" y="61"/>
                    </a:cubicBezTo>
                    <a:cubicBezTo>
                      <a:pt x="96" y="61"/>
                      <a:pt x="96" y="62"/>
                      <a:pt x="95" y="62"/>
                    </a:cubicBezTo>
                    <a:cubicBezTo>
                      <a:pt x="95" y="63"/>
                      <a:pt x="97" y="64"/>
                      <a:pt x="98" y="63"/>
                    </a:cubicBezTo>
                    <a:cubicBezTo>
                      <a:pt x="97" y="63"/>
                      <a:pt x="96" y="62"/>
                      <a:pt x="96" y="62"/>
                    </a:cubicBezTo>
                    <a:close/>
                    <a:moveTo>
                      <a:pt x="94" y="64"/>
                    </a:moveTo>
                    <a:cubicBezTo>
                      <a:pt x="95" y="65"/>
                      <a:pt x="94" y="66"/>
                      <a:pt x="93" y="65"/>
                    </a:cubicBezTo>
                    <a:cubicBezTo>
                      <a:pt x="94" y="60"/>
                      <a:pt x="88" y="62"/>
                      <a:pt x="88" y="60"/>
                    </a:cubicBezTo>
                    <a:cubicBezTo>
                      <a:pt x="88" y="61"/>
                      <a:pt x="87" y="61"/>
                      <a:pt x="86" y="62"/>
                    </a:cubicBezTo>
                    <a:cubicBezTo>
                      <a:pt x="88" y="65"/>
                      <a:pt x="93" y="67"/>
                      <a:pt x="97" y="67"/>
                    </a:cubicBezTo>
                    <a:cubicBezTo>
                      <a:pt x="94" y="66"/>
                      <a:pt x="96" y="64"/>
                      <a:pt x="94" y="64"/>
                    </a:cubicBezTo>
                    <a:close/>
                    <a:moveTo>
                      <a:pt x="103" y="65"/>
                    </a:moveTo>
                    <a:cubicBezTo>
                      <a:pt x="102" y="65"/>
                      <a:pt x="101" y="65"/>
                      <a:pt x="100" y="66"/>
                    </a:cubicBezTo>
                    <a:cubicBezTo>
                      <a:pt x="102" y="67"/>
                      <a:pt x="103" y="67"/>
                      <a:pt x="103" y="65"/>
                    </a:cubicBezTo>
                    <a:close/>
                    <a:moveTo>
                      <a:pt x="92" y="72"/>
                    </a:moveTo>
                    <a:cubicBezTo>
                      <a:pt x="91" y="71"/>
                      <a:pt x="89" y="69"/>
                      <a:pt x="88" y="71"/>
                    </a:cubicBezTo>
                    <a:cubicBezTo>
                      <a:pt x="89" y="71"/>
                      <a:pt x="90" y="74"/>
                      <a:pt x="92" y="72"/>
                    </a:cubicBezTo>
                    <a:close/>
                    <a:moveTo>
                      <a:pt x="100" y="71"/>
                    </a:moveTo>
                    <a:cubicBezTo>
                      <a:pt x="98" y="71"/>
                      <a:pt x="96" y="69"/>
                      <a:pt x="95" y="70"/>
                    </a:cubicBezTo>
                    <a:cubicBezTo>
                      <a:pt x="97" y="70"/>
                      <a:pt x="99" y="73"/>
                      <a:pt x="100" y="71"/>
                    </a:cubicBezTo>
                    <a:close/>
                    <a:moveTo>
                      <a:pt x="79" y="98"/>
                    </a:moveTo>
                    <a:cubicBezTo>
                      <a:pt x="78" y="96"/>
                      <a:pt x="80" y="96"/>
                      <a:pt x="81" y="95"/>
                    </a:cubicBezTo>
                    <a:cubicBezTo>
                      <a:pt x="79" y="96"/>
                      <a:pt x="79" y="94"/>
                      <a:pt x="79" y="95"/>
                    </a:cubicBezTo>
                    <a:cubicBezTo>
                      <a:pt x="80" y="96"/>
                      <a:pt x="76" y="97"/>
                      <a:pt x="76" y="95"/>
                    </a:cubicBezTo>
                    <a:cubicBezTo>
                      <a:pt x="76" y="96"/>
                      <a:pt x="73" y="96"/>
                      <a:pt x="76" y="97"/>
                    </a:cubicBezTo>
                    <a:cubicBezTo>
                      <a:pt x="76" y="95"/>
                      <a:pt x="78" y="98"/>
                      <a:pt x="79" y="98"/>
                    </a:cubicBezTo>
                    <a:close/>
                    <a:moveTo>
                      <a:pt x="89" y="170"/>
                    </a:moveTo>
                    <a:cubicBezTo>
                      <a:pt x="89" y="170"/>
                      <a:pt x="87" y="173"/>
                      <a:pt x="89" y="174"/>
                    </a:cubicBezTo>
                    <a:cubicBezTo>
                      <a:pt x="90" y="172"/>
                      <a:pt x="91" y="171"/>
                      <a:pt x="93" y="169"/>
                    </a:cubicBezTo>
                    <a:cubicBezTo>
                      <a:pt x="92" y="169"/>
                      <a:pt x="90" y="170"/>
                      <a:pt x="89" y="170"/>
                    </a:cubicBezTo>
                    <a:close/>
                    <a:moveTo>
                      <a:pt x="82" y="162"/>
                    </a:moveTo>
                    <a:cubicBezTo>
                      <a:pt x="85" y="162"/>
                      <a:pt x="85" y="162"/>
                      <a:pt x="85" y="162"/>
                    </a:cubicBezTo>
                    <a:cubicBezTo>
                      <a:pt x="84" y="161"/>
                      <a:pt x="87" y="160"/>
                      <a:pt x="85" y="160"/>
                    </a:cubicBezTo>
                    <a:cubicBezTo>
                      <a:pt x="85" y="161"/>
                      <a:pt x="83" y="160"/>
                      <a:pt x="82" y="162"/>
                    </a:cubicBezTo>
                    <a:close/>
                    <a:moveTo>
                      <a:pt x="93" y="160"/>
                    </a:moveTo>
                    <a:cubicBezTo>
                      <a:pt x="91" y="160"/>
                      <a:pt x="91" y="162"/>
                      <a:pt x="91" y="163"/>
                    </a:cubicBezTo>
                    <a:cubicBezTo>
                      <a:pt x="92" y="163"/>
                      <a:pt x="92" y="162"/>
                      <a:pt x="93" y="160"/>
                    </a:cubicBezTo>
                    <a:close/>
                    <a:moveTo>
                      <a:pt x="90" y="159"/>
                    </a:moveTo>
                    <a:cubicBezTo>
                      <a:pt x="91" y="157"/>
                      <a:pt x="95" y="156"/>
                      <a:pt x="92" y="154"/>
                    </a:cubicBezTo>
                    <a:cubicBezTo>
                      <a:pt x="92" y="156"/>
                      <a:pt x="88" y="156"/>
                      <a:pt x="90" y="159"/>
                    </a:cubicBezTo>
                    <a:close/>
                    <a:moveTo>
                      <a:pt x="111" y="162"/>
                    </a:moveTo>
                    <a:cubicBezTo>
                      <a:pt x="111" y="161"/>
                      <a:pt x="112" y="159"/>
                      <a:pt x="110" y="159"/>
                    </a:cubicBezTo>
                    <a:cubicBezTo>
                      <a:pt x="110" y="161"/>
                      <a:pt x="109" y="162"/>
                      <a:pt x="111" y="162"/>
                    </a:cubicBezTo>
                    <a:close/>
                    <a:moveTo>
                      <a:pt x="122" y="171"/>
                    </a:moveTo>
                    <a:cubicBezTo>
                      <a:pt x="122" y="172"/>
                      <a:pt x="122" y="174"/>
                      <a:pt x="123" y="173"/>
                    </a:cubicBezTo>
                    <a:cubicBezTo>
                      <a:pt x="123" y="172"/>
                      <a:pt x="123" y="171"/>
                      <a:pt x="122" y="171"/>
                    </a:cubicBezTo>
                    <a:close/>
                    <a:moveTo>
                      <a:pt x="118" y="170"/>
                    </a:moveTo>
                    <a:cubicBezTo>
                      <a:pt x="117" y="171"/>
                      <a:pt x="117" y="172"/>
                      <a:pt x="119" y="172"/>
                    </a:cubicBezTo>
                    <a:cubicBezTo>
                      <a:pt x="118" y="171"/>
                      <a:pt x="120" y="172"/>
                      <a:pt x="120" y="171"/>
                    </a:cubicBezTo>
                    <a:cubicBezTo>
                      <a:pt x="119" y="171"/>
                      <a:pt x="120" y="169"/>
                      <a:pt x="119" y="169"/>
                    </a:cubicBezTo>
                    <a:cubicBezTo>
                      <a:pt x="117" y="170"/>
                      <a:pt x="116" y="168"/>
                      <a:pt x="114" y="170"/>
                    </a:cubicBezTo>
                    <a:cubicBezTo>
                      <a:pt x="113" y="169"/>
                      <a:pt x="114" y="166"/>
                      <a:pt x="111" y="166"/>
                    </a:cubicBezTo>
                    <a:cubicBezTo>
                      <a:pt x="112" y="170"/>
                      <a:pt x="111" y="170"/>
                      <a:pt x="114" y="172"/>
                    </a:cubicBezTo>
                    <a:cubicBezTo>
                      <a:pt x="116" y="172"/>
                      <a:pt x="116" y="170"/>
                      <a:pt x="118" y="170"/>
                    </a:cubicBezTo>
                    <a:close/>
                    <a:moveTo>
                      <a:pt x="207" y="221"/>
                    </a:moveTo>
                    <a:cubicBezTo>
                      <a:pt x="206" y="222"/>
                      <a:pt x="205" y="223"/>
                      <a:pt x="206" y="225"/>
                    </a:cubicBezTo>
                    <a:cubicBezTo>
                      <a:pt x="207" y="224"/>
                      <a:pt x="208" y="227"/>
                      <a:pt x="208" y="225"/>
                    </a:cubicBezTo>
                    <a:cubicBezTo>
                      <a:pt x="207" y="225"/>
                      <a:pt x="209" y="222"/>
                      <a:pt x="207" y="220"/>
                    </a:cubicBezTo>
                    <a:lnTo>
                      <a:pt x="207" y="221"/>
                    </a:lnTo>
                    <a:close/>
                    <a:moveTo>
                      <a:pt x="213" y="204"/>
                    </a:moveTo>
                    <a:cubicBezTo>
                      <a:pt x="208" y="204"/>
                      <a:pt x="209" y="210"/>
                      <a:pt x="209" y="214"/>
                    </a:cubicBezTo>
                    <a:cubicBezTo>
                      <a:pt x="214" y="213"/>
                      <a:pt x="213" y="208"/>
                      <a:pt x="213" y="204"/>
                    </a:cubicBezTo>
                    <a:close/>
                    <a:moveTo>
                      <a:pt x="190" y="210"/>
                    </a:moveTo>
                    <a:cubicBezTo>
                      <a:pt x="192" y="209"/>
                      <a:pt x="194" y="208"/>
                      <a:pt x="195" y="206"/>
                    </a:cubicBezTo>
                    <a:cubicBezTo>
                      <a:pt x="193" y="208"/>
                      <a:pt x="193" y="203"/>
                      <a:pt x="192" y="204"/>
                    </a:cubicBezTo>
                    <a:cubicBezTo>
                      <a:pt x="192" y="205"/>
                      <a:pt x="191" y="208"/>
                      <a:pt x="190" y="210"/>
                    </a:cubicBezTo>
                    <a:close/>
                    <a:moveTo>
                      <a:pt x="131" y="68"/>
                    </a:moveTo>
                    <a:cubicBezTo>
                      <a:pt x="131" y="69"/>
                      <a:pt x="132" y="71"/>
                      <a:pt x="132" y="69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2" y="68"/>
                      <a:pt x="133" y="68"/>
                      <a:pt x="133" y="67"/>
                    </a:cubicBezTo>
                    <a:cubicBezTo>
                      <a:pt x="129" y="66"/>
                      <a:pt x="129" y="62"/>
                      <a:pt x="128" y="59"/>
                    </a:cubicBezTo>
                    <a:cubicBezTo>
                      <a:pt x="128" y="62"/>
                      <a:pt x="126" y="63"/>
                      <a:pt x="126" y="66"/>
                    </a:cubicBezTo>
                    <a:cubicBezTo>
                      <a:pt x="129" y="66"/>
                      <a:pt x="128" y="70"/>
                      <a:pt x="130" y="71"/>
                    </a:cubicBezTo>
                    <a:cubicBezTo>
                      <a:pt x="130" y="70"/>
                      <a:pt x="130" y="69"/>
                      <a:pt x="131" y="68"/>
                    </a:cubicBezTo>
                    <a:close/>
                    <a:moveTo>
                      <a:pt x="137" y="73"/>
                    </a:moveTo>
                    <a:cubicBezTo>
                      <a:pt x="136" y="72"/>
                      <a:pt x="135" y="72"/>
                      <a:pt x="136" y="70"/>
                    </a:cubicBezTo>
                    <a:cubicBezTo>
                      <a:pt x="137" y="70"/>
                      <a:pt x="136" y="73"/>
                      <a:pt x="138" y="72"/>
                    </a:cubicBezTo>
                    <a:cubicBezTo>
                      <a:pt x="138" y="69"/>
                      <a:pt x="136" y="69"/>
                      <a:pt x="134" y="67"/>
                    </a:cubicBezTo>
                    <a:cubicBezTo>
                      <a:pt x="136" y="70"/>
                      <a:pt x="131" y="68"/>
                      <a:pt x="133" y="73"/>
                    </a:cubicBezTo>
                    <a:cubicBezTo>
                      <a:pt x="134" y="72"/>
                      <a:pt x="136" y="74"/>
                      <a:pt x="137" y="73"/>
                    </a:cubicBezTo>
                    <a:close/>
                    <a:moveTo>
                      <a:pt x="196" y="90"/>
                    </a:moveTo>
                    <a:cubicBezTo>
                      <a:pt x="196" y="88"/>
                      <a:pt x="195" y="83"/>
                      <a:pt x="193" y="84"/>
                    </a:cubicBezTo>
                    <a:cubicBezTo>
                      <a:pt x="195" y="85"/>
                      <a:pt x="192" y="86"/>
                      <a:pt x="192" y="87"/>
                    </a:cubicBezTo>
                    <a:cubicBezTo>
                      <a:pt x="191" y="86"/>
                      <a:pt x="190" y="87"/>
                      <a:pt x="189" y="87"/>
                    </a:cubicBezTo>
                    <a:cubicBezTo>
                      <a:pt x="189" y="88"/>
                      <a:pt x="191" y="88"/>
                      <a:pt x="190" y="90"/>
                    </a:cubicBezTo>
                    <a:cubicBezTo>
                      <a:pt x="191" y="90"/>
                      <a:pt x="193" y="91"/>
                      <a:pt x="193" y="90"/>
                    </a:cubicBezTo>
                    <a:cubicBezTo>
                      <a:pt x="192" y="90"/>
                      <a:pt x="191" y="90"/>
                      <a:pt x="191" y="88"/>
                    </a:cubicBezTo>
                    <a:cubicBezTo>
                      <a:pt x="194" y="89"/>
                      <a:pt x="194" y="91"/>
                      <a:pt x="196" y="90"/>
                    </a:cubicBezTo>
                    <a:close/>
                    <a:moveTo>
                      <a:pt x="180" y="98"/>
                    </a:moveTo>
                    <a:cubicBezTo>
                      <a:pt x="179" y="98"/>
                      <a:pt x="179" y="97"/>
                      <a:pt x="179" y="98"/>
                    </a:cubicBezTo>
                    <a:cubicBezTo>
                      <a:pt x="180" y="99"/>
                      <a:pt x="181" y="97"/>
                      <a:pt x="183" y="98"/>
                    </a:cubicBezTo>
                    <a:cubicBezTo>
                      <a:pt x="181" y="95"/>
                      <a:pt x="175" y="93"/>
                      <a:pt x="175" y="90"/>
                    </a:cubicBezTo>
                    <a:cubicBezTo>
                      <a:pt x="178" y="92"/>
                      <a:pt x="181" y="95"/>
                      <a:pt x="184" y="97"/>
                    </a:cubicBezTo>
                    <a:cubicBezTo>
                      <a:pt x="184" y="96"/>
                      <a:pt x="185" y="96"/>
                      <a:pt x="185" y="94"/>
                    </a:cubicBezTo>
                    <a:cubicBezTo>
                      <a:pt x="184" y="92"/>
                      <a:pt x="182" y="91"/>
                      <a:pt x="180" y="90"/>
                    </a:cubicBezTo>
                    <a:cubicBezTo>
                      <a:pt x="176" y="89"/>
                      <a:pt x="168" y="87"/>
                      <a:pt x="166" y="91"/>
                    </a:cubicBezTo>
                    <a:cubicBezTo>
                      <a:pt x="171" y="92"/>
                      <a:pt x="175" y="99"/>
                      <a:pt x="179" y="96"/>
                    </a:cubicBezTo>
                    <a:cubicBezTo>
                      <a:pt x="179" y="97"/>
                      <a:pt x="182" y="97"/>
                      <a:pt x="180" y="98"/>
                    </a:cubicBezTo>
                    <a:close/>
                    <a:moveTo>
                      <a:pt x="299" y="104"/>
                    </a:moveTo>
                    <a:cubicBezTo>
                      <a:pt x="297" y="103"/>
                      <a:pt x="293" y="105"/>
                      <a:pt x="292" y="107"/>
                    </a:cubicBezTo>
                    <a:cubicBezTo>
                      <a:pt x="295" y="107"/>
                      <a:pt x="297" y="105"/>
                      <a:pt x="299" y="104"/>
                    </a:cubicBezTo>
                    <a:close/>
                    <a:moveTo>
                      <a:pt x="279" y="96"/>
                    </a:moveTo>
                    <a:cubicBezTo>
                      <a:pt x="279" y="97"/>
                      <a:pt x="279" y="98"/>
                      <a:pt x="279" y="98"/>
                    </a:cubicBezTo>
                    <a:cubicBezTo>
                      <a:pt x="282" y="100"/>
                      <a:pt x="284" y="100"/>
                      <a:pt x="284" y="96"/>
                    </a:cubicBezTo>
                    <a:cubicBezTo>
                      <a:pt x="281" y="94"/>
                      <a:pt x="282" y="95"/>
                      <a:pt x="279" y="96"/>
                    </a:cubicBezTo>
                    <a:close/>
                    <a:moveTo>
                      <a:pt x="281" y="154"/>
                    </a:moveTo>
                    <a:cubicBezTo>
                      <a:pt x="283" y="154"/>
                      <a:pt x="284" y="155"/>
                      <a:pt x="284" y="154"/>
                    </a:cubicBezTo>
                    <a:cubicBezTo>
                      <a:pt x="283" y="154"/>
                      <a:pt x="284" y="154"/>
                      <a:pt x="284" y="153"/>
                    </a:cubicBezTo>
                    <a:cubicBezTo>
                      <a:pt x="282" y="152"/>
                      <a:pt x="282" y="153"/>
                      <a:pt x="281" y="154"/>
                    </a:cubicBezTo>
                    <a:close/>
                    <a:moveTo>
                      <a:pt x="281" y="107"/>
                    </a:moveTo>
                    <a:cubicBezTo>
                      <a:pt x="281" y="107"/>
                      <a:pt x="281" y="108"/>
                      <a:pt x="281" y="108"/>
                    </a:cubicBezTo>
                    <a:cubicBezTo>
                      <a:pt x="282" y="108"/>
                      <a:pt x="283" y="108"/>
                      <a:pt x="283" y="107"/>
                    </a:cubicBezTo>
                    <a:cubicBezTo>
                      <a:pt x="282" y="107"/>
                      <a:pt x="282" y="107"/>
                      <a:pt x="281" y="107"/>
                    </a:cubicBezTo>
                    <a:close/>
                    <a:moveTo>
                      <a:pt x="284" y="124"/>
                    </a:moveTo>
                    <a:cubicBezTo>
                      <a:pt x="280" y="125"/>
                      <a:pt x="279" y="120"/>
                      <a:pt x="275" y="124"/>
                    </a:cubicBezTo>
                    <a:cubicBezTo>
                      <a:pt x="276" y="128"/>
                      <a:pt x="277" y="131"/>
                      <a:pt x="281" y="131"/>
                    </a:cubicBezTo>
                    <a:cubicBezTo>
                      <a:pt x="282" y="128"/>
                      <a:pt x="281" y="128"/>
                      <a:pt x="281" y="126"/>
                    </a:cubicBezTo>
                    <a:cubicBezTo>
                      <a:pt x="282" y="125"/>
                      <a:pt x="284" y="127"/>
                      <a:pt x="284" y="124"/>
                    </a:cubicBezTo>
                    <a:close/>
                    <a:moveTo>
                      <a:pt x="280" y="137"/>
                    </a:moveTo>
                    <a:cubicBezTo>
                      <a:pt x="281" y="135"/>
                      <a:pt x="278" y="135"/>
                      <a:pt x="278" y="136"/>
                    </a:cubicBezTo>
                    <a:cubicBezTo>
                      <a:pt x="277" y="138"/>
                      <a:pt x="280" y="138"/>
                      <a:pt x="280" y="137"/>
                    </a:cubicBezTo>
                    <a:close/>
                    <a:moveTo>
                      <a:pt x="278" y="133"/>
                    </a:moveTo>
                    <a:cubicBezTo>
                      <a:pt x="278" y="134"/>
                      <a:pt x="275" y="133"/>
                      <a:pt x="276" y="135"/>
                    </a:cubicBezTo>
                    <a:cubicBezTo>
                      <a:pt x="278" y="137"/>
                      <a:pt x="280" y="134"/>
                      <a:pt x="278" y="133"/>
                    </a:cubicBezTo>
                    <a:close/>
                    <a:moveTo>
                      <a:pt x="279" y="104"/>
                    </a:moveTo>
                    <a:cubicBezTo>
                      <a:pt x="279" y="102"/>
                      <a:pt x="280" y="100"/>
                      <a:pt x="278" y="100"/>
                    </a:cubicBezTo>
                    <a:cubicBezTo>
                      <a:pt x="278" y="101"/>
                      <a:pt x="275" y="100"/>
                      <a:pt x="276" y="102"/>
                    </a:cubicBezTo>
                    <a:cubicBezTo>
                      <a:pt x="277" y="103"/>
                      <a:pt x="278" y="104"/>
                      <a:pt x="279" y="104"/>
                    </a:cubicBezTo>
                    <a:close/>
                    <a:moveTo>
                      <a:pt x="280" y="171"/>
                    </a:moveTo>
                    <a:cubicBezTo>
                      <a:pt x="279" y="170"/>
                      <a:pt x="282" y="169"/>
                      <a:pt x="280" y="169"/>
                    </a:cubicBezTo>
                    <a:cubicBezTo>
                      <a:pt x="278" y="168"/>
                      <a:pt x="280" y="170"/>
                      <a:pt x="279" y="170"/>
                    </a:cubicBezTo>
                    <a:cubicBezTo>
                      <a:pt x="278" y="169"/>
                      <a:pt x="275" y="168"/>
                      <a:pt x="274" y="169"/>
                    </a:cubicBezTo>
                    <a:cubicBezTo>
                      <a:pt x="276" y="169"/>
                      <a:pt x="277" y="171"/>
                      <a:pt x="279" y="171"/>
                    </a:cubicBezTo>
                    <a:cubicBezTo>
                      <a:pt x="279" y="170"/>
                      <a:pt x="280" y="172"/>
                      <a:pt x="280" y="171"/>
                    </a:cubicBezTo>
                    <a:close/>
                    <a:moveTo>
                      <a:pt x="273" y="120"/>
                    </a:moveTo>
                    <a:cubicBezTo>
                      <a:pt x="275" y="120"/>
                      <a:pt x="275" y="119"/>
                      <a:pt x="276" y="119"/>
                    </a:cubicBezTo>
                    <a:cubicBezTo>
                      <a:pt x="277" y="118"/>
                      <a:pt x="276" y="117"/>
                      <a:pt x="275" y="117"/>
                    </a:cubicBezTo>
                    <a:cubicBezTo>
                      <a:pt x="276" y="119"/>
                      <a:pt x="273" y="119"/>
                      <a:pt x="273" y="120"/>
                    </a:cubicBezTo>
                    <a:close/>
                    <a:moveTo>
                      <a:pt x="273" y="99"/>
                    </a:moveTo>
                    <a:cubicBezTo>
                      <a:pt x="274" y="101"/>
                      <a:pt x="273" y="102"/>
                      <a:pt x="274" y="103"/>
                    </a:cubicBezTo>
                    <a:cubicBezTo>
                      <a:pt x="274" y="101"/>
                      <a:pt x="276" y="100"/>
                      <a:pt x="277" y="98"/>
                    </a:cubicBezTo>
                    <a:cubicBezTo>
                      <a:pt x="275" y="98"/>
                      <a:pt x="276" y="96"/>
                      <a:pt x="274" y="96"/>
                    </a:cubicBezTo>
                    <a:cubicBezTo>
                      <a:pt x="274" y="97"/>
                      <a:pt x="274" y="98"/>
                      <a:pt x="274" y="99"/>
                    </a:cubicBezTo>
                    <a:cubicBezTo>
                      <a:pt x="275" y="99"/>
                      <a:pt x="275" y="98"/>
                      <a:pt x="276" y="98"/>
                    </a:cubicBezTo>
                    <a:cubicBezTo>
                      <a:pt x="276" y="101"/>
                      <a:pt x="274" y="100"/>
                      <a:pt x="273" y="99"/>
                    </a:cubicBezTo>
                    <a:close/>
                    <a:moveTo>
                      <a:pt x="273" y="151"/>
                    </a:move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lose/>
                    <a:moveTo>
                      <a:pt x="273" y="45"/>
                    </a:moveTo>
                    <a:cubicBezTo>
                      <a:pt x="270" y="47"/>
                      <a:pt x="272" y="44"/>
                      <a:pt x="270" y="42"/>
                    </a:cubicBezTo>
                    <a:cubicBezTo>
                      <a:pt x="272" y="43"/>
                      <a:pt x="272" y="42"/>
                      <a:pt x="274" y="42"/>
                    </a:cubicBezTo>
                    <a:cubicBezTo>
                      <a:pt x="274" y="41"/>
                      <a:pt x="273" y="41"/>
                      <a:pt x="273" y="40"/>
                    </a:cubicBezTo>
                    <a:cubicBezTo>
                      <a:pt x="274" y="41"/>
                      <a:pt x="274" y="41"/>
                      <a:pt x="275" y="40"/>
                    </a:cubicBezTo>
                    <a:cubicBezTo>
                      <a:pt x="275" y="38"/>
                      <a:pt x="276" y="38"/>
                      <a:pt x="276" y="36"/>
                    </a:cubicBezTo>
                    <a:cubicBezTo>
                      <a:pt x="273" y="36"/>
                      <a:pt x="272" y="38"/>
                      <a:pt x="270" y="39"/>
                    </a:cubicBezTo>
                    <a:cubicBezTo>
                      <a:pt x="270" y="40"/>
                      <a:pt x="271" y="40"/>
                      <a:pt x="271" y="42"/>
                    </a:cubicBezTo>
                    <a:cubicBezTo>
                      <a:pt x="268" y="42"/>
                      <a:pt x="267" y="46"/>
                      <a:pt x="265" y="49"/>
                    </a:cubicBezTo>
                    <a:cubicBezTo>
                      <a:pt x="266" y="49"/>
                      <a:pt x="266" y="49"/>
                      <a:pt x="266" y="49"/>
                    </a:cubicBezTo>
                    <a:cubicBezTo>
                      <a:pt x="266" y="49"/>
                      <a:pt x="266" y="48"/>
                      <a:pt x="267" y="48"/>
                    </a:cubicBezTo>
                    <a:cubicBezTo>
                      <a:pt x="267" y="50"/>
                      <a:pt x="269" y="49"/>
                      <a:pt x="270" y="50"/>
                    </a:cubicBezTo>
                    <a:cubicBezTo>
                      <a:pt x="269" y="51"/>
                      <a:pt x="268" y="51"/>
                      <a:pt x="268" y="52"/>
                    </a:cubicBezTo>
                    <a:cubicBezTo>
                      <a:pt x="270" y="52"/>
                      <a:pt x="270" y="49"/>
                      <a:pt x="271" y="51"/>
                    </a:cubicBezTo>
                    <a:cubicBezTo>
                      <a:pt x="272" y="49"/>
                      <a:pt x="273" y="46"/>
                      <a:pt x="273" y="45"/>
                    </a:cubicBezTo>
                    <a:close/>
                    <a:moveTo>
                      <a:pt x="267" y="20"/>
                    </a:moveTo>
                    <a:cubicBezTo>
                      <a:pt x="268" y="20"/>
                      <a:pt x="268" y="20"/>
                      <a:pt x="268" y="19"/>
                    </a:cubicBezTo>
                    <a:cubicBezTo>
                      <a:pt x="268" y="19"/>
                      <a:pt x="267" y="19"/>
                      <a:pt x="266" y="19"/>
                    </a:cubicBezTo>
                    <a:cubicBezTo>
                      <a:pt x="268" y="23"/>
                      <a:pt x="272" y="28"/>
                      <a:pt x="271" y="32"/>
                    </a:cubicBezTo>
                    <a:cubicBezTo>
                      <a:pt x="273" y="32"/>
                      <a:pt x="274" y="33"/>
                      <a:pt x="276" y="33"/>
                    </a:cubicBezTo>
                    <a:cubicBezTo>
                      <a:pt x="276" y="29"/>
                      <a:pt x="276" y="25"/>
                      <a:pt x="276" y="20"/>
                    </a:cubicBezTo>
                    <a:cubicBezTo>
                      <a:pt x="273" y="20"/>
                      <a:pt x="272" y="23"/>
                      <a:pt x="269" y="24"/>
                    </a:cubicBezTo>
                    <a:cubicBezTo>
                      <a:pt x="269" y="22"/>
                      <a:pt x="267" y="22"/>
                      <a:pt x="267" y="20"/>
                    </a:cubicBezTo>
                    <a:close/>
                    <a:moveTo>
                      <a:pt x="267" y="58"/>
                    </a:moveTo>
                    <a:cubicBezTo>
                      <a:pt x="268" y="56"/>
                      <a:pt x="271" y="56"/>
                      <a:pt x="272" y="54"/>
                    </a:cubicBezTo>
                    <a:cubicBezTo>
                      <a:pt x="270" y="54"/>
                      <a:pt x="268" y="56"/>
                      <a:pt x="267" y="54"/>
                    </a:cubicBezTo>
                    <a:cubicBezTo>
                      <a:pt x="268" y="56"/>
                      <a:pt x="266" y="57"/>
                      <a:pt x="267" y="58"/>
                    </a:cubicBezTo>
                    <a:close/>
                    <a:moveTo>
                      <a:pt x="267" y="54"/>
                    </a:moveTo>
                    <a:cubicBezTo>
                      <a:pt x="267" y="54"/>
                      <a:pt x="267" y="54"/>
                      <a:pt x="267" y="54"/>
                    </a:cubicBezTo>
                    <a:cubicBezTo>
                      <a:pt x="267" y="54"/>
                      <a:pt x="267" y="54"/>
                      <a:pt x="267" y="54"/>
                    </a:cubicBezTo>
                    <a:close/>
                    <a:moveTo>
                      <a:pt x="266" y="102"/>
                    </a:moveTo>
                    <a:cubicBezTo>
                      <a:pt x="266" y="100"/>
                      <a:pt x="266" y="99"/>
                      <a:pt x="264" y="99"/>
                    </a:cubicBezTo>
                    <a:cubicBezTo>
                      <a:pt x="264" y="101"/>
                      <a:pt x="265" y="102"/>
                      <a:pt x="266" y="102"/>
                    </a:cubicBezTo>
                    <a:close/>
                    <a:moveTo>
                      <a:pt x="257" y="109"/>
                    </a:moveTo>
                    <a:cubicBezTo>
                      <a:pt x="257" y="111"/>
                      <a:pt x="262" y="110"/>
                      <a:pt x="262" y="109"/>
                    </a:cubicBezTo>
                    <a:cubicBezTo>
                      <a:pt x="260" y="107"/>
                      <a:pt x="259" y="109"/>
                      <a:pt x="257" y="109"/>
                    </a:cubicBezTo>
                    <a:close/>
                    <a:moveTo>
                      <a:pt x="253" y="195"/>
                    </a:moveTo>
                    <a:cubicBezTo>
                      <a:pt x="254" y="194"/>
                      <a:pt x="254" y="192"/>
                      <a:pt x="252" y="193"/>
                    </a:cubicBezTo>
                    <a:cubicBezTo>
                      <a:pt x="252" y="194"/>
                      <a:pt x="252" y="195"/>
                      <a:pt x="253" y="195"/>
                    </a:cubicBezTo>
                    <a:close/>
                    <a:moveTo>
                      <a:pt x="246" y="58"/>
                    </a:moveTo>
                    <a:cubicBezTo>
                      <a:pt x="247" y="55"/>
                      <a:pt x="249" y="53"/>
                      <a:pt x="250" y="50"/>
                    </a:cubicBezTo>
                    <a:cubicBezTo>
                      <a:pt x="246" y="49"/>
                      <a:pt x="248" y="54"/>
                      <a:pt x="245" y="54"/>
                    </a:cubicBezTo>
                    <a:cubicBezTo>
                      <a:pt x="247" y="56"/>
                      <a:pt x="245" y="56"/>
                      <a:pt x="246" y="58"/>
                    </a:cubicBezTo>
                    <a:close/>
                    <a:moveTo>
                      <a:pt x="246" y="216"/>
                    </a:moveTo>
                    <a:cubicBezTo>
                      <a:pt x="246" y="214"/>
                      <a:pt x="244" y="213"/>
                      <a:pt x="244" y="213"/>
                    </a:cubicBezTo>
                    <a:cubicBezTo>
                      <a:pt x="245" y="214"/>
                      <a:pt x="244" y="217"/>
                      <a:pt x="246" y="216"/>
                    </a:cubicBezTo>
                    <a:close/>
                    <a:moveTo>
                      <a:pt x="243" y="231"/>
                    </a:moveTo>
                    <a:cubicBezTo>
                      <a:pt x="243" y="232"/>
                      <a:pt x="244" y="233"/>
                      <a:pt x="245" y="233"/>
                    </a:cubicBezTo>
                    <a:cubicBezTo>
                      <a:pt x="245" y="232"/>
                      <a:pt x="245" y="231"/>
                      <a:pt x="245" y="230"/>
                    </a:cubicBezTo>
                    <a:cubicBezTo>
                      <a:pt x="244" y="230"/>
                      <a:pt x="244" y="231"/>
                      <a:pt x="243" y="231"/>
                    </a:cubicBezTo>
                    <a:close/>
                    <a:moveTo>
                      <a:pt x="247" y="107"/>
                    </a:moveTo>
                    <a:cubicBezTo>
                      <a:pt x="247" y="106"/>
                      <a:pt x="247" y="105"/>
                      <a:pt x="247" y="105"/>
                    </a:cubicBezTo>
                    <a:cubicBezTo>
                      <a:pt x="245" y="104"/>
                      <a:pt x="242" y="103"/>
                      <a:pt x="242" y="105"/>
                    </a:cubicBezTo>
                    <a:cubicBezTo>
                      <a:pt x="243" y="106"/>
                      <a:pt x="245" y="107"/>
                      <a:pt x="247" y="107"/>
                    </a:cubicBezTo>
                    <a:close/>
                    <a:moveTo>
                      <a:pt x="244" y="206"/>
                    </a:moveTo>
                    <a:cubicBezTo>
                      <a:pt x="243" y="204"/>
                      <a:pt x="243" y="199"/>
                      <a:pt x="244" y="197"/>
                    </a:cubicBezTo>
                    <a:cubicBezTo>
                      <a:pt x="243" y="199"/>
                      <a:pt x="241" y="206"/>
                      <a:pt x="244" y="206"/>
                    </a:cubicBezTo>
                    <a:close/>
                    <a:moveTo>
                      <a:pt x="242" y="95"/>
                    </a:moveTo>
                    <a:cubicBezTo>
                      <a:pt x="241" y="94"/>
                      <a:pt x="239" y="95"/>
                      <a:pt x="239" y="97"/>
                    </a:cubicBezTo>
                    <a:cubicBezTo>
                      <a:pt x="240" y="96"/>
                      <a:pt x="241" y="97"/>
                      <a:pt x="242" y="95"/>
                    </a:cubicBezTo>
                    <a:close/>
                    <a:moveTo>
                      <a:pt x="239" y="39"/>
                    </a:moveTo>
                    <a:cubicBezTo>
                      <a:pt x="240" y="39"/>
                      <a:pt x="241" y="39"/>
                      <a:pt x="242" y="38"/>
                    </a:cubicBezTo>
                    <a:cubicBezTo>
                      <a:pt x="242" y="38"/>
                      <a:pt x="241" y="38"/>
                      <a:pt x="241" y="37"/>
                    </a:cubicBezTo>
                    <a:cubicBezTo>
                      <a:pt x="242" y="37"/>
                      <a:pt x="244" y="37"/>
                      <a:pt x="245" y="35"/>
                    </a:cubicBezTo>
                    <a:cubicBezTo>
                      <a:pt x="242" y="36"/>
                      <a:pt x="240" y="37"/>
                      <a:pt x="239" y="39"/>
                    </a:cubicBezTo>
                    <a:close/>
                    <a:moveTo>
                      <a:pt x="238" y="58"/>
                    </a:moveTo>
                    <a:cubicBezTo>
                      <a:pt x="238" y="59"/>
                      <a:pt x="239" y="60"/>
                      <a:pt x="239" y="61"/>
                    </a:cubicBezTo>
                    <a:cubicBezTo>
                      <a:pt x="240" y="59"/>
                      <a:pt x="241" y="58"/>
                      <a:pt x="239" y="57"/>
                    </a:cubicBezTo>
                    <a:cubicBezTo>
                      <a:pt x="239" y="58"/>
                      <a:pt x="238" y="58"/>
                      <a:pt x="238" y="58"/>
                    </a:cubicBezTo>
                    <a:close/>
                    <a:moveTo>
                      <a:pt x="239" y="108"/>
                    </a:moveTo>
                    <a:cubicBezTo>
                      <a:pt x="238" y="106"/>
                      <a:pt x="239" y="105"/>
                      <a:pt x="240" y="104"/>
                    </a:cubicBezTo>
                    <a:cubicBezTo>
                      <a:pt x="238" y="102"/>
                      <a:pt x="236" y="108"/>
                      <a:pt x="239" y="108"/>
                    </a:cubicBezTo>
                    <a:close/>
                    <a:moveTo>
                      <a:pt x="238" y="256"/>
                    </a:moveTo>
                    <a:cubicBezTo>
                      <a:pt x="239" y="256"/>
                      <a:pt x="242" y="254"/>
                      <a:pt x="243" y="252"/>
                    </a:cubicBezTo>
                    <a:cubicBezTo>
                      <a:pt x="241" y="253"/>
                      <a:pt x="239" y="254"/>
                      <a:pt x="238" y="256"/>
                    </a:cubicBezTo>
                    <a:close/>
                    <a:moveTo>
                      <a:pt x="236" y="219"/>
                    </a:moveTo>
                    <a:cubicBezTo>
                      <a:pt x="235" y="221"/>
                      <a:pt x="239" y="221"/>
                      <a:pt x="238" y="219"/>
                    </a:cubicBezTo>
                    <a:cubicBezTo>
                      <a:pt x="237" y="219"/>
                      <a:pt x="237" y="218"/>
                      <a:pt x="236" y="219"/>
                    </a:cubicBezTo>
                    <a:close/>
                    <a:moveTo>
                      <a:pt x="232" y="200"/>
                    </a:moveTo>
                    <a:cubicBezTo>
                      <a:pt x="231" y="202"/>
                      <a:pt x="234" y="202"/>
                      <a:pt x="235" y="201"/>
                    </a:cubicBezTo>
                    <a:cubicBezTo>
                      <a:pt x="235" y="200"/>
                      <a:pt x="234" y="200"/>
                      <a:pt x="232" y="200"/>
                    </a:cubicBezTo>
                    <a:close/>
                    <a:moveTo>
                      <a:pt x="231" y="235"/>
                    </a:moveTo>
                    <a:cubicBezTo>
                      <a:pt x="230" y="235"/>
                      <a:pt x="230" y="235"/>
                      <a:pt x="229" y="235"/>
                    </a:cubicBezTo>
                    <a:cubicBezTo>
                      <a:pt x="228" y="236"/>
                      <a:pt x="228" y="238"/>
                      <a:pt x="230" y="238"/>
                    </a:cubicBezTo>
                    <a:cubicBezTo>
                      <a:pt x="230" y="237"/>
                      <a:pt x="231" y="237"/>
                      <a:pt x="231" y="235"/>
                    </a:cubicBezTo>
                    <a:close/>
                    <a:moveTo>
                      <a:pt x="229" y="255"/>
                    </a:moveTo>
                    <a:cubicBezTo>
                      <a:pt x="229" y="254"/>
                      <a:pt x="229" y="252"/>
                      <a:pt x="228" y="252"/>
                    </a:cubicBezTo>
                    <a:cubicBezTo>
                      <a:pt x="228" y="253"/>
                      <a:pt x="227" y="255"/>
                      <a:pt x="229" y="255"/>
                    </a:cubicBezTo>
                    <a:close/>
                    <a:moveTo>
                      <a:pt x="228" y="244"/>
                    </a:moveTo>
                    <a:cubicBezTo>
                      <a:pt x="228" y="243"/>
                      <a:pt x="228" y="242"/>
                      <a:pt x="228" y="241"/>
                    </a:cubicBezTo>
                    <a:cubicBezTo>
                      <a:pt x="226" y="241"/>
                      <a:pt x="226" y="244"/>
                      <a:pt x="228" y="244"/>
                    </a:cubicBezTo>
                    <a:close/>
                    <a:moveTo>
                      <a:pt x="230" y="103"/>
                    </a:moveTo>
                    <a:cubicBezTo>
                      <a:pt x="230" y="103"/>
                      <a:pt x="230" y="103"/>
                      <a:pt x="230" y="103"/>
                    </a:cubicBezTo>
                    <a:cubicBezTo>
                      <a:pt x="232" y="102"/>
                      <a:pt x="231" y="102"/>
                      <a:pt x="230" y="101"/>
                    </a:cubicBezTo>
                    <a:cubicBezTo>
                      <a:pt x="236" y="101"/>
                      <a:pt x="238" y="101"/>
                      <a:pt x="244" y="101"/>
                    </a:cubicBezTo>
                    <a:cubicBezTo>
                      <a:pt x="242" y="99"/>
                      <a:pt x="237" y="98"/>
                      <a:pt x="235" y="98"/>
                    </a:cubicBezTo>
                    <a:cubicBezTo>
                      <a:pt x="234" y="96"/>
                      <a:pt x="232" y="94"/>
                      <a:pt x="230" y="95"/>
                    </a:cubicBezTo>
                    <a:cubicBezTo>
                      <a:pt x="231" y="95"/>
                      <a:pt x="231" y="95"/>
                      <a:pt x="232" y="96"/>
                    </a:cubicBezTo>
                    <a:cubicBezTo>
                      <a:pt x="230" y="96"/>
                      <a:pt x="230" y="97"/>
                      <a:pt x="229" y="97"/>
                    </a:cubicBezTo>
                    <a:cubicBezTo>
                      <a:pt x="228" y="99"/>
                      <a:pt x="231" y="100"/>
                      <a:pt x="230" y="101"/>
                    </a:cubicBezTo>
                    <a:cubicBezTo>
                      <a:pt x="227" y="101"/>
                      <a:pt x="231" y="95"/>
                      <a:pt x="227" y="96"/>
                    </a:cubicBezTo>
                    <a:cubicBezTo>
                      <a:pt x="226" y="98"/>
                      <a:pt x="230" y="99"/>
                      <a:pt x="228" y="102"/>
                    </a:cubicBezTo>
                    <a:cubicBezTo>
                      <a:pt x="230" y="100"/>
                      <a:pt x="229" y="102"/>
                      <a:pt x="230" y="103"/>
                    </a:cubicBezTo>
                    <a:close/>
                    <a:moveTo>
                      <a:pt x="224" y="49"/>
                    </a:moveTo>
                    <a:cubicBezTo>
                      <a:pt x="227" y="47"/>
                      <a:pt x="229" y="46"/>
                      <a:pt x="232" y="44"/>
                    </a:cubicBezTo>
                    <a:cubicBezTo>
                      <a:pt x="229" y="45"/>
                      <a:pt x="224" y="47"/>
                      <a:pt x="224" y="49"/>
                    </a:cubicBezTo>
                    <a:close/>
                    <a:moveTo>
                      <a:pt x="224" y="244"/>
                    </a:moveTo>
                    <a:cubicBezTo>
                      <a:pt x="224" y="242"/>
                      <a:pt x="224" y="237"/>
                      <a:pt x="223" y="239"/>
                    </a:cubicBezTo>
                    <a:cubicBezTo>
                      <a:pt x="224" y="241"/>
                      <a:pt x="222" y="243"/>
                      <a:pt x="224" y="244"/>
                    </a:cubicBezTo>
                    <a:close/>
                    <a:moveTo>
                      <a:pt x="218" y="210"/>
                    </a:moveTo>
                    <a:cubicBezTo>
                      <a:pt x="219" y="211"/>
                      <a:pt x="219" y="210"/>
                      <a:pt x="220" y="209"/>
                    </a:cubicBezTo>
                    <a:cubicBezTo>
                      <a:pt x="221" y="210"/>
                      <a:pt x="222" y="211"/>
                      <a:pt x="223" y="212"/>
                    </a:cubicBezTo>
                    <a:cubicBezTo>
                      <a:pt x="222" y="209"/>
                      <a:pt x="220" y="208"/>
                      <a:pt x="218" y="210"/>
                    </a:cubicBezTo>
                    <a:close/>
                    <a:moveTo>
                      <a:pt x="219" y="204"/>
                    </a:moveTo>
                    <a:cubicBezTo>
                      <a:pt x="222" y="205"/>
                      <a:pt x="223" y="210"/>
                      <a:pt x="225" y="208"/>
                    </a:cubicBezTo>
                    <a:cubicBezTo>
                      <a:pt x="223" y="207"/>
                      <a:pt x="222" y="203"/>
                      <a:pt x="219" y="204"/>
                    </a:cubicBezTo>
                    <a:close/>
                    <a:moveTo>
                      <a:pt x="218" y="225"/>
                    </a:moveTo>
                    <a:cubicBezTo>
                      <a:pt x="220" y="225"/>
                      <a:pt x="222" y="225"/>
                      <a:pt x="222" y="223"/>
                    </a:cubicBezTo>
                    <a:cubicBezTo>
                      <a:pt x="221" y="218"/>
                      <a:pt x="214" y="222"/>
                      <a:pt x="218" y="225"/>
                    </a:cubicBezTo>
                    <a:close/>
                    <a:moveTo>
                      <a:pt x="220" y="207"/>
                    </a:moveTo>
                    <a:cubicBezTo>
                      <a:pt x="220" y="205"/>
                      <a:pt x="220" y="204"/>
                      <a:pt x="218" y="205"/>
                    </a:cubicBezTo>
                    <a:cubicBezTo>
                      <a:pt x="217" y="207"/>
                      <a:pt x="219" y="207"/>
                      <a:pt x="220" y="207"/>
                    </a:cubicBezTo>
                    <a:close/>
                    <a:moveTo>
                      <a:pt x="215" y="68"/>
                    </a:moveTo>
                    <a:cubicBezTo>
                      <a:pt x="216" y="68"/>
                      <a:pt x="219" y="70"/>
                      <a:pt x="218" y="68"/>
                    </a:cubicBezTo>
                    <a:cubicBezTo>
                      <a:pt x="218" y="66"/>
                      <a:pt x="215" y="67"/>
                      <a:pt x="215" y="68"/>
                    </a:cubicBezTo>
                    <a:close/>
                    <a:moveTo>
                      <a:pt x="216" y="85"/>
                    </a:moveTo>
                    <a:cubicBezTo>
                      <a:pt x="218" y="85"/>
                      <a:pt x="219" y="84"/>
                      <a:pt x="219" y="82"/>
                    </a:cubicBezTo>
                    <a:cubicBezTo>
                      <a:pt x="217" y="79"/>
                      <a:pt x="214" y="82"/>
                      <a:pt x="216" y="85"/>
                    </a:cubicBezTo>
                    <a:close/>
                    <a:moveTo>
                      <a:pt x="212" y="42"/>
                    </a:moveTo>
                    <a:cubicBezTo>
                      <a:pt x="212" y="43"/>
                      <a:pt x="209" y="44"/>
                      <a:pt x="211" y="45"/>
                    </a:cubicBezTo>
                    <a:cubicBezTo>
                      <a:pt x="211" y="43"/>
                      <a:pt x="212" y="45"/>
                      <a:pt x="213" y="44"/>
                    </a:cubicBezTo>
                    <a:cubicBezTo>
                      <a:pt x="213" y="43"/>
                      <a:pt x="212" y="43"/>
                      <a:pt x="212" y="42"/>
                    </a:cubicBezTo>
                    <a:close/>
                    <a:moveTo>
                      <a:pt x="214" y="55"/>
                    </a:moveTo>
                    <a:cubicBezTo>
                      <a:pt x="212" y="57"/>
                      <a:pt x="210" y="57"/>
                      <a:pt x="209" y="59"/>
                    </a:cubicBezTo>
                    <a:cubicBezTo>
                      <a:pt x="211" y="59"/>
                      <a:pt x="214" y="56"/>
                      <a:pt x="214" y="55"/>
                    </a:cubicBezTo>
                    <a:close/>
                    <a:moveTo>
                      <a:pt x="202" y="61"/>
                    </a:moveTo>
                    <a:cubicBezTo>
                      <a:pt x="202" y="60"/>
                      <a:pt x="202" y="59"/>
                      <a:pt x="202" y="59"/>
                    </a:cubicBezTo>
                    <a:cubicBezTo>
                      <a:pt x="202" y="59"/>
                      <a:pt x="201" y="59"/>
                      <a:pt x="200" y="59"/>
                    </a:cubicBezTo>
                    <a:cubicBezTo>
                      <a:pt x="200" y="61"/>
                      <a:pt x="201" y="60"/>
                      <a:pt x="202" y="61"/>
                    </a:cubicBezTo>
                    <a:close/>
                    <a:moveTo>
                      <a:pt x="199" y="244"/>
                    </a:moveTo>
                    <a:cubicBezTo>
                      <a:pt x="199" y="243"/>
                      <a:pt x="198" y="242"/>
                      <a:pt x="198" y="242"/>
                    </a:cubicBezTo>
                    <a:cubicBezTo>
                      <a:pt x="199" y="244"/>
                      <a:pt x="197" y="244"/>
                      <a:pt x="196" y="246"/>
                    </a:cubicBezTo>
                    <a:cubicBezTo>
                      <a:pt x="197" y="247"/>
                      <a:pt x="197" y="248"/>
                      <a:pt x="198" y="248"/>
                    </a:cubicBezTo>
                    <a:cubicBezTo>
                      <a:pt x="199" y="248"/>
                      <a:pt x="199" y="247"/>
                      <a:pt x="200" y="247"/>
                    </a:cubicBezTo>
                    <a:cubicBezTo>
                      <a:pt x="199" y="245"/>
                      <a:pt x="203" y="243"/>
                      <a:pt x="201" y="241"/>
                    </a:cubicBezTo>
                    <a:cubicBezTo>
                      <a:pt x="201" y="242"/>
                      <a:pt x="200" y="243"/>
                      <a:pt x="199" y="244"/>
                    </a:cubicBezTo>
                    <a:close/>
                    <a:moveTo>
                      <a:pt x="188" y="6"/>
                    </a:moveTo>
                    <a:cubicBezTo>
                      <a:pt x="190" y="4"/>
                      <a:pt x="193" y="4"/>
                      <a:pt x="193" y="0"/>
                    </a:cubicBezTo>
                    <a:cubicBezTo>
                      <a:pt x="189" y="0"/>
                      <a:pt x="188" y="4"/>
                      <a:pt x="188" y="6"/>
                    </a:cubicBezTo>
                    <a:close/>
                    <a:moveTo>
                      <a:pt x="185" y="25"/>
                    </a:moveTo>
                    <a:cubicBezTo>
                      <a:pt x="185" y="29"/>
                      <a:pt x="192" y="35"/>
                      <a:pt x="195" y="40"/>
                    </a:cubicBezTo>
                    <a:cubicBezTo>
                      <a:pt x="196" y="42"/>
                      <a:pt x="198" y="47"/>
                      <a:pt x="202" y="42"/>
                    </a:cubicBezTo>
                    <a:cubicBezTo>
                      <a:pt x="202" y="40"/>
                      <a:pt x="199" y="37"/>
                      <a:pt x="196" y="39"/>
                    </a:cubicBezTo>
                    <a:cubicBezTo>
                      <a:pt x="195" y="35"/>
                      <a:pt x="190" y="34"/>
                      <a:pt x="190" y="30"/>
                    </a:cubicBezTo>
                    <a:cubicBezTo>
                      <a:pt x="190" y="28"/>
                      <a:pt x="192" y="27"/>
                      <a:pt x="193" y="25"/>
                    </a:cubicBezTo>
                    <a:cubicBezTo>
                      <a:pt x="191" y="25"/>
                      <a:pt x="192" y="27"/>
                      <a:pt x="190" y="27"/>
                    </a:cubicBezTo>
                    <a:cubicBezTo>
                      <a:pt x="189" y="25"/>
                      <a:pt x="186" y="26"/>
                      <a:pt x="185" y="25"/>
                    </a:cubicBezTo>
                    <a:close/>
                    <a:moveTo>
                      <a:pt x="193" y="50"/>
                    </a:moveTo>
                    <a:cubicBezTo>
                      <a:pt x="196" y="50"/>
                      <a:pt x="196" y="52"/>
                      <a:pt x="197" y="54"/>
                    </a:cubicBezTo>
                    <a:cubicBezTo>
                      <a:pt x="196" y="54"/>
                      <a:pt x="195" y="54"/>
                      <a:pt x="195" y="54"/>
                    </a:cubicBezTo>
                    <a:cubicBezTo>
                      <a:pt x="195" y="55"/>
                      <a:pt x="196" y="55"/>
                      <a:pt x="196" y="56"/>
                    </a:cubicBezTo>
                    <a:cubicBezTo>
                      <a:pt x="196" y="56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6" y="53"/>
                      <a:pt x="201" y="55"/>
                      <a:pt x="203" y="54"/>
                    </a:cubicBezTo>
                    <a:cubicBezTo>
                      <a:pt x="203" y="54"/>
                      <a:pt x="203" y="54"/>
                      <a:pt x="203" y="54"/>
                    </a:cubicBezTo>
                    <a:cubicBezTo>
                      <a:pt x="204" y="54"/>
                      <a:pt x="204" y="54"/>
                      <a:pt x="204" y="54"/>
                    </a:cubicBezTo>
                    <a:cubicBezTo>
                      <a:pt x="203" y="49"/>
                      <a:pt x="201" y="44"/>
                      <a:pt x="196" y="47"/>
                    </a:cubicBezTo>
                    <a:cubicBezTo>
                      <a:pt x="192" y="45"/>
                      <a:pt x="191" y="37"/>
                      <a:pt x="184" y="39"/>
                    </a:cubicBezTo>
                    <a:cubicBezTo>
                      <a:pt x="183" y="38"/>
                      <a:pt x="183" y="37"/>
                      <a:pt x="182" y="36"/>
                    </a:cubicBezTo>
                    <a:cubicBezTo>
                      <a:pt x="182" y="39"/>
                      <a:pt x="184" y="39"/>
                      <a:pt x="183" y="42"/>
                    </a:cubicBezTo>
                    <a:cubicBezTo>
                      <a:pt x="184" y="42"/>
                      <a:pt x="185" y="44"/>
                      <a:pt x="187" y="44"/>
                    </a:cubicBezTo>
                    <a:cubicBezTo>
                      <a:pt x="188" y="43"/>
                      <a:pt x="188" y="41"/>
                      <a:pt x="190" y="41"/>
                    </a:cubicBezTo>
                    <a:cubicBezTo>
                      <a:pt x="188" y="44"/>
                      <a:pt x="193" y="45"/>
                      <a:pt x="194" y="47"/>
                    </a:cubicBezTo>
                    <a:cubicBezTo>
                      <a:pt x="194" y="48"/>
                      <a:pt x="193" y="48"/>
                      <a:pt x="193" y="50"/>
                    </a:cubicBezTo>
                    <a:close/>
                    <a:moveTo>
                      <a:pt x="179" y="224"/>
                    </a:moveTo>
                    <a:cubicBezTo>
                      <a:pt x="181" y="224"/>
                      <a:pt x="182" y="224"/>
                      <a:pt x="182" y="222"/>
                    </a:cubicBezTo>
                    <a:cubicBezTo>
                      <a:pt x="181" y="223"/>
                      <a:pt x="179" y="222"/>
                      <a:pt x="179" y="224"/>
                    </a:cubicBezTo>
                    <a:close/>
                    <a:moveTo>
                      <a:pt x="178" y="237"/>
                    </a:moveTo>
                    <a:cubicBezTo>
                      <a:pt x="178" y="238"/>
                      <a:pt x="179" y="239"/>
                      <a:pt x="180" y="239"/>
                    </a:cubicBezTo>
                    <a:cubicBezTo>
                      <a:pt x="180" y="238"/>
                      <a:pt x="180" y="238"/>
                      <a:pt x="181" y="238"/>
                    </a:cubicBezTo>
                    <a:cubicBezTo>
                      <a:pt x="181" y="238"/>
                      <a:pt x="181" y="238"/>
                      <a:pt x="182" y="238"/>
                    </a:cubicBezTo>
                    <a:cubicBezTo>
                      <a:pt x="181" y="237"/>
                      <a:pt x="179" y="236"/>
                      <a:pt x="178" y="237"/>
                    </a:cubicBezTo>
                    <a:close/>
                    <a:moveTo>
                      <a:pt x="176" y="247"/>
                    </a:moveTo>
                    <a:cubicBezTo>
                      <a:pt x="176" y="248"/>
                      <a:pt x="176" y="248"/>
                      <a:pt x="176" y="249"/>
                    </a:cubicBezTo>
                    <a:cubicBezTo>
                      <a:pt x="177" y="248"/>
                      <a:pt x="178" y="248"/>
                      <a:pt x="178" y="246"/>
                    </a:cubicBezTo>
                    <a:cubicBezTo>
                      <a:pt x="177" y="247"/>
                      <a:pt x="176" y="245"/>
                      <a:pt x="175" y="246"/>
                    </a:cubicBezTo>
                    <a:cubicBezTo>
                      <a:pt x="176" y="247"/>
                      <a:pt x="176" y="247"/>
                      <a:pt x="176" y="247"/>
                    </a:cubicBezTo>
                    <a:close/>
                    <a:moveTo>
                      <a:pt x="174" y="70"/>
                    </a:moveTo>
                    <a:cubicBezTo>
                      <a:pt x="174" y="70"/>
                      <a:pt x="174" y="69"/>
                      <a:pt x="174" y="69"/>
                    </a:cubicBezTo>
                    <a:cubicBezTo>
                      <a:pt x="174" y="69"/>
                      <a:pt x="174" y="70"/>
                      <a:pt x="174" y="70"/>
                    </a:cubicBezTo>
                    <a:close/>
                    <a:moveTo>
                      <a:pt x="165" y="59"/>
                    </a:moveTo>
                    <a:cubicBezTo>
                      <a:pt x="163" y="59"/>
                      <a:pt x="162" y="59"/>
                      <a:pt x="162" y="61"/>
                    </a:cubicBezTo>
                    <a:cubicBezTo>
                      <a:pt x="163" y="62"/>
                      <a:pt x="165" y="61"/>
                      <a:pt x="165" y="59"/>
                    </a:cubicBezTo>
                    <a:close/>
                    <a:moveTo>
                      <a:pt x="166" y="234"/>
                    </a:moveTo>
                    <a:cubicBezTo>
                      <a:pt x="165" y="233"/>
                      <a:pt x="162" y="233"/>
                      <a:pt x="163" y="236"/>
                    </a:cubicBezTo>
                    <a:cubicBezTo>
                      <a:pt x="165" y="236"/>
                      <a:pt x="166" y="236"/>
                      <a:pt x="166" y="234"/>
                    </a:cubicBezTo>
                    <a:close/>
                    <a:moveTo>
                      <a:pt x="160" y="240"/>
                    </a:moveTo>
                    <a:cubicBezTo>
                      <a:pt x="160" y="240"/>
                      <a:pt x="160" y="241"/>
                      <a:pt x="160" y="241"/>
                    </a:cubicBezTo>
                    <a:cubicBezTo>
                      <a:pt x="161" y="242"/>
                      <a:pt x="162" y="241"/>
                      <a:pt x="162" y="240"/>
                    </a:cubicBezTo>
                    <a:cubicBezTo>
                      <a:pt x="161" y="240"/>
                      <a:pt x="161" y="240"/>
                      <a:pt x="160" y="240"/>
                    </a:cubicBezTo>
                    <a:close/>
                    <a:moveTo>
                      <a:pt x="181" y="58"/>
                    </a:moveTo>
                    <a:cubicBezTo>
                      <a:pt x="178" y="58"/>
                      <a:pt x="179" y="56"/>
                      <a:pt x="177" y="55"/>
                    </a:cubicBezTo>
                    <a:cubicBezTo>
                      <a:pt x="179" y="54"/>
                      <a:pt x="183" y="55"/>
                      <a:pt x="183" y="57"/>
                    </a:cubicBezTo>
                    <a:cubicBezTo>
                      <a:pt x="182" y="57"/>
                      <a:pt x="181" y="58"/>
                      <a:pt x="181" y="58"/>
                    </a:cubicBezTo>
                    <a:close/>
                    <a:moveTo>
                      <a:pt x="177" y="29"/>
                    </a:moveTo>
                    <a:cubicBezTo>
                      <a:pt x="178" y="29"/>
                      <a:pt x="178" y="32"/>
                      <a:pt x="177" y="34"/>
                    </a:cubicBezTo>
                    <a:cubicBezTo>
                      <a:pt x="176" y="34"/>
                      <a:pt x="176" y="33"/>
                      <a:pt x="175" y="33"/>
                    </a:cubicBezTo>
                    <a:cubicBezTo>
                      <a:pt x="175" y="30"/>
                      <a:pt x="176" y="30"/>
                      <a:pt x="177" y="29"/>
                    </a:cubicBezTo>
                    <a:close/>
                    <a:moveTo>
                      <a:pt x="167" y="56"/>
                    </a:moveTo>
                    <a:cubicBezTo>
                      <a:pt x="167" y="58"/>
                      <a:pt x="165" y="55"/>
                      <a:pt x="165" y="57"/>
                    </a:cubicBezTo>
                    <a:cubicBezTo>
                      <a:pt x="167" y="59"/>
                      <a:pt x="167" y="56"/>
                      <a:pt x="170" y="57"/>
                    </a:cubicBezTo>
                    <a:cubicBezTo>
                      <a:pt x="166" y="63"/>
                      <a:pt x="175" y="65"/>
                      <a:pt x="172" y="68"/>
                    </a:cubicBezTo>
                    <a:cubicBezTo>
                      <a:pt x="172" y="68"/>
                      <a:pt x="173" y="68"/>
                      <a:pt x="174" y="68"/>
                    </a:cubicBezTo>
                    <a:cubicBezTo>
                      <a:pt x="174" y="68"/>
                      <a:pt x="174" y="69"/>
                      <a:pt x="174" y="69"/>
                    </a:cubicBezTo>
                    <a:cubicBezTo>
                      <a:pt x="174" y="65"/>
                      <a:pt x="174" y="62"/>
                      <a:pt x="174" y="59"/>
                    </a:cubicBezTo>
                    <a:cubicBezTo>
                      <a:pt x="175" y="61"/>
                      <a:pt x="178" y="63"/>
                      <a:pt x="180" y="65"/>
                    </a:cubicBezTo>
                    <a:cubicBezTo>
                      <a:pt x="182" y="65"/>
                      <a:pt x="182" y="65"/>
                      <a:pt x="182" y="65"/>
                    </a:cubicBezTo>
                    <a:cubicBezTo>
                      <a:pt x="182" y="64"/>
                      <a:pt x="181" y="64"/>
                      <a:pt x="181" y="63"/>
                    </a:cubicBezTo>
                    <a:cubicBezTo>
                      <a:pt x="183" y="62"/>
                      <a:pt x="183" y="62"/>
                      <a:pt x="183" y="62"/>
                    </a:cubicBezTo>
                    <a:cubicBezTo>
                      <a:pt x="182" y="61"/>
                      <a:pt x="181" y="60"/>
                      <a:pt x="180" y="59"/>
                    </a:cubicBezTo>
                    <a:cubicBezTo>
                      <a:pt x="180" y="58"/>
                      <a:pt x="183" y="59"/>
                      <a:pt x="183" y="57"/>
                    </a:cubicBezTo>
                    <a:cubicBezTo>
                      <a:pt x="185" y="58"/>
                      <a:pt x="186" y="60"/>
                      <a:pt x="186" y="62"/>
                    </a:cubicBezTo>
                    <a:cubicBezTo>
                      <a:pt x="187" y="61"/>
                      <a:pt x="187" y="61"/>
                      <a:pt x="187" y="61"/>
                    </a:cubicBezTo>
                    <a:cubicBezTo>
                      <a:pt x="187" y="60"/>
                      <a:pt x="186" y="58"/>
                      <a:pt x="185" y="57"/>
                    </a:cubicBezTo>
                    <a:cubicBezTo>
                      <a:pt x="185" y="56"/>
                      <a:pt x="185" y="56"/>
                      <a:pt x="185" y="56"/>
                    </a:cubicBezTo>
                    <a:cubicBezTo>
                      <a:pt x="185" y="56"/>
                      <a:pt x="185" y="57"/>
                      <a:pt x="184" y="57"/>
                    </a:cubicBezTo>
                    <a:cubicBezTo>
                      <a:pt x="183" y="53"/>
                      <a:pt x="179" y="52"/>
                      <a:pt x="181" y="47"/>
                    </a:cubicBezTo>
                    <a:cubicBezTo>
                      <a:pt x="179" y="47"/>
                      <a:pt x="179" y="49"/>
                      <a:pt x="177" y="49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8" y="44"/>
                      <a:pt x="180" y="43"/>
                      <a:pt x="181" y="43"/>
                    </a:cubicBezTo>
                    <a:cubicBezTo>
                      <a:pt x="180" y="41"/>
                      <a:pt x="177" y="44"/>
                      <a:pt x="177" y="42"/>
                    </a:cubicBezTo>
                    <a:cubicBezTo>
                      <a:pt x="177" y="42"/>
                      <a:pt x="179" y="40"/>
                      <a:pt x="177" y="40"/>
                    </a:cubicBezTo>
                    <a:cubicBezTo>
                      <a:pt x="177" y="41"/>
                      <a:pt x="176" y="41"/>
                      <a:pt x="176" y="40"/>
                    </a:cubicBezTo>
                    <a:cubicBezTo>
                      <a:pt x="179" y="34"/>
                      <a:pt x="180" y="27"/>
                      <a:pt x="175" y="22"/>
                    </a:cubicBezTo>
                    <a:cubicBezTo>
                      <a:pt x="176" y="20"/>
                      <a:pt x="178" y="18"/>
                      <a:pt x="179" y="16"/>
                    </a:cubicBezTo>
                    <a:cubicBezTo>
                      <a:pt x="186" y="16"/>
                      <a:pt x="190" y="9"/>
                      <a:pt x="196" y="6"/>
                    </a:cubicBezTo>
                    <a:cubicBezTo>
                      <a:pt x="191" y="9"/>
                      <a:pt x="186" y="12"/>
                      <a:pt x="181" y="14"/>
                    </a:cubicBezTo>
                    <a:cubicBezTo>
                      <a:pt x="181" y="13"/>
                      <a:pt x="184" y="10"/>
                      <a:pt x="182" y="11"/>
                    </a:cubicBezTo>
                    <a:cubicBezTo>
                      <a:pt x="179" y="14"/>
                      <a:pt x="176" y="17"/>
                      <a:pt x="173" y="20"/>
                    </a:cubicBezTo>
                    <a:cubicBezTo>
                      <a:pt x="166" y="19"/>
                      <a:pt x="163" y="21"/>
                      <a:pt x="161" y="25"/>
                    </a:cubicBezTo>
                    <a:cubicBezTo>
                      <a:pt x="159" y="24"/>
                      <a:pt x="159" y="26"/>
                      <a:pt x="157" y="25"/>
                    </a:cubicBezTo>
                    <a:cubicBezTo>
                      <a:pt x="156" y="34"/>
                      <a:pt x="169" y="31"/>
                      <a:pt x="168" y="39"/>
                    </a:cubicBezTo>
                    <a:cubicBezTo>
                      <a:pt x="169" y="39"/>
                      <a:pt x="170" y="38"/>
                      <a:pt x="171" y="38"/>
                    </a:cubicBezTo>
                    <a:cubicBezTo>
                      <a:pt x="172" y="39"/>
                      <a:pt x="173" y="42"/>
                      <a:pt x="172" y="45"/>
                    </a:cubicBezTo>
                    <a:cubicBezTo>
                      <a:pt x="171" y="44"/>
                      <a:pt x="171" y="46"/>
                      <a:pt x="170" y="46"/>
                    </a:cubicBezTo>
                    <a:cubicBezTo>
                      <a:pt x="168" y="47"/>
                      <a:pt x="167" y="45"/>
                      <a:pt x="167" y="45"/>
                    </a:cubicBezTo>
                    <a:cubicBezTo>
                      <a:pt x="165" y="47"/>
                      <a:pt x="159" y="46"/>
                      <a:pt x="158" y="44"/>
                    </a:cubicBezTo>
                    <a:cubicBezTo>
                      <a:pt x="158" y="46"/>
                      <a:pt x="160" y="46"/>
                      <a:pt x="159" y="48"/>
                    </a:cubicBezTo>
                    <a:cubicBezTo>
                      <a:pt x="161" y="48"/>
                      <a:pt x="162" y="48"/>
                      <a:pt x="163" y="50"/>
                    </a:cubicBezTo>
                    <a:cubicBezTo>
                      <a:pt x="160" y="52"/>
                      <a:pt x="157" y="55"/>
                      <a:pt x="153" y="57"/>
                    </a:cubicBezTo>
                    <a:cubicBezTo>
                      <a:pt x="154" y="58"/>
                      <a:pt x="154" y="58"/>
                      <a:pt x="154" y="58"/>
                    </a:cubicBezTo>
                    <a:cubicBezTo>
                      <a:pt x="157" y="56"/>
                      <a:pt x="161" y="55"/>
                      <a:pt x="164" y="57"/>
                    </a:cubicBezTo>
                    <a:cubicBezTo>
                      <a:pt x="164" y="58"/>
                      <a:pt x="164" y="55"/>
                      <a:pt x="164" y="55"/>
                    </a:cubicBezTo>
                    <a:cubicBezTo>
                      <a:pt x="164" y="54"/>
                      <a:pt x="166" y="56"/>
                      <a:pt x="167" y="56"/>
                    </a:cubicBezTo>
                    <a:close/>
                    <a:moveTo>
                      <a:pt x="148" y="55"/>
                    </a:moveTo>
                    <a:cubicBezTo>
                      <a:pt x="148" y="56"/>
                      <a:pt x="148" y="56"/>
                      <a:pt x="148" y="57"/>
                    </a:cubicBezTo>
                    <a:cubicBezTo>
                      <a:pt x="150" y="57"/>
                      <a:pt x="151" y="56"/>
                      <a:pt x="151" y="55"/>
                    </a:cubicBezTo>
                    <a:cubicBezTo>
                      <a:pt x="149" y="55"/>
                      <a:pt x="150" y="55"/>
                      <a:pt x="148" y="55"/>
                    </a:cubicBezTo>
                    <a:close/>
                    <a:moveTo>
                      <a:pt x="148" y="275"/>
                    </a:moveTo>
                    <a:cubicBezTo>
                      <a:pt x="150" y="276"/>
                      <a:pt x="150" y="272"/>
                      <a:pt x="149" y="271"/>
                    </a:cubicBezTo>
                    <a:cubicBezTo>
                      <a:pt x="148" y="272"/>
                      <a:pt x="147" y="273"/>
                      <a:pt x="148" y="275"/>
                    </a:cubicBezTo>
                    <a:close/>
                    <a:moveTo>
                      <a:pt x="144" y="245"/>
                    </a:moveTo>
                    <a:cubicBezTo>
                      <a:pt x="144" y="246"/>
                      <a:pt x="144" y="246"/>
                      <a:pt x="144" y="247"/>
                    </a:cubicBezTo>
                    <a:cubicBezTo>
                      <a:pt x="146" y="247"/>
                      <a:pt x="147" y="246"/>
                      <a:pt x="148" y="245"/>
                    </a:cubicBezTo>
                    <a:cubicBezTo>
                      <a:pt x="146" y="245"/>
                      <a:pt x="145" y="243"/>
                      <a:pt x="144" y="245"/>
                    </a:cubicBezTo>
                    <a:close/>
                    <a:moveTo>
                      <a:pt x="140" y="252"/>
                    </a:moveTo>
                    <a:cubicBezTo>
                      <a:pt x="141" y="257"/>
                      <a:pt x="144" y="250"/>
                      <a:pt x="140" y="252"/>
                    </a:cubicBezTo>
                    <a:close/>
                    <a:moveTo>
                      <a:pt x="135" y="49"/>
                    </a:moveTo>
                    <a:cubicBezTo>
                      <a:pt x="136" y="49"/>
                      <a:pt x="136" y="50"/>
                      <a:pt x="137" y="50"/>
                    </a:cubicBezTo>
                    <a:cubicBezTo>
                      <a:pt x="137" y="49"/>
                      <a:pt x="137" y="48"/>
                      <a:pt x="137" y="48"/>
                    </a:cubicBezTo>
                    <a:cubicBezTo>
                      <a:pt x="136" y="48"/>
                      <a:pt x="135" y="48"/>
                      <a:pt x="135" y="49"/>
                    </a:cubicBezTo>
                    <a:close/>
                    <a:moveTo>
                      <a:pt x="133" y="264"/>
                    </a:moveTo>
                    <a:cubicBezTo>
                      <a:pt x="133" y="266"/>
                      <a:pt x="134" y="267"/>
                      <a:pt x="135" y="267"/>
                    </a:cubicBezTo>
                    <a:cubicBezTo>
                      <a:pt x="135" y="265"/>
                      <a:pt x="136" y="264"/>
                      <a:pt x="134" y="263"/>
                    </a:cubicBezTo>
                    <a:cubicBezTo>
                      <a:pt x="134" y="264"/>
                      <a:pt x="133" y="264"/>
                      <a:pt x="133" y="264"/>
                    </a:cubicBezTo>
                    <a:close/>
                    <a:moveTo>
                      <a:pt x="123" y="249"/>
                    </a:moveTo>
                    <a:cubicBezTo>
                      <a:pt x="125" y="249"/>
                      <a:pt x="125" y="247"/>
                      <a:pt x="126" y="246"/>
                    </a:cubicBezTo>
                    <a:cubicBezTo>
                      <a:pt x="124" y="246"/>
                      <a:pt x="124" y="248"/>
                      <a:pt x="123" y="249"/>
                    </a:cubicBezTo>
                    <a:close/>
                    <a:moveTo>
                      <a:pt x="124" y="277"/>
                    </a:moveTo>
                    <a:cubicBezTo>
                      <a:pt x="124" y="278"/>
                      <a:pt x="123" y="277"/>
                      <a:pt x="123" y="277"/>
                    </a:cubicBezTo>
                    <a:cubicBezTo>
                      <a:pt x="123" y="277"/>
                      <a:pt x="123" y="277"/>
                      <a:pt x="122" y="277"/>
                    </a:cubicBezTo>
                    <a:cubicBezTo>
                      <a:pt x="122" y="278"/>
                      <a:pt x="123" y="278"/>
                      <a:pt x="123" y="278"/>
                    </a:cubicBezTo>
                    <a:cubicBezTo>
                      <a:pt x="123" y="280"/>
                      <a:pt x="122" y="281"/>
                      <a:pt x="120" y="281"/>
                    </a:cubicBezTo>
                    <a:cubicBezTo>
                      <a:pt x="118" y="277"/>
                      <a:pt x="122" y="273"/>
                      <a:pt x="124" y="277"/>
                    </a:cubicBezTo>
                    <a:close/>
                    <a:moveTo>
                      <a:pt x="119" y="294"/>
                    </a:moveTo>
                    <a:cubicBezTo>
                      <a:pt x="119" y="294"/>
                      <a:pt x="120" y="294"/>
                      <a:pt x="120" y="295"/>
                    </a:cubicBezTo>
                    <a:cubicBezTo>
                      <a:pt x="120" y="293"/>
                      <a:pt x="120" y="291"/>
                      <a:pt x="121" y="291"/>
                    </a:cubicBezTo>
                    <a:cubicBezTo>
                      <a:pt x="121" y="292"/>
                      <a:pt x="121" y="294"/>
                      <a:pt x="121" y="295"/>
                    </a:cubicBezTo>
                    <a:cubicBezTo>
                      <a:pt x="121" y="295"/>
                      <a:pt x="122" y="295"/>
                      <a:pt x="122" y="295"/>
                    </a:cubicBezTo>
                    <a:cubicBezTo>
                      <a:pt x="122" y="294"/>
                      <a:pt x="122" y="293"/>
                      <a:pt x="123" y="292"/>
                    </a:cubicBezTo>
                    <a:cubicBezTo>
                      <a:pt x="123" y="294"/>
                      <a:pt x="122" y="294"/>
                      <a:pt x="122" y="295"/>
                    </a:cubicBezTo>
                    <a:cubicBezTo>
                      <a:pt x="124" y="295"/>
                      <a:pt x="125" y="295"/>
                      <a:pt x="126" y="295"/>
                    </a:cubicBezTo>
                    <a:cubicBezTo>
                      <a:pt x="126" y="295"/>
                      <a:pt x="127" y="295"/>
                      <a:pt x="127" y="295"/>
                    </a:cubicBezTo>
                    <a:cubicBezTo>
                      <a:pt x="128" y="295"/>
                      <a:pt x="128" y="295"/>
                      <a:pt x="128" y="295"/>
                    </a:cubicBezTo>
                    <a:cubicBezTo>
                      <a:pt x="129" y="293"/>
                      <a:pt x="126" y="290"/>
                      <a:pt x="129" y="289"/>
                    </a:cubicBezTo>
                    <a:cubicBezTo>
                      <a:pt x="127" y="288"/>
                      <a:pt x="123" y="288"/>
                      <a:pt x="123" y="285"/>
                    </a:cubicBezTo>
                    <a:cubicBezTo>
                      <a:pt x="127" y="287"/>
                      <a:pt x="130" y="281"/>
                      <a:pt x="132" y="284"/>
                    </a:cubicBezTo>
                    <a:cubicBezTo>
                      <a:pt x="132" y="281"/>
                      <a:pt x="134" y="281"/>
                      <a:pt x="132" y="279"/>
                    </a:cubicBezTo>
                    <a:cubicBezTo>
                      <a:pt x="129" y="278"/>
                      <a:pt x="129" y="281"/>
                      <a:pt x="126" y="281"/>
                    </a:cubicBezTo>
                    <a:cubicBezTo>
                      <a:pt x="126" y="280"/>
                      <a:pt x="123" y="278"/>
                      <a:pt x="126" y="278"/>
                    </a:cubicBezTo>
                    <a:cubicBezTo>
                      <a:pt x="125" y="279"/>
                      <a:pt x="127" y="280"/>
                      <a:pt x="127" y="279"/>
                    </a:cubicBezTo>
                    <a:cubicBezTo>
                      <a:pt x="125" y="278"/>
                      <a:pt x="126" y="277"/>
                      <a:pt x="126" y="275"/>
                    </a:cubicBezTo>
                    <a:cubicBezTo>
                      <a:pt x="126" y="274"/>
                      <a:pt x="123" y="276"/>
                      <a:pt x="123" y="274"/>
                    </a:cubicBezTo>
                    <a:cubicBezTo>
                      <a:pt x="123" y="274"/>
                      <a:pt x="123" y="272"/>
                      <a:pt x="123" y="269"/>
                    </a:cubicBezTo>
                    <a:cubicBezTo>
                      <a:pt x="121" y="269"/>
                      <a:pt x="124" y="271"/>
                      <a:pt x="122" y="272"/>
                    </a:cubicBezTo>
                    <a:cubicBezTo>
                      <a:pt x="120" y="272"/>
                      <a:pt x="121" y="270"/>
                      <a:pt x="120" y="268"/>
                    </a:cubicBezTo>
                    <a:cubicBezTo>
                      <a:pt x="121" y="269"/>
                      <a:pt x="122" y="269"/>
                      <a:pt x="122" y="268"/>
                    </a:cubicBezTo>
                    <a:cubicBezTo>
                      <a:pt x="121" y="267"/>
                      <a:pt x="122" y="265"/>
                      <a:pt x="121" y="264"/>
                    </a:cubicBezTo>
                    <a:cubicBezTo>
                      <a:pt x="122" y="264"/>
                      <a:pt x="122" y="264"/>
                      <a:pt x="123" y="263"/>
                    </a:cubicBezTo>
                    <a:cubicBezTo>
                      <a:pt x="122" y="262"/>
                      <a:pt x="122" y="262"/>
                      <a:pt x="122" y="262"/>
                    </a:cubicBezTo>
                    <a:cubicBezTo>
                      <a:pt x="121" y="262"/>
                      <a:pt x="121" y="261"/>
                      <a:pt x="120" y="260"/>
                    </a:cubicBezTo>
                    <a:cubicBezTo>
                      <a:pt x="118" y="260"/>
                      <a:pt x="118" y="260"/>
                      <a:pt x="118" y="260"/>
                    </a:cubicBezTo>
                    <a:cubicBezTo>
                      <a:pt x="119" y="264"/>
                      <a:pt x="120" y="268"/>
                      <a:pt x="116" y="270"/>
                    </a:cubicBezTo>
                    <a:cubicBezTo>
                      <a:pt x="117" y="269"/>
                      <a:pt x="114" y="268"/>
                      <a:pt x="114" y="269"/>
                    </a:cubicBezTo>
                    <a:cubicBezTo>
                      <a:pt x="120" y="271"/>
                      <a:pt x="110" y="280"/>
                      <a:pt x="115" y="279"/>
                    </a:cubicBezTo>
                    <a:cubicBezTo>
                      <a:pt x="116" y="280"/>
                      <a:pt x="117" y="281"/>
                      <a:pt x="116" y="283"/>
                    </a:cubicBezTo>
                    <a:cubicBezTo>
                      <a:pt x="117" y="283"/>
                      <a:pt x="117" y="282"/>
                      <a:pt x="117" y="283"/>
                    </a:cubicBezTo>
                    <a:cubicBezTo>
                      <a:pt x="117" y="286"/>
                      <a:pt x="118" y="289"/>
                      <a:pt x="117" y="291"/>
                    </a:cubicBezTo>
                    <a:cubicBezTo>
                      <a:pt x="119" y="291"/>
                      <a:pt x="117" y="289"/>
                      <a:pt x="119" y="290"/>
                    </a:cubicBezTo>
                    <a:cubicBezTo>
                      <a:pt x="120" y="291"/>
                      <a:pt x="119" y="292"/>
                      <a:pt x="119" y="294"/>
                    </a:cubicBezTo>
                    <a:close/>
                    <a:moveTo>
                      <a:pt x="109" y="247"/>
                    </a:moveTo>
                    <a:cubicBezTo>
                      <a:pt x="108" y="249"/>
                      <a:pt x="111" y="249"/>
                      <a:pt x="111" y="247"/>
                    </a:cubicBezTo>
                    <a:cubicBezTo>
                      <a:pt x="110" y="247"/>
                      <a:pt x="109" y="247"/>
                      <a:pt x="109" y="247"/>
                    </a:cubicBezTo>
                    <a:close/>
                    <a:moveTo>
                      <a:pt x="109" y="50"/>
                    </a:moveTo>
                    <a:cubicBezTo>
                      <a:pt x="109" y="51"/>
                      <a:pt x="110" y="52"/>
                      <a:pt x="111" y="53"/>
                    </a:cubicBezTo>
                    <a:cubicBezTo>
                      <a:pt x="111" y="50"/>
                      <a:pt x="108" y="49"/>
                      <a:pt x="107" y="48"/>
                    </a:cubicBezTo>
                    <a:cubicBezTo>
                      <a:pt x="107" y="48"/>
                      <a:pt x="107" y="47"/>
                      <a:pt x="107" y="48"/>
                    </a:cubicBezTo>
                    <a:cubicBezTo>
                      <a:pt x="106" y="48"/>
                      <a:pt x="106" y="49"/>
                      <a:pt x="105" y="48"/>
                    </a:cubicBezTo>
                    <a:cubicBezTo>
                      <a:pt x="106" y="50"/>
                      <a:pt x="107" y="51"/>
                      <a:pt x="108" y="51"/>
                    </a:cubicBezTo>
                    <a:cubicBezTo>
                      <a:pt x="108" y="51"/>
                      <a:pt x="108" y="50"/>
                      <a:pt x="109" y="50"/>
                    </a:cubicBezTo>
                    <a:close/>
                    <a:moveTo>
                      <a:pt x="105" y="34"/>
                    </a:moveTo>
                    <a:cubicBezTo>
                      <a:pt x="104" y="34"/>
                      <a:pt x="101" y="33"/>
                      <a:pt x="101" y="34"/>
                    </a:cubicBezTo>
                    <a:cubicBezTo>
                      <a:pt x="104" y="34"/>
                      <a:pt x="103" y="38"/>
                      <a:pt x="105" y="37"/>
                    </a:cubicBezTo>
                    <a:cubicBezTo>
                      <a:pt x="105" y="35"/>
                      <a:pt x="104" y="36"/>
                      <a:pt x="105" y="34"/>
                    </a:cubicBezTo>
                    <a:close/>
                    <a:moveTo>
                      <a:pt x="108" y="37"/>
                    </a:moveTo>
                    <a:cubicBezTo>
                      <a:pt x="106" y="38"/>
                      <a:pt x="105" y="38"/>
                      <a:pt x="104" y="39"/>
                    </a:cubicBezTo>
                    <a:cubicBezTo>
                      <a:pt x="105" y="38"/>
                      <a:pt x="108" y="40"/>
                      <a:pt x="108" y="37"/>
                    </a:cubicBezTo>
                    <a:close/>
                    <a:moveTo>
                      <a:pt x="103" y="47"/>
                    </a:moveTo>
                    <a:cubicBezTo>
                      <a:pt x="102" y="47"/>
                      <a:pt x="101" y="47"/>
                      <a:pt x="100" y="47"/>
                    </a:cubicBezTo>
                    <a:cubicBezTo>
                      <a:pt x="100" y="47"/>
                      <a:pt x="99" y="45"/>
                      <a:pt x="98" y="47"/>
                    </a:cubicBezTo>
                    <a:cubicBezTo>
                      <a:pt x="100" y="48"/>
                      <a:pt x="101" y="49"/>
                      <a:pt x="102" y="51"/>
                    </a:cubicBezTo>
                    <a:cubicBezTo>
                      <a:pt x="102" y="51"/>
                      <a:pt x="101" y="52"/>
                      <a:pt x="101" y="53"/>
                    </a:cubicBezTo>
                    <a:cubicBezTo>
                      <a:pt x="102" y="54"/>
                      <a:pt x="104" y="54"/>
                      <a:pt x="105" y="53"/>
                    </a:cubicBezTo>
                    <a:cubicBezTo>
                      <a:pt x="101" y="50"/>
                      <a:pt x="106" y="47"/>
                      <a:pt x="102" y="45"/>
                    </a:cubicBezTo>
                    <a:cubicBezTo>
                      <a:pt x="103" y="44"/>
                      <a:pt x="103" y="44"/>
                      <a:pt x="103" y="42"/>
                    </a:cubicBezTo>
                    <a:cubicBezTo>
                      <a:pt x="103" y="42"/>
                      <a:pt x="102" y="42"/>
                      <a:pt x="102" y="42"/>
                    </a:cubicBezTo>
                    <a:cubicBezTo>
                      <a:pt x="102" y="42"/>
                      <a:pt x="103" y="41"/>
                      <a:pt x="102" y="41"/>
                    </a:cubicBezTo>
                    <a:cubicBezTo>
                      <a:pt x="101" y="43"/>
                      <a:pt x="99" y="42"/>
                      <a:pt x="98" y="45"/>
                    </a:cubicBezTo>
                    <a:cubicBezTo>
                      <a:pt x="99" y="46"/>
                      <a:pt x="101" y="46"/>
                      <a:pt x="103" y="47"/>
                    </a:cubicBezTo>
                    <a:close/>
                    <a:moveTo>
                      <a:pt x="100" y="39"/>
                    </a:moveTo>
                    <a:cubicBezTo>
                      <a:pt x="98" y="38"/>
                      <a:pt x="100" y="36"/>
                      <a:pt x="96" y="36"/>
                    </a:cubicBezTo>
                    <a:cubicBezTo>
                      <a:pt x="96" y="36"/>
                      <a:pt x="96" y="35"/>
                      <a:pt x="96" y="34"/>
                    </a:cubicBezTo>
                    <a:cubicBezTo>
                      <a:pt x="94" y="35"/>
                      <a:pt x="94" y="32"/>
                      <a:pt x="92" y="34"/>
                    </a:cubicBezTo>
                    <a:cubicBezTo>
                      <a:pt x="92" y="36"/>
                      <a:pt x="95" y="35"/>
                      <a:pt x="96" y="36"/>
                    </a:cubicBezTo>
                    <a:cubicBezTo>
                      <a:pt x="93" y="36"/>
                      <a:pt x="94" y="38"/>
                      <a:pt x="94" y="40"/>
                    </a:cubicBezTo>
                    <a:cubicBezTo>
                      <a:pt x="93" y="39"/>
                      <a:pt x="93" y="38"/>
                      <a:pt x="92" y="39"/>
                    </a:cubicBezTo>
                    <a:cubicBezTo>
                      <a:pt x="93" y="41"/>
                      <a:pt x="95" y="40"/>
                      <a:pt x="93" y="44"/>
                    </a:cubicBezTo>
                    <a:cubicBezTo>
                      <a:pt x="98" y="44"/>
                      <a:pt x="96" y="37"/>
                      <a:pt x="100" y="39"/>
                    </a:cubicBezTo>
                    <a:close/>
                    <a:moveTo>
                      <a:pt x="95" y="33"/>
                    </a:moveTo>
                    <a:cubicBezTo>
                      <a:pt x="95" y="31"/>
                      <a:pt x="93" y="31"/>
                      <a:pt x="91" y="30"/>
                    </a:cubicBezTo>
                    <a:cubicBezTo>
                      <a:pt x="90" y="33"/>
                      <a:pt x="92" y="33"/>
                      <a:pt x="95" y="33"/>
                    </a:cubicBezTo>
                    <a:close/>
                    <a:moveTo>
                      <a:pt x="96" y="56"/>
                    </a:moveTo>
                    <a:cubicBezTo>
                      <a:pt x="96" y="56"/>
                      <a:pt x="95" y="56"/>
                      <a:pt x="95" y="56"/>
                    </a:cubicBezTo>
                    <a:cubicBezTo>
                      <a:pt x="95" y="56"/>
                      <a:pt x="95" y="56"/>
                      <a:pt x="96" y="56"/>
                    </a:cubicBezTo>
                    <a:close/>
                    <a:moveTo>
                      <a:pt x="91" y="55"/>
                    </a:moveTo>
                    <a:cubicBezTo>
                      <a:pt x="93" y="55"/>
                      <a:pt x="92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6"/>
                      <a:pt x="95" y="57"/>
                      <a:pt x="95" y="56"/>
                    </a:cubicBezTo>
                    <a:cubicBezTo>
                      <a:pt x="95" y="57"/>
                      <a:pt x="95" y="58"/>
                      <a:pt x="96" y="58"/>
                    </a:cubicBezTo>
                    <a:cubicBezTo>
                      <a:pt x="97" y="58"/>
                      <a:pt x="97" y="58"/>
                      <a:pt x="98" y="57"/>
                    </a:cubicBezTo>
                    <a:cubicBezTo>
                      <a:pt x="97" y="57"/>
                      <a:pt x="96" y="56"/>
                      <a:pt x="96" y="56"/>
                    </a:cubicBezTo>
                    <a:cubicBezTo>
                      <a:pt x="97" y="56"/>
                      <a:pt x="97" y="55"/>
                      <a:pt x="98" y="55"/>
                    </a:cubicBezTo>
                    <a:cubicBezTo>
                      <a:pt x="98" y="54"/>
                      <a:pt x="98" y="53"/>
                      <a:pt x="98" y="53"/>
                    </a:cubicBezTo>
                    <a:cubicBezTo>
                      <a:pt x="98" y="53"/>
                      <a:pt x="98" y="53"/>
                      <a:pt x="97" y="53"/>
                    </a:cubicBezTo>
                    <a:cubicBezTo>
                      <a:pt x="97" y="54"/>
                      <a:pt x="97" y="55"/>
                      <a:pt x="97" y="55"/>
                    </a:cubicBezTo>
                    <a:cubicBezTo>
                      <a:pt x="95" y="54"/>
                      <a:pt x="92" y="52"/>
                      <a:pt x="91" y="52"/>
                    </a:cubicBezTo>
                    <a:cubicBezTo>
                      <a:pt x="93" y="53"/>
                      <a:pt x="91" y="53"/>
                      <a:pt x="91" y="55"/>
                    </a:cubicBezTo>
                    <a:close/>
                    <a:moveTo>
                      <a:pt x="92" y="196"/>
                    </a:moveTo>
                    <a:cubicBezTo>
                      <a:pt x="92" y="195"/>
                      <a:pt x="92" y="194"/>
                      <a:pt x="91" y="194"/>
                    </a:cubicBezTo>
                    <a:cubicBezTo>
                      <a:pt x="90" y="195"/>
                      <a:pt x="91" y="196"/>
                      <a:pt x="92" y="196"/>
                    </a:cubicBezTo>
                    <a:close/>
                    <a:moveTo>
                      <a:pt x="88" y="28"/>
                    </a:moveTo>
                    <a:cubicBezTo>
                      <a:pt x="88" y="31"/>
                      <a:pt x="91" y="28"/>
                      <a:pt x="91" y="30"/>
                    </a:cubicBezTo>
                    <a:cubicBezTo>
                      <a:pt x="93" y="28"/>
                      <a:pt x="89" y="26"/>
                      <a:pt x="88" y="28"/>
                    </a:cubicBezTo>
                    <a:close/>
                    <a:moveTo>
                      <a:pt x="92" y="42"/>
                    </a:moveTo>
                    <a:cubicBezTo>
                      <a:pt x="91" y="40"/>
                      <a:pt x="91" y="39"/>
                      <a:pt x="91" y="39"/>
                    </a:cubicBezTo>
                    <a:cubicBezTo>
                      <a:pt x="88" y="38"/>
                      <a:pt x="85" y="31"/>
                      <a:pt x="81" y="31"/>
                    </a:cubicBezTo>
                    <a:cubicBezTo>
                      <a:pt x="83" y="33"/>
                      <a:pt x="88" y="37"/>
                      <a:pt x="87" y="39"/>
                    </a:cubicBezTo>
                    <a:cubicBezTo>
                      <a:pt x="88" y="40"/>
                      <a:pt x="90" y="41"/>
                      <a:pt x="92" y="42"/>
                    </a:cubicBezTo>
                    <a:close/>
                    <a:moveTo>
                      <a:pt x="89" y="208"/>
                    </a:moveTo>
                    <a:cubicBezTo>
                      <a:pt x="89" y="206"/>
                      <a:pt x="89" y="204"/>
                      <a:pt x="87" y="204"/>
                    </a:cubicBezTo>
                    <a:cubicBezTo>
                      <a:pt x="87" y="205"/>
                      <a:pt x="88" y="207"/>
                      <a:pt x="89" y="208"/>
                    </a:cubicBezTo>
                    <a:close/>
                    <a:moveTo>
                      <a:pt x="89" y="170"/>
                    </a:moveTo>
                    <a:cubicBezTo>
                      <a:pt x="89" y="170"/>
                      <a:pt x="89" y="170"/>
                      <a:pt x="88" y="170"/>
                    </a:cubicBezTo>
                    <a:cubicBezTo>
                      <a:pt x="88" y="170"/>
                      <a:pt x="89" y="170"/>
                      <a:pt x="89" y="170"/>
                    </a:cubicBezTo>
                    <a:close/>
                    <a:moveTo>
                      <a:pt x="90" y="51"/>
                    </a:moveTo>
                    <a:cubicBezTo>
                      <a:pt x="88" y="50"/>
                      <a:pt x="87" y="47"/>
                      <a:pt x="85" y="46"/>
                    </a:cubicBezTo>
                    <a:cubicBezTo>
                      <a:pt x="83" y="49"/>
                      <a:pt x="89" y="51"/>
                      <a:pt x="90" y="51"/>
                    </a:cubicBezTo>
                    <a:close/>
                    <a:moveTo>
                      <a:pt x="81" y="235"/>
                    </a:moveTo>
                    <a:cubicBezTo>
                      <a:pt x="84" y="236"/>
                      <a:pt x="86" y="238"/>
                      <a:pt x="87" y="238"/>
                    </a:cubicBezTo>
                    <a:cubicBezTo>
                      <a:pt x="86" y="237"/>
                      <a:pt x="83" y="235"/>
                      <a:pt x="81" y="235"/>
                    </a:cubicBezTo>
                    <a:close/>
                    <a:moveTo>
                      <a:pt x="84" y="229"/>
                    </a:moveTo>
                    <a:cubicBezTo>
                      <a:pt x="83" y="227"/>
                      <a:pt x="86" y="228"/>
                      <a:pt x="87" y="226"/>
                    </a:cubicBezTo>
                    <a:cubicBezTo>
                      <a:pt x="86" y="226"/>
                      <a:pt x="85" y="227"/>
                      <a:pt x="84" y="226"/>
                    </a:cubicBezTo>
                    <a:cubicBezTo>
                      <a:pt x="84" y="227"/>
                      <a:pt x="82" y="227"/>
                      <a:pt x="82" y="229"/>
                    </a:cubicBezTo>
                    <a:cubicBezTo>
                      <a:pt x="83" y="229"/>
                      <a:pt x="83" y="229"/>
                      <a:pt x="84" y="229"/>
                    </a:cubicBezTo>
                    <a:close/>
                    <a:moveTo>
                      <a:pt x="80" y="23"/>
                    </a:moveTo>
                    <a:cubicBezTo>
                      <a:pt x="79" y="23"/>
                      <a:pt x="79" y="25"/>
                      <a:pt x="80" y="25"/>
                    </a:cubicBezTo>
                    <a:cubicBezTo>
                      <a:pt x="82" y="26"/>
                      <a:pt x="82" y="25"/>
                      <a:pt x="83" y="24"/>
                    </a:cubicBezTo>
                    <a:cubicBezTo>
                      <a:pt x="82" y="24"/>
                      <a:pt x="82" y="23"/>
                      <a:pt x="80" y="23"/>
                    </a:cubicBezTo>
                    <a:close/>
                    <a:moveTo>
                      <a:pt x="79" y="155"/>
                    </a:moveTo>
                    <a:cubicBezTo>
                      <a:pt x="79" y="154"/>
                      <a:pt x="79" y="154"/>
                      <a:pt x="79" y="154"/>
                    </a:cubicBezTo>
                    <a:cubicBezTo>
                      <a:pt x="78" y="154"/>
                      <a:pt x="78" y="154"/>
                      <a:pt x="78" y="153"/>
                    </a:cubicBezTo>
                    <a:cubicBezTo>
                      <a:pt x="78" y="153"/>
                      <a:pt x="77" y="153"/>
                      <a:pt x="77" y="153"/>
                    </a:cubicBezTo>
                    <a:cubicBezTo>
                      <a:pt x="77" y="154"/>
                      <a:pt x="77" y="154"/>
                      <a:pt x="76" y="154"/>
                    </a:cubicBezTo>
                    <a:cubicBezTo>
                      <a:pt x="76" y="154"/>
                      <a:pt x="76" y="154"/>
                      <a:pt x="76" y="155"/>
                    </a:cubicBezTo>
                    <a:cubicBezTo>
                      <a:pt x="77" y="155"/>
                      <a:pt x="77" y="155"/>
                      <a:pt x="77" y="155"/>
                    </a:cubicBezTo>
                    <a:cubicBezTo>
                      <a:pt x="77" y="155"/>
                      <a:pt x="78" y="155"/>
                      <a:pt x="78" y="155"/>
                    </a:cubicBezTo>
                    <a:cubicBezTo>
                      <a:pt x="78" y="155"/>
                      <a:pt x="78" y="155"/>
                      <a:pt x="79" y="155"/>
                    </a:cubicBezTo>
                    <a:close/>
                    <a:moveTo>
                      <a:pt x="73" y="153"/>
                    </a:moveTo>
                    <a:cubicBezTo>
                      <a:pt x="71" y="154"/>
                      <a:pt x="73" y="156"/>
                      <a:pt x="74" y="156"/>
                    </a:cubicBezTo>
                    <a:cubicBezTo>
                      <a:pt x="75" y="155"/>
                      <a:pt x="75" y="153"/>
                      <a:pt x="73" y="153"/>
                    </a:cubicBezTo>
                    <a:close/>
                    <a:moveTo>
                      <a:pt x="73" y="171"/>
                    </a:moveTo>
                    <a:cubicBezTo>
                      <a:pt x="73" y="174"/>
                      <a:pt x="71" y="177"/>
                      <a:pt x="72" y="178"/>
                    </a:cubicBezTo>
                    <a:cubicBezTo>
                      <a:pt x="72" y="176"/>
                      <a:pt x="76" y="173"/>
                      <a:pt x="73" y="171"/>
                    </a:cubicBezTo>
                    <a:close/>
                    <a:moveTo>
                      <a:pt x="68" y="216"/>
                    </a:moveTo>
                    <a:cubicBezTo>
                      <a:pt x="68" y="213"/>
                      <a:pt x="71" y="211"/>
                      <a:pt x="69" y="209"/>
                    </a:cubicBezTo>
                    <a:cubicBezTo>
                      <a:pt x="69" y="211"/>
                      <a:pt x="66" y="214"/>
                      <a:pt x="68" y="216"/>
                    </a:cubicBezTo>
                    <a:close/>
                    <a:moveTo>
                      <a:pt x="77" y="240"/>
                    </a:moveTo>
                    <a:cubicBezTo>
                      <a:pt x="82" y="246"/>
                      <a:pt x="89" y="241"/>
                      <a:pt x="95" y="243"/>
                    </a:cubicBezTo>
                    <a:cubicBezTo>
                      <a:pt x="98" y="238"/>
                      <a:pt x="108" y="241"/>
                      <a:pt x="112" y="237"/>
                    </a:cubicBezTo>
                    <a:cubicBezTo>
                      <a:pt x="104" y="238"/>
                      <a:pt x="93" y="240"/>
                      <a:pt x="83" y="242"/>
                    </a:cubicBezTo>
                    <a:cubicBezTo>
                      <a:pt x="84" y="241"/>
                      <a:pt x="85" y="240"/>
                      <a:pt x="85" y="238"/>
                    </a:cubicBezTo>
                    <a:cubicBezTo>
                      <a:pt x="79" y="232"/>
                      <a:pt x="74" y="245"/>
                      <a:pt x="68" y="243"/>
                    </a:cubicBezTo>
                    <a:cubicBezTo>
                      <a:pt x="70" y="240"/>
                      <a:pt x="71" y="237"/>
                      <a:pt x="73" y="235"/>
                    </a:cubicBezTo>
                    <a:cubicBezTo>
                      <a:pt x="77" y="237"/>
                      <a:pt x="78" y="233"/>
                      <a:pt x="81" y="234"/>
                    </a:cubicBezTo>
                    <a:cubicBezTo>
                      <a:pt x="79" y="233"/>
                      <a:pt x="77" y="233"/>
                      <a:pt x="76" y="232"/>
                    </a:cubicBezTo>
                    <a:cubicBezTo>
                      <a:pt x="77" y="231"/>
                      <a:pt x="77" y="230"/>
                      <a:pt x="78" y="229"/>
                    </a:cubicBezTo>
                    <a:cubicBezTo>
                      <a:pt x="78" y="228"/>
                      <a:pt x="78" y="228"/>
                      <a:pt x="78" y="228"/>
                    </a:cubicBezTo>
                    <a:cubicBezTo>
                      <a:pt x="73" y="233"/>
                      <a:pt x="68" y="239"/>
                      <a:pt x="65" y="246"/>
                    </a:cubicBezTo>
                    <a:cubicBezTo>
                      <a:pt x="70" y="249"/>
                      <a:pt x="73" y="242"/>
                      <a:pt x="77" y="240"/>
                    </a:cubicBezTo>
                    <a:close/>
                    <a:moveTo>
                      <a:pt x="66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65" y="45"/>
                      <a:pt x="66" y="46"/>
                      <a:pt x="65" y="47"/>
                    </a:cubicBezTo>
                    <a:cubicBezTo>
                      <a:pt x="68" y="47"/>
                      <a:pt x="69" y="48"/>
                      <a:pt x="71" y="49"/>
                    </a:cubicBezTo>
                    <a:cubicBezTo>
                      <a:pt x="73" y="48"/>
                      <a:pt x="74" y="47"/>
                      <a:pt x="75" y="47"/>
                    </a:cubicBezTo>
                    <a:cubicBezTo>
                      <a:pt x="73" y="46"/>
                      <a:pt x="76" y="45"/>
                      <a:pt x="76" y="43"/>
                    </a:cubicBezTo>
                    <a:cubicBezTo>
                      <a:pt x="76" y="42"/>
                      <a:pt x="75" y="42"/>
                      <a:pt x="75" y="41"/>
                    </a:cubicBezTo>
                    <a:cubicBezTo>
                      <a:pt x="72" y="41"/>
                      <a:pt x="73" y="43"/>
                      <a:pt x="70" y="43"/>
                    </a:cubicBezTo>
                    <a:cubicBezTo>
                      <a:pt x="69" y="41"/>
                      <a:pt x="68" y="42"/>
                      <a:pt x="67" y="40"/>
                    </a:cubicBezTo>
                    <a:cubicBezTo>
                      <a:pt x="68" y="40"/>
                      <a:pt x="70" y="40"/>
                      <a:pt x="70" y="40"/>
                    </a:cubicBezTo>
                    <a:cubicBezTo>
                      <a:pt x="70" y="36"/>
                      <a:pt x="67" y="35"/>
                      <a:pt x="66" y="32"/>
                    </a:cubicBezTo>
                    <a:cubicBezTo>
                      <a:pt x="65" y="35"/>
                      <a:pt x="64" y="37"/>
                      <a:pt x="63" y="39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6" y="40"/>
                      <a:pt x="68" y="41"/>
                      <a:pt x="69" y="45"/>
                    </a:cubicBezTo>
                    <a:cubicBezTo>
                      <a:pt x="68" y="45"/>
                      <a:pt x="68" y="43"/>
                      <a:pt x="66" y="44"/>
                    </a:cubicBezTo>
                    <a:close/>
                    <a:moveTo>
                      <a:pt x="66" y="68"/>
                    </a:moveTo>
                    <a:cubicBezTo>
                      <a:pt x="65" y="66"/>
                      <a:pt x="63" y="68"/>
                      <a:pt x="64" y="70"/>
                    </a:cubicBezTo>
                    <a:cubicBezTo>
                      <a:pt x="66" y="70"/>
                      <a:pt x="66" y="69"/>
                      <a:pt x="66" y="68"/>
                    </a:cubicBezTo>
                    <a:close/>
                    <a:moveTo>
                      <a:pt x="64" y="108"/>
                    </a:moveTo>
                    <a:cubicBezTo>
                      <a:pt x="64" y="109"/>
                      <a:pt x="64" y="111"/>
                      <a:pt x="66" y="111"/>
                    </a:cubicBezTo>
                    <a:cubicBezTo>
                      <a:pt x="66" y="109"/>
                      <a:pt x="65" y="109"/>
                      <a:pt x="64" y="108"/>
                    </a:cubicBezTo>
                    <a:close/>
                    <a:moveTo>
                      <a:pt x="67" y="107"/>
                    </a:moveTo>
                    <a:cubicBezTo>
                      <a:pt x="67" y="106"/>
                      <a:pt x="69" y="106"/>
                      <a:pt x="69" y="104"/>
                    </a:cubicBezTo>
                    <a:cubicBezTo>
                      <a:pt x="66" y="106"/>
                      <a:pt x="63" y="103"/>
                      <a:pt x="61" y="105"/>
                    </a:cubicBezTo>
                    <a:cubicBezTo>
                      <a:pt x="62" y="108"/>
                      <a:pt x="66" y="105"/>
                      <a:pt x="67" y="107"/>
                    </a:cubicBezTo>
                    <a:close/>
                    <a:moveTo>
                      <a:pt x="63" y="145"/>
                    </a:moveTo>
                    <a:cubicBezTo>
                      <a:pt x="62" y="147"/>
                      <a:pt x="63" y="148"/>
                      <a:pt x="65" y="148"/>
                    </a:cubicBezTo>
                    <a:cubicBezTo>
                      <a:pt x="66" y="147"/>
                      <a:pt x="66" y="147"/>
                      <a:pt x="65" y="145"/>
                    </a:cubicBezTo>
                    <a:cubicBezTo>
                      <a:pt x="64" y="145"/>
                      <a:pt x="63" y="145"/>
                      <a:pt x="63" y="145"/>
                    </a:cubicBezTo>
                    <a:close/>
                    <a:moveTo>
                      <a:pt x="63" y="134"/>
                    </a:moveTo>
                    <a:cubicBezTo>
                      <a:pt x="63" y="135"/>
                      <a:pt x="65" y="137"/>
                      <a:pt x="66" y="136"/>
                    </a:cubicBezTo>
                    <a:cubicBezTo>
                      <a:pt x="64" y="136"/>
                      <a:pt x="65" y="134"/>
                      <a:pt x="63" y="134"/>
                    </a:cubicBezTo>
                    <a:close/>
                    <a:moveTo>
                      <a:pt x="67" y="235"/>
                    </a:moveTo>
                    <a:cubicBezTo>
                      <a:pt x="67" y="237"/>
                      <a:pt x="63" y="236"/>
                      <a:pt x="65" y="238"/>
                    </a:cubicBezTo>
                    <a:cubicBezTo>
                      <a:pt x="65" y="236"/>
                      <a:pt x="69" y="238"/>
                      <a:pt x="69" y="235"/>
                    </a:cubicBezTo>
                    <a:cubicBezTo>
                      <a:pt x="68" y="235"/>
                      <a:pt x="68" y="235"/>
                      <a:pt x="67" y="235"/>
                    </a:cubicBezTo>
                    <a:close/>
                    <a:moveTo>
                      <a:pt x="64" y="33"/>
                    </a:moveTo>
                    <a:cubicBezTo>
                      <a:pt x="65" y="32"/>
                      <a:pt x="64" y="31"/>
                      <a:pt x="63" y="30"/>
                    </a:cubicBezTo>
                    <a:cubicBezTo>
                      <a:pt x="62" y="31"/>
                      <a:pt x="63" y="33"/>
                      <a:pt x="64" y="33"/>
                    </a:cubicBezTo>
                    <a:close/>
                    <a:moveTo>
                      <a:pt x="64" y="100"/>
                    </a:moveTo>
                    <a:cubicBezTo>
                      <a:pt x="62" y="100"/>
                      <a:pt x="61" y="103"/>
                      <a:pt x="63" y="103"/>
                    </a:cubicBezTo>
                    <a:cubicBezTo>
                      <a:pt x="63" y="102"/>
                      <a:pt x="64" y="102"/>
                      <a:pt x="64" y="100"/>
                    </a:cubicBezTo>
                    <a:close/>
                    <a:moveTo>
                      <a:pt x="65" y="99"/>
                    </a:moveTo>
                    <a:cubicBezTo>
                      <a:pt x="65" y="97"/>
                      <a:pt x="66" y="96"/>
                      <a:pt x="66" y="94"/>
                    </a:cubicBezTo>
                    <a:cubicBezTo>
                      <a:pt x="63" y="95"/>
                      <a:pt x="64" y="92"/>
                      <a:pt x="62" y="93"/>
                    </a:cubicBezTo>
                    <a:cubicBezTo>
                      <a:pt x="61" y="94"/>
                      <a:pt x="62" y="94"/>
                      <a:pt x="62" y="96"/>
                    </a:cubicBezTo>
                    <a:cubicBezTo>
                      <a:pt x="66" y="95"/>
                      <a:pt x="62" y="99"/>
                      <a:pt x="65" y="99"/>
                    </a:cubicBezTo>
                    <a:close/>
                    <a:moveTo>
                      <a:pt x="56" y="99"/>
                    </a:moveTo>
                    <a:cubicBezTo>
                      <a:pt x="58" y="99"/>
                      <a:pt x="59" y="103"/>
                      <a:pt x="61" y="101"/>
                    </a:cubicBezTo>
                    <a:cubicBezTo>
                      <a:pt x="59" y="101"/>
                      <a:pt x="58" y="98"/>
                      <a:pt x="56" y="99"/>
                    </a:cubicBezTo>
                    <a:close/>
                    <a:moveTo>
                      <a:pt x="60" y="230"/>
                    </a:moveTo>
                    <a:cubicBezTo>
                      <a:pt x="61" y="230"/>
                      <a:pt x="61" y="230"/>
                      <a:pt x="62" y="230"/>
                    </a:cubicBezTo>
                    <a:cubicBezTo>
                      <a:pt x="62" y="229"/>
                      <a:pt x="62" y="229"/>
                      <a:pt x="62" y="228"/>
                    </a:cubicBezTo>
                    <a:cubicBezTo>
                      <a:pt x="62" y="228"/>
                      <a:pt x="61" y="228"/>
                      <a:pt x="61" y="228"/>
                    </a:cubicBezTo>
                    <a:cubicBezTo>
                      <a:pt x="63" y="226"/>
                      <a:pt x="62" y="224"/>
                      <a:pt x="64" y="226"/>
                    </a:cubicBezTo>
                    <a:cubicBezTo>
                      <a:pt x="64" y="224"/>
                      <a:pt x="67" y="222"/>
                      <a:pt x="65" y="220"/>
                    </a:cubicBezTo>
                    <a:cubicBezTo>
                      <a:pt x="64" y="221"/>
                      <a:pt x="65" y="225"/>
                      <a:pt x="62" y="224"/>
                    </a:cubicBezTo>
                    <a:cubicBezTo>
                      <a:pt x="62" y="226"/>
                      <a:pt x="59" y="227"/>
                      <a:pt x="61" y="229"/>
                    </a:cubicBezTo>
                    <a:cubicBezTo>
                      <a:pt x="61" y="230"/>
                      <a:pt x="60" y="229"/>
                      <a:pt x="60" y="230"/>
                    </a:cubicBezTo>
                    <a:close/>
                    <a:moveTo>
                      <a:pt x="58" y="32"/>
                    </a:moveTo>
                    <a:cubicBezTo>
                      <a:pt x="57" y="33"/>
                      <a:pt x="57" y="34"/>
                      <a:pt x="58" y="35"/>
                    </a:cubicBezTo>
                    <a:cubicBezTo>
                      <a:pt x="59" y="35"/>
                      <a:pt x="59" y="34"/>
                      <a:pt x="59" y="32"/>
                    </a:cubicBezTo>
                    <a:cubicBezTo>
                      <a:pt x="59" y="32"/>
                      <a:pt x="58" y="32"/>
                      <a:pt x="58" y="32"/>
                    </a:cubicBezTo>
                    <a:close/>
                    <a:moveTo>
                      <a:pt x="54" y="258"/>
                    </a:moveTo>
                    <a:cubicBezTo>
                      <a:pt x="55" y="254"/>
                      <a:pt x="60" y="250"/>
                      <a:pt x="59" y="246"/>
                    </a:cubicBezTo>
                    <a:cubicBezTo>
                      <a:pt x="58" y="250"/>
                      <a:pt x="54" y="254"/>
                      <a:pt x="54" y="258"/>
                    </a:cubicBezTo>
                    <a:close/>
                    <a:moveTo>
                      <a:pt x="54" y="90"/>
                    </a:moveTo>
                    <a:cubicBezTo>
                      <a:pt x="54" y="91"/>
                      <a:pt x="54" y="92"/>
                      <a:pt x="54" y="92"/>
                    </a:cubicBezTo>
                    <a:cubicBezTo>
                      <a:pt x="56" y="92"/>
                      <a:pt x="59" y="94"/>
                      <a:pt x="59" y="93"/>
                    </a:cubicBezTo>
                    <a:cubicBezTo>
                      <a:pt x="57" y="93"/>
                      <a:pt x="57" y="90"/>
                      <a:pt x="54" y="90"/>
                    </a:cubicBezTo>
                    <a:close/>
                    <a:moveTo>
                      <a:pt x="59" y="105"/>
                    </a:moveTo>
                    <a:cubicBezTo>
                      <a:pt x="58" y="104"/>
                      <a:pt x="57" y="105"/>
                      <a:pt x="56" y="105"/>
                    </a:cubicBezTo>
                    <a:cubicBezTo>
                      <a:pt x="56" y="107"/>
                      <a:pt x="59" y="107"/>
                      <a:pt x="59" y="105"/>
                    </a:cubicBezTo>
                    <a:close/>
                    <a:moveTo>
                      <a:pt x="55" y="74"/>
                    </a:moveTo>
                    <a:cubicBezTo>
                      <a:pt x="55" y="75"/>
                      <a:pt x="56" y="76"/>
                      <a:pt x="58" y="76"/>
                    </a:cubicBezTo>
                    <a:cubicBezTo>
                      <a:pt x="58" y="74"/>
                      <a:pt x="57" y="73"/>
                      <a:pt x="55" y="74"/>
                    </a:cubicBezTo>
                    <a:close/>
                    <a:moveTo>
                      <a:pt x="55" y="98"/>
                    </a:moveTo>
                    <a:cubicBezTo>
                      <a:pt x="55" y="96"/>
                      <a:pt x="54" y="96"/>
                      <a:pt x="53" y="96"/>
                    </a:cubicBezTo>
                    <a:cubicBezTo>
                      <a:pt x="52" y="98"/>
                      <a:pt x="54" y="99"/>
                      <a:pt x="55" y="98"/>
                    </a:cubicBezTo>
                    <a:close/>
                    <a:moveTo>
                      <a:pt x="55" y="109"/>
                    </a:moveTo>
                    <a:cubicBezTo>
                      <a:pt x="55" y="109"/>
                      <a:pt x="55" y="109"/>
                      <a:pt x="55" y="109"/>
                    </a:cubicBezTo>
                    <a:cubicBezTo>
                      <a:pt x="55" y="109"/>
                      <a:pt x="55" y="109"/>
                      <a:pt x="55" y="109"/>
                    </a:cubicBezTo>
                    <a:close/>
                    <a:moveTo>
                      <a:pt x="48" y="108"/>
                    </a:moveTo>
                    <a:cubicBezTo>
                      <a:pt x="42" y="114"/>
                      <a:pt x="48" y="121"/>
                      <a:pt x="49" y="128"/>
                    </a:cubicBezTo>
                    <a:cubicBezTo>
                      <a:pt x="54" y="128"/>
                      <a:pt x="57" y="126"/>
                      <a:pt x="57" y="121"/>
                    </a:cubicBezTo>
                    <a:cubicBezTo>
                      <a:pt x="56" y="120"/>
                      <a:pt x="54" y="119"/>
                      <a:pt x="54" y="118"/>
                    </a:cubicBezTo>
                    <a:cubicBezTo>
                      <a:pt x="55" y="116"/>
                      <a:pt x="55" y="110"/>
                      <a:pt x="55" y="109"/>
                    </a:cubicBezTo>
                    <a:cubicBezTo>
                      <a:pt x="53" y="110"/>
                      <a:pt x="52" y="107"/>
                      <a:pt x="48" y="108"/>
                    </a:cubicBezTo>
                    <a:close/>
                    <a:moveTo>
                      <a:pt x="55" y="79"/>
                    </a:moveTo>
                    <a:cubicBezTo>
                      <a:pt x="55" y="77"/>
                      <a:pt x="53" y="75"/>
                      <a:pt x="52" y="76"/>
                    </a:cubicBezTo>
                    <a:cubicBezTo>
                      <a:pt x="53" y="77"/>
                      <a:pt x="53" y="79"/>
                      <a:pt x="55" y="79"/>
                    </a:cubicBezTo>
                    <a:close/>
                    <a:moveTo>
                      <a:pt x="50" y="156"/>
                    </a:moveTo>
                    <a:cubicBezTo>
                      <a:pt x="51" y="158"/>
                      <a:pt x="53" y="156"/>
                      <a:pt x="53" y="157"/>
                    </a:cubicBezTo>
                    <a:cubicBezTo>
                      <a:pt x="50" y="162"/>
                      <a:pt x="53" y="166"/>
                      <a:pt x="57" y="168"/>
                    </a:cubicBezTo>
                    <a:cubicBezTo>
                      <a:pt x="56" y="168"/>
                      <a:pt x="56" y="170"/>
                      <a:pt x="57" y="171"/>
                    </a:cubicBezTo>
                    <a:cubicBezTo>
                      <a:pt x="60" y="169"/>
                      <a:pt x="61" y="171"/>
                      <a:pt x="64" y="171"/>
                    </a:cubicBezTo>
                    <a:cubicBezTo>
                      <a:pt x="65" y="168"/>
                      <a:pt x="67" y="168"/>
                      <a:pt x="65" y="163"/>
                    </a:cubicBezTo>
                    <a:cubicBezTo>
                      <a:pt x="70" y="162"/>
                      <a:pt x="69" y="159"/>
                      <a:pt x="71" y="155"/>
                    </a:cubicBezTo>
                    <a:cubicBezTo>
                      <a:pt x="69" y="154"/>
                      <a:pt x="67" y="153"/>
                      <a:pt x="66" y="150"/>
                    </a:cubicBezTo>
                    <a:cubicBezTo>
                      <a:pt x="63" y="152"/>
                      <a:pt x="59" y="151"/>
                      <a:pt x="56" y="150"/>
                    </a:cubicBezTo>
                    <a:cubicBezTo>
                      <a:pt x="55" y="153"/>
                      <a:pt x="54" y="155"/>
                      <a:pt x="51" y="154"/>
                    </a:cubicBezTo>
                    <a:cubicBezTo>
                      <a:pt x="51" y="155"/>
                      <a:pt x="50" y="155"/>
                      <a:pt x="50" y="156"/>
                    </a:cubicBezTo>
                    <a:close/>
                    <a:moveTo>
                      <a:pt x="53" y="178"/>
                    </a:moveTo>
                    <a:cubicBezTo>
                      <a:pt x="51" y="174"/>
                      <a:pt x="53" y="172"/>
                      <a:pt x="53" y="169"/>
                    </a:cubicBezTo>
                    <a:cubicBezTo>
                      <a:pt x="51" y="167"/>
                      <a:pt x="47" y="167"/>
                      <a:pt x="46" y="169"/>
                    </a:cubicBezTo>
                    <a:cubicBezTo>
                      <a:pt x="46" y="170"/>
                      <a:pt x="48" y="172"/>
                      <a:pt x="49" y="173"/>
                    </a:cubicBezTo>
                    <a:cubicBezTo>
                      <a:pt x="48" y="174"/>
                      <a:pt x="46" y="172"/>
                      <a:pt x="46" y="173"/>
                    </a:cubicBezTo>
                    <a:cubicBezTo>
                      <a:pt x="49" y="174"/>
                      <a:pt x="50" y="177"/>
                      <a:pt x="53" y="178"/>
                    </a:cubicBezTo>
                    <a:close/>
                    <a:moveTo>
                      <a:pt x="53" y="68"/>
                    </a:moveTo>
                    <a:cubicBezTo>
                      <a:pt x="53" y="67"/>
                      <a:pt x="53" y="65"/>
                      <a:pt x="52" y="65"/>
                    </a:cubicBezTo>
                    <a:cubicBezTo>
                      <a:pt x="52" y="66"/>
                      <a:pt x="51" y="66"/>
                      <a:pt x="51" y="68"/>
                    </a:cubicBezTo>
                    <a:cubicBezTo>
                      <a:pt x="52" y="68"/>
                      <a:pt x="52" y="68"/>
                      <a:pt x="53" y="68"/>
                    </a:cubicBezTo>
                    <a:close/>
                    <a:moveTo>
                      <a:pt x="51" y="129"/>
                    </a:moveTo>
                    <a:cubicBezTo>
                      <a:pt x="50" y="128"/>
                      <a:pt x="48" y="129"/>
                      <a:pt x="47" y="130"/>
                    </a:cubicBezTo>
                    <a:cubicBezTo>
                      <a:pt x="49" y="131"/>
                      <a:pt x="50" y="131"/>
                      <a:pt x="51" y="129"/>
                    </a:cubicBezTo>
                    <a:close/>
                    <a:moveTo>
                      <a:pt x="50" y="182"/>
                    </a:moveTo>
                    <a:cubicBezTo>
                      <a:pt x="50" y="181"/>
                      <a:pt x="48" y="181"/>
                      <a:pt x="49" y="179"/>
                    </a:cubicBezTo>
                    <a:cubicBezTo>
                      <a:pt x="48" y="179"/>
                      <a:pt x="48" y="180"/>
                      <a:pt x="47" y="180"/>
                    </a:cubicBezTo>
                    <a:cubicBezTo>
                      <a:pt x="49" y="181"/>
                      <a:pt x="50" y="182"/>
                      <a:pt x="50" y="182"/>
                    </a:cubicBezTo>
                    <a:close/>
                    <a:moveTo>
                      <a:pt x="48" y="256"/>
                    </a:moveTo>
                    <a:cubicBezTo>
                      <a:pt x="49" y="255"/>
                      <a:pt x="50" y="254"/>
                      <a:pt x="49" y="252"/>
                    </a:cubicBezTo>
                    <a:cubicBezTo>
                      <a:pt x="48" y="250"/>
                      <a:pt x="44" y="251"/>
                      <a:pt x="44" y="255"/>
                    </a:cubicBezTo>
                    <a:cubicBezTo>
                      <a:pt x="45" y="256"/>
                      <a:pt x="46" y="256"/>
                      <a:pt x="48" y="256"/>
                    </a:cubicBezTo>
                    <a:close/>
                    <a:moveTo>
                      <a:pt x="44" y="99"/>
                    </a:moveTo>
                    <a:cubicBezTo>
                      <a:pt x="46" y="101"/>
                      <a:pt x="48" y="100"/>
                      <a:pt x="48" y="98"/>
                    </a:cubicBezTo>
                    <a:cubicBezTo>
                      <a:pt x="46" y="99"/>
                      <a:pt x="47" y="97"/>
                      <a:pt x="46" y="97"/>
                    </a:cubicBezTo>
                    <a:cubicBezTo>
                      <a:pt x="45" y="98"/>
                      <a:pt x="44" y="98"/>
                      <a:pt x="44" y="99"/>
                    </a:cubicBezTo>
                    <a:close/>
                    <a:moveTo>
                      <a:pt x="46" y="63"/>
                    </a:moveTo>
                    <a:cubicBezTo>
                      <a:pt x="46" y="62"/>
                      <a:pt x="48" y="61"/>
                      <a:pt x="47" y="60"/>
                    </a:cubicBezTo>
                    <a:cubicBezTo>
                      <a:pt x="47" y="60"/>
                      <a:pt x="46" y="61"/>
                      <a:pt x="46" y="61"/>
                    </a:cubicBezTo>
                    <a:cubicBezTo>
                      <a:pt x="46" y="63"/>
                      <a:pt x="46" y="64"/>
                      <a:pt x="46" y="65"/>
                    </a:cubicBezTo>
                    <a:cubicBezTo>
                      <a:pt x="47" y="64"/>
                      <a:pt x="49" y="68"/>
                      <a:pt x="51" y="66"/>
                    </a:cubicBezTo>
                    <a:cubicBezTo>
                      <a:pt x="49" y="65"/>
                      <a:pt x="47" y="65"/>
                      <a:pt x="46" y="63"/>
                    </a:cubicBezTo>
                    <a:close/>
                    <a:moveTo>
                      <a:pt x="46" y="180"/>
                    </a:moveTo>
                    <a:cubicBezTo>
                      <a:pt x="46" y="180"/>
                      <a:pt x="47" y="180"/>
                      <a:pt x="47" y="180"/>
                    </a:cubicBezTo>
                    <a:cubicBezTo>
                      <a:pt x="47" y="178"/>
                      <a:pt x="47" y="177"/>
                      <a:pt x="45" y="177"/>
                    </a:cubicBezTo>
                    <a:cubicBezTo>
                      <a:pt x="45" y="178"/>
                      <a:pt x="46" y="179"/>
                      <a:pt x="46" y="180"/>
                    </a:cubicBezTo>
                    <a:close/>
                    <a:moveTo>
                      <a:pt x="45" y="162"/>
                    </a:moveTo>
                    <a:cubicBezTo>
                      <a:pt x="45" y="162"/>
                      <a:pt x="46" y="162"/>
                      <a:pt x="47" y="162"/>
                    </a:cubicBezTo>
                    <a:cubicBezTo>
                      <a:pt x="48" y="161"/>
                      <a:pt x="48" y="158"/>
                      <a:pt x="45" y="158"/>
                    </a:cubicBezTo>
                    <a:cubicBezTo>
                      <a:pt x="44" y="159"/>
                      <a:pt x="43" y="161"/>
                      <a:pt x="45" y="162"/>
                    </a:cubicBezTo>
                    <a:close/>
                    <a:moveTo>
                      <a:pt x="47" y="67"/>
                    </a:moveTo>
                    <a:cubicBezTo>
                      <a:pt x="47" y="68"/>
                      <a:pt x="46" y="69"/>
                      <a:pt x="45" y="69"/>
                    </a:cubicBezTo>
                    <a:cubicBezTo>
                      <a:pt x="45" y="68"/>
                      <a:pt x="41" y="68"/>
                      <a:pt x="42" y="70"/>
                    </a:cubicBezTo>
                    <a:cubicBezTo>
                      <a:pt x="43" y="70"/>
                      <a:pt x="45" y="70"/>
                      <a:pt x="45" y="71"/>
                    </a:cubicBezTo>
                    <a:cubicBezTo>
                      <a:pt x="47" y="71"/>
                      <a:pt x="47" y="69"/>
                      <a:pt x="48" y="69"/>
                    </a:cubicBezTo>
                    <a:cubicBezTo>
                      <a:pt x="48" y="67"/>
                      <a:pt x="48" y="67"/>
                      <a:pt x="47" y="67"/>
                    </a:cubicBezTo>
                    <a:close/>
                    <a:moveTo>
                      <a:pt x="39" y="114"/>
                    </a:moveTo>
                    <a:cubicBezTo>
                      <a:pt x="39" y="115"/>
                      <a:pt x="40" y="116"/>
                      <a:pt x="41" y="116"/>
                    </a:cubicBezTo>
                    <a:cubicBezTo>
                      <a:pt x="42" y="115"/>
                      <a:pt x="43" y="114"/>
                      <a:pt x="44" y="114"/>
                    </a:cubicBezTo>
                    <a:cubicBezTo>
                      <a:pt x="44" y="111"/>
                      <a:pt x="43" y="109"/>
                      <a:pt x="41" y="108"/>
                    </a:cubicBezTo>
                    <a:cubicBezTo>
                      <a:pt x="40" y="110"/>
                      <a:pt x="38" y="111"/>
                      <a:pt x="39" y="114"/>
                    </a:cubicBezTo>
                    <a:close/>
                    <a:moveTo>
                      <a:pt x="40" y="177"/>
                    </a:moveTo>
                    <a:cubicBezTo>
                      <a:pt x="41" y="178"/>
                      <a:pt x="45" y="182"/>
                      <a:pt x="46" y="180"/>
                    </a:cubicBezTo>
                    <a:cubicBezTo>
                      <a:pt x="45" y="179"/>
                      <a:pt x="41" y="173"/>
                      <a:pt x="40" y="177"/>
                    </a:cubicBezTo>
                    <a:close/>
                    <a:moveTo>
                      <a:pt x="43" y="40"/>
                    </a:moveTo>
                    <a:cubicBezTo>
                      <a:pt x="42" y="40"/>
                      <a:pt x="41" y="40"/>
                      <a:pt x="40" y="40"/>
                    </a:cubicBezTo>
                    <a:cubicBezTo>
                      <a:pt x="40" y="41"/>
                      <a:pt x="40" y="41"/>
                      <a:pt x="41" y="42"/>
                    </a:cubicBezTo>
                    <a:cubicBezTo>
                      <a:pt x="42" y="42"/>
                      <a:pt x="43" y="42"/>
                      <a:pt x="43" y="40"/>
                    </a:cubicBezTo>
                    <a:close/>
                    <a:moveTo>
                      <a:pt x="42" y="58"/>
                    </a:moveTo>
                    <a:cubicBezTo>
                      <a:pt x="38" y="55"/>
                      <a:pt x="41" y="62"/>
                      <a:pt x="42" y="58"/>
                    </a:cubicBezTo>
                    <a:close/>
                    <a:moveTo>
                      <a:pt x="42" y="166"/>
                    </a:moveTo>
                    <a:cubicBezTo>
                      <a:pt x="40" y="166"/>
                      <a:pt x="39" y="166"/>
                      <a:pt x="39" y="166"/>
                    </a:cubicBezTo>
                    <a:cubicBezTo>
                      <a:pt x="38" y="168"/>
                      <a:pt x="40" y="168"/>
                      <a:pt x="39" y="169"/>
                    </a:cubicBezTo>
                    <a:cubicBezTo>
                      <a:pt x="42" y="168"/>
                      <a:pt x="41" y="172"/>
                      <a:pt x="44" y="172"/>
                    </a:cubicBezTo>
                    <a:cubicBezTo>
                      <a:pt x="43" y="169"/>
                      <a:pt x="43" y="168"/>
                      <a:pt x="42" y="166"/>
                    </a:cubicBezTo>
                    <a:close/>
                    <a:moveTo>
                      <a:pt x="37" y="156"/>
                    </a:moveTo>
                    <a:cubicBezTo>
                      <a:pt x="37" y="157"/>
                      <a:pt x="38" y="158"/>
                      <a:pt x="39" y="158"/>
                    </a:cubicBezTo>
                    <a:cubicBezTo>
                      <a:pt x="39" y="157"/>
                      <a:pt x="39" y="157"/>
                      <a:pt x="39" y="156"/>
                    </a:cubicBezTo>
                    <a:cubicBezTo>
                      <a:pt x="39" y="156"/>
                      <a:pt x="38" y="156"/>
                      <a:pt x="37" y="156"/>
                    </a:cubicBezTo>
                    <a:close/>
                    <a:moveTo>
                      <a:pt x="37" y="145"/>
                    </a:moveTo>
                    <a:cubicBezTo>
                      <a:pt x="36" y="143"/>
                      <a:pt x="33" y="146"/>
                      <a:pt x="35" y="148"/>
                    </a:cubicBezTo>
                    <a:cubicBezTo>
                      <a:pt x="35" y="147"/>
                      <a:pt x="37" y="146"/>
                      <a:pt x="37" y="145"/>
                    </a:cubicBezTo>
                    <a:close/>
                    <a:moveTo>
                      <a:pt x="39" y="178"/>
                    </a:moveTo>
                    <a:cubicBezTo>
                      <a:pt x="38" y="178"/>
                      <a:pt x="36" y="176"/>
                      <a:pt x="35" y="177"/>
                    </a:cubicBezTo>
                    <a:cubicBezTo>
                      <a:pt x="36" y="177"/>
                      <a:pt x="37" y="180"/>
                      <a:pt x="39" y="178"/>
                    </a:cubicBezTo>
                    <a:close/>
                    <a:moveTo>
                      <a:pt x="36" y="41"/>
                    </a:moveTo>
                    <a:cubicBezTo>
                      <a:pt x="38" y="41"/>
                      <a:pt x="38" y="40"/>
                      <a:pt x="39" y="41"/>
                    </a:cubicBezTo>
                    <a:cubicBezTo>
                      <a:pt x="39" y="40"/>
                      <a:pt x="40" y="40"/>
                      <a:pt x="40" y="39"/>
                    </a:cubicBezTo>
                    <a:cubicBezTo>
                      <a:pt x="38" y="38"/>
                      <a:pt x="39" y="40"/>
                      <a:pt x="37" y="40"/>
                    </a:cubicBezTo>
                    <a:cubicBezTo>
                      <a:pt x="37" y="39"/>
                      <a:pt x="37" y="38"/>
                      <a:pt x="36" y="39"/>
                    </a:cubicBezTo>
                    <a:cubicBezTo>
                      <a:pt x="36" y="40"/>
                      <a:pt x="37" y="40"/>
                      <a:pt x="36" y="41"/>
                    </a:cubicBezTo>
                    <a:close/>
                    <a:moveTo>
                      <a:pt x="32" y="53"/>
                    </a:moveTo>
                    <a:cubicBezTo>
                      <a:pt x="34" y="52"/>
                      <a:pt x="32" y="50"/>
                      <a:pt x="30" y="50"/>
                    </a:cubicBezTo>
                    <a:cubicBezTo>
                      <a:pt x="30" y="52"/>
                      <a:pt x="30" y="53"/>
                      <a:pt x="32" y="53"/>
                    </a:cubicBezTo>
                    <a:close/>
                    <a:moveTo>
                      <a:pt x="31" y="60"/>
                    </a:moveTo>
                    <a:cubicBezTo>
                      <a:pt x="31" y="61"/>
                      <a:pt x="32" y="62"/>
                      <a:pt x="34" y="62"/>
                    </a:cubicBezTo>
                    <a:cubicBezTo>
                      <a:pt x="33" y="61"/>
                      <a:pt x="33" y="60"/>
                      <a:pt x="31" y="59"/>
                    </a:cubicBezTo>
                    <a:cubicBezTo>
                      <a:pt x="31" y="60"/>
                      <a:pt x="31" y="60"/>
                      <a:pt x="31" y="60"/>
                    </a:cubicBezTo>
                    <a:close/>
                    <a:moveTo>
                      <a:pt x="25" y="104"/>
                    </a:moveTo>
                    <a:cubicBezTo>
                      <a:pt x="26" y="105"/>
                      <a:pt x="26" y="105"/>
                      <a:pt x="26" y="106"/>
                    </a:cubicBezTo>
                    <a:cubicBezTo>
                      <a:pt x="28" y="106"/>
                      <a:pt x="28" y="105"/>
                      <a:pt x="30" y="105"/>
                    </a:cubicBezTo>
                    <a:cubicBezTo>
                      <a:pt x="30" y="104"/>
                      <a:pt x="30" y="102"/>
                      <a:pt x="30" y="101"/>
                    </a:cubicBezTo>
                    <a:cubicBezTo>
                      <a:pt x="27" y="100"/>
                      <a:pt x="26" y="102"/>
                      <a:pt x="25" y="104"/>
                    </a:cubicBezTo>
                    <a:close/>
                    <a:moveTo>
                      <a:pt x="34" y="39"/>
                    </a:moveTo>
                    <a:cubicBezTo>
                      <a:pt x="35" y="39"/>
                      <a:pt x="33" y="40"/>
                      <a:pt x="32" y="40"/>
                    </a:cubicBezTo>
                    <a:cubicBezTo>
                      <a:pt x="32" y="39"/>
                      <a:pt x="32" y="39"/>
                      <a:pt x="30" y="39"/>
                    </a:cubicBezTo>
                    <a:cubicBezTo>
                      <a:pt x="29" y="40"/>
                      <a:pt x="29" y="42"/>
                      <a:pt x="27" y="41"/>
                    </a:cubicBezTo>
                    <a:cubicBezTo>
                      <a:pt x="29" y="43"/>
                      <a:pt x="27" y="46"/>
                      <a:pt x="30" y="46"/>
                    </a:cubicBezTo>
                    <a:cubicBezTo>
                      <a:pt x="30" y="45"/>
                      <a:pt x="29" y="45"/>
                      <a:pt x="29" y="43"/>
                    </a:cubicBezTo>
                    <a:cubicBezTo>
                      <a:pt x="31" y="41"/>
                      <a:pt x="32" y="41"/>
                      <a:pt x="35" y="41"/>
                    </a:cubicBezTo>
                    <a:cubicBezTo>
                      <a:pt x="36" y="40"/>
                      <a:pt x="35" y="40"/>
                      <a:pt x="35" y="38"/>
                    </a:cubicBezTo>
                    <a:cubicBezTo>
                      <a:pt x="35" y="38"/>
                      <a:pt x="34" y="38"/>
                      <a:pt x="34" y="39"/>
                    </a:cubicBezTo>
                    <a:close/>
                    <a:moveTo>
                      <a:pt x="27" y="58"/>
                    </a:moveTo>
                    <a:cubicBezTo>
                      <a:pt x="29" y="59"/>
                      <a:pt x="29" y="55"/>
                      <a:pt x="27" y="56"/>
                    </a:cubicBezTo>
                    <a:cubicBezTo>
                      <a:pt x="27" y="57"/>
                      <a:pt x="27" y="57"/>
                      <a:pt x="27" y="58"/>
                    </a:cubicBezTo>
                    <a:close/>
                    <a:moveTo>
                      <a:pt x="26" y="37"/>
                    </a:moveTo>
                    <a:cubicBezTo>
                      <a:pt x="25" y="37"/>
                      <a:pt x="24" y="37"/>
                      <a:pt x="24" y="37"/>
                    </a:cubicBezTo>
                    <a:cubicBezTo>
                      <a:pt x="24" y="40"/>
                      <a:pt x="24" y="43"/>
                      <a:pt x="25" y="44"/>
                    </a:cubicBezTo>
                    <a:cubicBezTo>
                      <a:pt x="27" y="41"/>
                      <a:pt x="25" y="41"/>
                      <a:pt x="26" y="37"/>
                    </a:cubicBezTo>
                    <a:close/>
                    <a:moveTo>
                      <a:pt x="23" y="156"/>
                    </a:moveTo>
                    <a:cubicBezTo>
                      <a:pt x="23" y="156"/>
                      <a:pt x="21" y="156"/>
                      <a:pt x="20" y="156"/>
                    </a:cubicBezTo>
                    <a:cubicBezTo>
                      <a:pt x="18" y="157"/>
                      <a:pt x="17" y="162"/>
                      <a:pt x="19" y="164"/>
                    </a:cubicBezTo>
                    <a:cubicBezTo>
                      <a:pt x="22" y="165"/>
                      <a:pt x="22" y="162"/>
                      <a:pt x="24" y="161"/>
                    </a:cubicBezTo>
                    <a:cubicBezTo>
                      <a:pt x="32" y="166"/>
                      <a:pt x="29" y="147"/>
                      <a:pt x="23" y="156"/>
                    </a:cubicBezTo>
                    <a:close/>
                    <a:moveTo>
                      <a:pt x="263" y="135"/>
                    </a:moveTo>
                    <a:cubicBezTo>
                      <a:pt x="269" y="134"/>
                      <a:pt x="269" y="137"/>
                      <a:pt x="270" y="139"/>
                    </a:cubicBezTo>
                    <a:cubicBezTo>
                      <a:pt x="268" y="138"/>
                      <a:pt x="265" y="138"/>
                      <a:pt x="263" y="135"/>
                    </a:cubicBezTo>
                    <a:close/>
                    <a:moveTo>
                      <a:pt x="263" y="156"/>
                    </a:moveTo>
                    <a:cubicBezTo>
                      <a:pt x="265" y="156"/>
                      <a:pt x="264" y="157"/>
                      <a:pt x="264" y="158"/>
                    </a:cubicBezTo>
                    <a:cubicBezTo>
                      <a:pt x="266" y="158"/>
                      <a:pt x="265" y="155"/>
                      <a:pt x="267" y="155"/>
                    </a:cubicBezTo>
                    <a:cubicBezTo>
                      <a:pt x="266" y="158"/>
                      <a:pt x="266" y="159"/>
                      <a:pt x="267" y="161"/>
                    </a:cubicBezTo>
                    <a:cubicBezTo>
                      <a:pt x="265" y="161"/>
                      <a:pt x="265" y="163"/>
                      <a:pt x="262" y="162"/>
                    </a:cubicBezTo>
                    <a:cubicBezTo>
                      <a:pt x="262" y="161"/>
                      <a:pt x="264" y="161"/>
                      <a:pt x="265" y="159"/>
                    </a:cubicBezTo>
                    <a:cubicBezTo>
                      <a:pt x="265" y="159"/>
                      <a:pt x="263" y="157"/>
                      <a:pt x="263" y="159"/>
                    </a:cubicBezTo>
                    <a:cubicBezTo>
                      <a:pt x="261" y="158"/>
                      <a:pt x="263" y="157"/>
                      <a:pt x="263" y="156"/>
                    </a:cubicBezTo>
                    <a:close/>
                    <a:moveTo>
                      <a:pt x="264" y="61"/>
                    </a:moveTo>
                    <a:cubicBezTo>
                      <a:pt x="264" y="63"/>
                      <a:pt x="264" y="63"/>
                      <a:pt x="264" y="63"/>
                    </a:cubicBezTo>
                    <a:cubicBezTo>
                      <a:pt x="262" y="63"/>
                      <a:pt x="262" y="63"/>
                      <a:pt x="262" y="63"/>
                    </a:cubicBezTo>
                    <a:cubicBezTo>
                      <a:pt x="262" y="62"/>
                      <a:pt x="262" y="61"/>
                      <a:pt x="264" y="61"/>
                    </a:cubicBezTo>
                    <a:close/>
                    <a:moveTo>
                      <a:pt x="255" y="128"/>
                    </a:moveTo>
                    <a:cubicBezTo>
                      <a:pt x="255" y="128"/>
                      <a:pt x="256" y="128"/>
                      <a:pt x="257" y="128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5" y="131"/>
                      <a:pt x="256" y="129"/>
                      <a:pt x="255" y="128"/>
                    </a:cubicBezTo>
                    <a:close/>
                    <a:moveTo>
                      <a:pt x="253" y="144"/>
                    </a:moveTo>
                    <a:cubicBezTo>
                      <a:pt x="255" y="145"/>
                      <a:pt x="257" y="147"/>
                      <a:pt x="257" y="150"/>
                    </a:cubicBezTo>
                    <a:cubicBezTo>
                      <a:pt x="255" y="149"/>
                      <a:pt x="255" y="147"/>
                      <a:pt x="253" y="144"/>
                    </a:cubicBezTo>
                    <a:close/>
                    <a:moveTo>
                      <a:pt x="253" y="135"/>
                    </a:moveTo>
                    <a:cubicBezTo>
                      <a:pt x="255" y="134"/>
                      <a:pt x="254" y="131"/>
                      <a:pt x="251" y="131"/>
                    </a:cubicBezTo>
                    <a:cubicBezTo>
                      <a:pt x="253" y="127"/>
                      <a:pt x="257" y="133"/>
                      <a:pt x="258" y="133"/>
                    </a:cubicBezTo>
                    <a:cubicBezTo>
                      <a:pt x="258" y="134"/>
                      <a:pt x="258" y="135"/>
                      <a:pt x="257" y="135"/>
                    </a:cubicBezTo>
                    <a:cubicBezTo>
                      <a:pt x="257" y="136"/>
                      <a:pt x="258" y="134"/>
                      <a:pt x="259" y="135"/>
                    </a:cubicBezTo>
                    <a:cubicBezTo>
                      <a:pt x="260" y="135"/>
                      <a:pt x="259" y="136"/>
                      <a:pt x="258" y="136"/>
                    </a:cubicBezTo>
                    <a:cubicBezTo>
                      <a:pt x="262" y="136"/>
                      <a:pt x="263" y="140"/>
                      <a:pt x="266" y="142"/>
                    </a:cubicBezTo>
                    <a:cubicBezTo>
                      <a:pt x="265" y="144"/>
                      <a:pt x="265" y="146"/>
                      <a:pt x="263" y="149"/>
                    </a:cubicBezTo>
                    <a:cubicBezTo>
                      <a:pt x="263" y="150"/>
                      <a:pt x="266" y="147"/>
                      <a:pt x="268" y="149"/>
                    </a:cubicBezTo>
                    <a:cubicBezTo>
                      <a:pt x="268" y="150"/>
                      <a:pt x="265" y="151"/>
                      <a:pt x="267" y="152"/>
                    </a:cubicBezTo>
                    <a:cubicBezTo>
                      <a:pt x="266" y="152"/>
                      <a:pt x="267" y="152"/>
                      <a:pt x="266" y="154"/>
                    </a:cubicBezTo>
                    <a:cubicBezTo>
                      <a:pt x="264" y="153"/>
                      <a:pt x="263" y="153"/>
                      <a:pt x="260" y="152"/>
                    </a:cubicBezTo>
                    <a:cubicBezTo>
                      <a:pt x="260" y="148"/>
                      <a:pt x="253" y="144"/>
                      <a:pt x="255" y="138"/>
                    </a:cubicBezTo>
                    <a:cubicBezTo>
                      <a:pt x="252" y="139"/>
                      <a:pt x="249" y="139"/>
                      <a:pt x="249" y="135"/>
                    </a:cubicBezTo>
                    <a:lnTo>
                      <a:pt x="253" y="135"/>
                    </a:lnTo>
                    <a:close/>
                    <a:moveTo>
                      <a:pt x="251" y="78"/>
                    </a:moveTo>
                    <a:cubicBezTo>
                      <a:pt x="252" y="77"/>
                      <a:pt x="252" y="78"/>
                      <a:pt x="253" y="78"/>
                    </a:cubicBezTo>
                    <a:cubicBezTo>
                      <a:pt x="253" y="80"/>
                      <a:pt x="252" y="79"/>
                      <a:pt x="251" y="80"/>
                    </a:cubicBezTo>
                    <a:lnTo>
                      <a:pt x="251" y="78"/>
                    </a:lnTo>
                    <a:close/>
                    <a:moveTo>
                      <a:pt x="252" y="166"/>
                    </a:moveTo>
                    <a:cubicBezTo>
                      <a:pt x="251" y="166"/>
                      <a:pt x="251" y="166"/>
                      <a:pt x="250" y="166"/>
                    </a:cubicBezTo>
                    <a:cubicBezTo>
                      <a:pt x="250" y="167"/>
                      <a:pt x="251" y="167"/>
                      <a:pt x="251" y="167"/>
                    </a:cubicBezTo>
                    <a:cubicBezTo>
                      <a:pt x="251" y="167"/>
                      <a:pt x="250" y="167"/>
                      <a:pt x="250" y="169"/>
                    </a:cubicBezTo>
                    <a:cubicBezTo>
                      <a:pt x="248" y="169"/>
                      <a:pt x="249" y="166"/>
                      <a:pt x="247" y="166"/>
                    </a:cubicBezTo>
                    <a:cubicBezTo>
                      <a:pt x="249" y="165"/>
                      <a:pt x="250" y="166"/>
                      <a:pt x="252" y="165"/>
                    </a:cubicBezTo>
                    <a:lnTo>
                      <a:pt x="252" y="166"/>
                    </a:lnTo>
                    <a:close/>
                    <a:moveTo>
                      <a:pt x="247" y="137"/>
                    </a:moveTo>
                    <a:cubicBezTo>
                      <a:pt x="248" y="137"/>
                      <a:pt x="248" y="137"/>
                      <a:pt x="248" y="136"/>
                    </a:cubicBezTo>
                    <a:cubicBezTo>
                      <a:pt x="249" y="136"/>
                      <a:pt x="249" y="137"/>
                      <a:pt x="250" y="137"/>
                    </a:cubicBezTo>
                    <a:cubicBezTo>
                      <a:pt x="249" y="138"/>
                      <a:pt x="247" y="138"/>
                      <a:pt x="247" y="139"/>
                    </a:cubicBezTo>
                    <a:cubicBezTo>
                      <a:pt x="246" y="139"/>
                      <a:pt x="248" y="138"/>
                      <a:pt x="247" y="137"/>
                    </a:cubicBezTo>
                    <a:close/>
                    <a:moveTo>
                      <a:pt x="245" y="135"/>
                    </a:moveTo>
                    <a:cubicBezTo>
                      <a:pt x="244" y="132"/>
                      <a:pt x="247" y="133"/>
                      <a:pt x="248" y="132"/>
                    </a:cubicBezTo>
                    <a:cubicBezTo>
                      <a:pt x="249" y="132"/>
                      <a:pt x="248" y="134"/>
                      <a:pt x="250" y="133"/>
                    </a:cubicBezTo>
                    <a:cubicBezTo>
                      <a:pt x="248" y="134"/>
                      <a:pt x="247" y="133"/>
                      <a:pt x="245" y="135"/>
                    </a:cubicBezTo>
                    <a:close/>
                    <a:moveTo>
                      <a:pt x="245" y="171"/>
                    </a:moveTo>
                    <a:cubicBezTo>
                      <a:pt x="245" y="169"/>
                      <a:pt x="248" y="169"/>
                      <a:pt x="247" y="171"/>
                    </a:cubicBezTo>
                    <a:lnTo>
                      <a:pt x="245" y="171"/>
                    </a:lnTo>
                    <a:close/>
                    <a:moveTo>
                      <a:pt x="247" y="81"/>
                    </a:moveTo>
                    <a:cubicBezTo>
                      <a:pt x="247" y="81"/>
                      <a:pt x="247" y="81"/>
                      <a:pt x="248" y="81"/>
                    </a:cubicBezTo>
                    <a:cubicBezTo>
                      <a:pt x="248" y="81"/>
                      <a:pt x="247" y="81"/>
                      <a:pt x="247" y="81"/>
                    </a:cubicBezTo>
                    <a:cubicBezTo>
                      <a:pt x="247" y="81"/>
                      <a:pt x="247" y="81"/>
                      <a:pt x="247" y="81"/>
                    </a:cubicBezTo>
                    <a:cubicBezTo>
                      <a:pt x="247" y="82"/>
                      <a:pt x="244" y="85"/>
                      <a:pt x="243" y="84"/>
                    </a:cubicBezTo>
                    <a:cubicBezTo>
                      <a:pt x="243" y="82"/>
                      <a:pt x="246" y="82"/>
                      <a:pt x="247" y="81"/>
                    </a:cubicBezTo>
                    <a:close/>
                    <a:moveTo>
                      <a:pt x="242" y="167"/>
                    </a:moveTo>
                    <a:cubicBezTo>
                      <a:pt x="243" y="166"/>
                      <a:pt x="243" y="165"/>
                      <a:pt x="245" y="165"/>
                    </a:cubicBezTo>
                    <a:cubicBezTo>
                      <a:pt x="245" y="169"/>
                      <a:pt x="245" y="169"/>
                      <a:pt x="245" y="169"/>
                    </a:cubicBezTo>
                    <a:cubicBezTo>
                      <a:pt x="243" y="169"/>
                      <a:pt x="244" y="167"/>
                      <a:pt x="242" y="167"/>
                    </a:cubicBezTo>
                    <a:close/>
                    <a:moveTo>
                      <a:pt x="245" y="73"/>
                    </a:moveTo>
                    <a:cubicBezTo>
                      <a:pt x="246" y="73"/>
                      <a:pt x="246" y="75"/>
                      <a:pt x="247" y="75"/>
                    </a:cubicBezTo>
                    <a:cubicBezTo>
                      <a:pt x="249" y="74"/>
                      <a:pt x="244" y="74"/>
                      <a:pt x="245" y="72"/>
                    </a:cubicBezTo>
                    <a:cubicBezTo>
                      <a:pt x="247" y="71"/>
                      <a:pt x="249" y="72"/>
                      <a:pt x="250" y="73"/>
                    </a:cubicBezTo>
                    <a:cubicBezTo>
                      <a:pt x="251" y="72"/>
                      <a:pt x="247" y="71"/>
                      <a:pt x="246" y="70"/>
                    </a:cubicBezTo>
                    <a:cubicBezTo>
                      <a:pt x="250" y="67"/>
                      <a:pt x="250" y="65"/>
                      <a:pt x="256" y="63"/>
                    </a:cubicBezTo>
                    <a:cubicBezTo>
                      <a:pt x="257" y="65"/>
                      <a:pt x="253" y="66"/>
                      <a:pt x="253" y="68"/>
                    </a:cubicBezTo>
                    <a:cubicBezTo>
                      <a:pt x="254" y="68"/>
                      <a:pt x="254" y="64"/>
                      <a:pt x="256" y="66"/>
                    </a:cubicBezTo>
                    <a:cubicBezTo>
                      <a:pt x="255" y="67"/>
                      <a:pt x="256" y="72"/>
                      <a:pt x="256" y="68"/>
                    </a:cubicBezTo>
                    <a:cubicBezTo>
                      <a:pt x="258" y="68"/>
                      <a:pt x="256" y="72"/>
                      <a:pt x="256" y="73"/>
                    </a:cubicBezTo>
                    <a:cubicBezTo>
                      <a:pt x="253" y="73"/>
                      <a:pt x="253" y="73"/>
                      <a:pt x="253" y="73"/>
                    </a:cubicBezTo>
                    <a:cubicBezTo>
                      <a:pt x="255" y="74"/>
                      <a:pt x="254" y="76"/>
                      <a:pt x="253" y="77"/>
                    </a:cubicBezTo>
                    <a:cubicBezTo>
                      <a:pt x="251" y="76"/>
                      <a:pt x="248" y="77"/>
                      <a:pt x="250" y="80"/>
                    </a:cubicBezTo>
                    <a:cubicBezTo>
                      <a:pt x="248" y="79"/>
                      <a:pt x="245" y="79"/>
                      <a:pt x="244" y="79"/>
                    </a:cubicBezTo>
                    <a:cubicBezTo>
                      <a:pt x="244" y="80"/>
                      <a:pt x="242" y="82"/>
                      <a:pt x="239" y="81"/>
                    </a:cubicBezTo>
                    <a:cubicBezTo>
                      <a:pt x="240" y="80"/>
                      <a:pt x="240" y="79"/>
                      <a:pt x="240" y="77"/>
                    </a:cubicBezTo>
                    <a:cubicBezTo>
                      <a:pt x="242" y="81"/>
                      <a:pt x="243" y="74"/>
                      <a:pt x="245" y="73"/>
                    </a:cubicBezTo>
                    <a:close/>
                    <a:moveTo>
                      <a:pt x="238" y="79"/>
                    </a:moveTo>
                    <a:cubicBezTo>
                      <a:pt x="235" y="81"/>
                      <a:pt x="237" y="73"/>
                      <a:pt x="239" y="76"/>
                    </a:cubicBezTo>
                    <a:cubicBezTo>
                      <a:pt x="238" y="77"/>
                      <a:pt x="236" y="78"/>
                      <a:pt x="238" y="79"/>
                    </a:cubicBezTo>
                    <a:close/>
                    <a:moveTo>
                      <a:pt x="235" y="85"/>
                    </a:moveTo>
                    <a:cubicBezTo>
                      <a:pt x="237" y="85"/>
                      <a:pt x="234" y="87"/>
                      <a:pt x="233" y="87"/>
                    </a:cubicBezTo>
                    <a:cubicBezTo>
                      <a:pt x="231" y="86"/>
                      <a:pt x="235" y="85"/>
                      <a:pt x="235" y="85"/>
                    </a:cubicBezTo>
                    <a:close/>
                    <a:moveTo>
                      <a:pt x="234" y="170"/>
                    </a:moveTo>
                    <a:cubicBezTo>
                      <a:pt x="236" y="169"/>
                      <a:pt x="238" y="170"/>
                      <a:pt x="239" y="168"/>
                    </a:cubicBezTo>
                    <a:cubicBezTo>
                      <a:pt x="241" y="168"/>
                      <a:pt x="242" y="171"/>
                      <a:pt x="244" y="172"/>
                    </a:cubicBezTo>
                    <a:cubicBezTo>
                      <a:pt x="240" y="172"/>
                      <a:pt x="238" y="172"/>
                      <a:pt x="234" y="173"/>
                    </a:cubicBezTo>
                    <a:cubicBezTo>
                      <a:pt x="234" y="171"/>
                      <a:pt x="234" y="171"/>
                      <a:pt x="233" y="169"/>
                    </a:cubicBezTo>
                    <a:cubicBezTo>
                      <a:pt x="234" y="169"/>
                      <a:pt x="234" y="169"/>
                      <a:pt x="234" y="170"/>
                    </a:cubicBezTo>
                    <a:close/>
                    <a:moveTo>
                      <a:pt x="230" y="84"/>
                    </a:moveTo>
                    <a:cubicBezTo>
                      <a:pt x="231" y="85"/>
                      <a:pt x="231" y="83"/>
                      <a:pt x="233" y="84"/>
                    </a:cubicBezTo>
                    <a:cubicBezTo>
                      <a:pt x="231" y="85"/>
                      <a:pt x="231" y="88"/>
                      <a:pt x="229" y="89"/>
                    </a:cubicBezTo>
                    <a:cubicBezTo>
                      <a:pt x="227" y="87"/>
                      <a:pt x="230" y="86"/>
                      <a:pt x="230" y="84"/>
                    </a:cubicBezTo>
                    <a:close/>
                    <a:moveTo>
                      <a:pt x="230" y="78"/>
                    </a:moveTo>
                    <a:cubicBezTo>
                      <a:pt x="229" y="79"/>
                      <a:pt x="228" y="80"/>
                      <a:pt x="227" y="81"/>
                    </a:cubicBezTo>
                    <a:cubicBezTo>
                      <a:pt x="226" y="80"/>
                      <a:pt x="228" y="79"/>
                      <a:pt x="228" y="77"/>
                    </a:cubicBezTo>
                    <a:cubicBezTo>
                      <a:pt x="229" y="77"/>
                      <a:pt x="229" y="78"/>
                      <a:pt x="230" y="78"/>
                    </a:cubicBezTo>
                    <a:close/>
                    <a:moveTo>
                      <a:pt x="226" y="87"/>
                    </a:moveTo>
                    <a:cubicBezTo>
                      <a:pt x="227" y="88"/>
                      <a:pt x="227" y="89"/>
                      <a:pt x="228" y="90"/>
                    </a:cubicBezTo>
                    <a:cubicBezTo>
                      <a:pt x="227" y="90"/>
                      <a:pt x="226" y="89"/>
                      <a:pt x="224" y="90"/>
                    </a:cubicBezTo>
                    <a:cubicBezTo>
                      <a:pt x="224" y="91"/>
                      <a:pt x="225" y="92"/>
                      <a:pt x="225" y="92"/>
                    </a:cubicBezTo>
                    <a:cubicBezTo>
                      <a:pt x="223" y="94"/>
                      <a:pt x="222" y="97"/>
                      <a:pt x="219" y="98"/>
                    </a:cubicBezTo>
                    <a:cubicBezTo>
                      <a:pt x="217" y="97"/>
                      <a:pt x="221" y="96"/>
                      <a:pt x="219" y="95"/>
                    </a:cubicBezTo>
                    <a:cubicBezTo>
                      <a:pt x="220" y="94"/>
                      <a:pt x="221" y="94"/>
                      <a:pt x="222" y="94"/>
                    </a:cubicBezTo>
                    <a:cubicBezTo>
                      <a:pt x="223" y="93"/>
                      <a:pt x="224" y="89"/>
                      <a:pt x="226" y="87"/>
                    </a:cubicBezTo>
                    <a:close/>
                    <a:moveTo>
                      <a:pt x="212" y="89"/>
                    </a:moveTo>
                    <a:cubicBezTo>
                      <a:pt x="213" y="88"/>
                      <a:pt x="217" y="91"/>
                      <a:pt x="217" y="88"/>
                    </a:cubicBezTo>
                    <a:cubicBezTo>
                      <a:pt x="218" y="88"/>
                      <a:pt x="218" y="89"/>
                      <a:pt x="218" y="90"/>
                    </a:cubicBezTo>
                    <a:cubicBezTo>
                      <a:pt x="217" y="90"/>
                      <a:pt x="215" y="90"/>
                      <a:pt x="213" y="91"/>
                    </a:cubicBezTo>
                    <a:cubicBezTo>
                      <a:pt x="213" y="90"/>
                      <a:pt x="213" y="89"/>
                      <a:pt x="212" y="89"/>
                    </a:cubicBezTo>
                    <a:close/>
                    <a:moveTo>
                      <a:pt x="215" y="202"/>
                    </a:moveTo>
                    <a:cubicBezTo>
                      <a:pt x="217" y="202"/>
                      <a:pt x="219" y="201"/>
                      <a:pt x="221" y="201"/>
                    </a:cubicBezTo>
                    <a:cubicBezTo>
                      <a:pt x="220" y="199"/>
                      <a:pt x="219" y="198"/>
                      <a:pt x="217" y="198"/>
                    </a:cubicBezTo>
                    <a:cubicBezTo>
                      <a:pt x="220" y="196"/>
                      <a:pt x="222" y="194"/>
                      <a:pt x="224" y="191"/>
                    </a:cubicBezTo>
                    <a:cubicBezTo>
                      <a:pt x="224" y="191"/>
                      <a:pt x="224" y="192"/>
                      <a:pt x="224" y="192"/>
                    </a:cubicBezTo>
                    <a:cubicBezTo>
                      <a:pt x="229" y="190"/>
                      <a:pt x="227" y="187"/>
                      <a:pt x="225" y="183"/>
                    </a:cubicBezTo>
                    <a:cubicBezTo>
                      <a:pt x="227" y="180"/>
                      <a:pt x="227" y="174"/>
                      <a:pt x="229" y="172"/>
                    </a:cubicBezTo>
                    <a:cubicBezTo>
                      <a:pt x="229" y="172"/>
                      <a:pt x="230" y="172"/>
                      <a:pt x="231" y="172"/>
                    </a:cubicBezTo>
                    <a:cubicBezTo>
                      <a:pt x="236" y="176"/>
                      <a:pt x="236" y="183"/>
                      <a:pt x="234" y="190"/>
                    </a:cubicBezTo>
                    <a:cubicBezTo>
                      <a:pt x="234" y="191"/>
                      <a:pt x="237" y="191"/>
                      <a:pt x="234" y="192"/>
                    </a:cubicBezTo>
                    <a:cubicBezTo>
                      <a:pt x="234" y="192"/>
                      <a:pt x="235" y="192"/>
                      <a:pt x="236" y="192"/>
                    </a:cubicBezTo>
                    <a:cubicBezTo>
                      <a:pt x="235" y="196"/>
                      <a:pt x="239" y="204"/>
                      <a:pt x="233" y="205"/>
                    </a:cubicBezTo>
                    <a:cubicBezTo>
                      <a:pt x="233" y="206"/>
                      <a:pt x="235" y="207"/>
                      <a:pt x="235" y="206"/>
                    </a:cubicBezTo>
                    <a:cubicBezTo>
                      <a:pt x="237" y="207"/>
                      <a:pt x="234" y="209"/>
                      <a:pt x="233" y="209"/>
                    </a:cubicBezTo>
                    <a:cubicBezTo>
                      <a:pt x="232" y="208"/>
                      <a:pt x="233" y="207"/>
                      <a:pt x="232" y="207"/>
                    </a:cubicBezTo>
                    <a:cubicBezTo>
                      <a:pt x="232" y="208"/>
                      <a:pt x="232" y="211"/>
                      <a:pt x="230" y="212"/>
                    </a:cubicBezTo>
                    <a:cubicBezTo>
                      <a:pt x="229" y="213"/>
                      <a:pt x="230" y="211"/>
                      <a:pt x="229" y="211"/>
                    </a:cubicBezTo>
                    <a:cubicBezTo>
                      <a:pt x="228" y="210"/>
                      <a:pt x="227" y="214"/>
                      <a:pt x="229" y="213"/>
                    </a:cubicBezTo>
                    <a:cubicBezTo>
                      <a:pt x="227" y="216"/>
                      <a:pt x="225" y="214"/>
                      <a:pt x="224" y="213"/>
                    </a:cubicBezTo>
                    <a:cubicBezTo>
                      <a:pt x="226" y="216"/>
                      <a:pt x="220" y="218"/>
                      <a:pt x="215" y="216"/>
                    </a:cubicBezTo>
                    <a:cubicBezTo>
                      <a:pt x="214" y="211"/>
                      <a:pt x="214" y="207"/>
                      <a:pt x="215" y="202"/>
                    </a:cubicBezTo>
                    <a:close/>
                    <a:moveTo>
                      <a:pt x="217" y="96"/>
                    </a:moveTo>
                    <a:cubicBezTo>
                      <a:pt x="216" y="95"/>
                      <a:pt x="216" y="95"/>
                      <a:pt x="215" y="95"/>
                    </a:cubicBezTo>
                    <a:cubicBezTo>
                      <a:pt x="215" y="94"/>
                      <a:pt x="217" y="94"/>
                      <a:pt x="216" y="93"/>
                    </a:cubicBezTo>
                    <a:cubicBezTo>
                      <a:pt x="218" y="93"/>
                      <a:pt x="217" y="94"/>
                      <a:pt x="217" y="96"/>
                    </a:cubicBezTo>
                    <a:close/>
                    <a:moveTo>
                      <a:pt x="213" y="204"/>
                    </a:moveTo>
                    <a:cubicBezTo>
                      <a:pt x="213" y="208"/>
                      <a:pt x="214" y="213"/>
                      <a:pt x="209" y="214"/>
                    </a:cubicBezTo>
                    <a:cubicBezTo>
                      <a:pt x="209" y="210"/>
                      <a:pt x="208" y="204"/>
                      <a:pt x="213" y="204"/>
                    </a:cubicBezTo>
                    <a:close/>
                    <a:moveTo>
                      <a:pt x="212" y="91"/>
                    </a:moveTo>
                    <a:cubicBezTo>
                      <a:pt x="214" y="92"/>
                      <a:pt x="214" y="92"/>
                      <a:pt x="217" y="92"/>
                    </a:cubicBezTo>
                    <a:cubicBezTo>
                      <a:pt x="217" y="93"/>
                      <a:pt x="215" y="92"/>
                      <a:pt x="216" y="94"/>
                    </a:cubicBezTo>
                    <a:cubicBezTo>
                      <a:pt x="214" y="94"/>
                      <a:pt x="214" y="91"/>
                      <a:pt x="212" y="94"/>
                    </a:cubicBezTo>
                    <a:cubicBezTo>
                      <a:pt x="211" y="94"/>
                      <a:pt x="212" y="92"/>
                      <a:pt x="212" y="91"/>
                    </a:cubicBezTo>
                    <a:close/>
                    <a:moveTo>
                      <a:pt x="206" y="225"/>
                    </a:moveTo>
                    <a:cubicBezTo>
                      <a:pt x="205" y="223"/>
                      <a:pt x="206" y="222"/>
                      <a:pt x="207" y="221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09" y="222"/>
                      <a:pt x="207" y="225"/>
                      <a:pt x="208" y="225"/>
                    </a:cubicBezTo>
                    <a:cubicBezTo>
                      <a:pt x="208" y="227"/>
                      <a:pt x="207" y="224"/>
                      <a:pt x="206" y="225"/>
                    </a:cubicBezTo>
                    <a:close/>
                    <a:moveTo>
                      <a:pt x="201" y="229"/>
                    </a:moveTo>
                    <a:cubicBezTo>
                      <a:pt x="203" y="229"/>
                      <a:pt x="203" y="229"/>
                      <a:pt x="203" y="229"/>
                    </a:cubicBezTo>
                    <a:cubicBezTo>
                      <a:pt x="202" y="231"/>
                      <a:pt x="204" y="233"/>
                      <a:pt x="201" y="233"/>
                    </a:cubicBezTo>
                    <a:cubicBezTo>
                      <a:pt x="201" y="232"/>
                      <a:pt x="201" y="230"/>
                      <a:pt x="201" y="229"/>
                    </a:cubicBezTo>
                    <a:close/>
                    <a:moveTo>
                      <a:pt x="206" y="87"/>
                    </a:moveTo>
                    <a:cubicBezTo>
                      <a:pt x="205" y="87"/>
                      <a:pt x="204" y="85"/>
                      <a:pt x="204" y="84"/>
                    </a:cubicBezTo>
                    <a:cubicBezTo>
                      <a:pt x="205" y="84"/>
                      <a:pt x="206" y="85"/>
                      <a:pt x="207" y="85"/>
                    </a:cubicBezTo>
                    <a:cubicBezTo>
                      <a:pt x="207" y="86"/>
                      <a:pt x="206" y="86"/>
                      <a:pt x="206" y="87"/>
                    </a:cubicBezTo>
                    <a:close/>
                    <a:moveTo>
                      <a:pt x="207" y="68"/>
                    </a:moveTo>
                    <a:cubicBezTo>
                      <a:pt x="201" y="67"/>
                      <a:pt x="201" y="75"/>
                      <a:pt x="197" y="71"/>
                    </a:cubicBezTo>
                    <a:cubicBezTo>
                      <a:pt x="200" y="70"/>
                      <a:pt x="204" y="67"/>
                      <a:pt x="207" y="65"/>
                    </a:cubicBezTo>
                    <a:cubicBezTo>
                      <a:pt x="210" y="65"/>
                      <a:pt x="207" y="67"/>
                      <a:pt x="207" y="68"/>
                    </a:cubicBezTo>
                    <a:close/>
                    <a:moveTo>
                      <a:pt x="193" y="90"/>
                    </a:moveTo>
                    <a:cubicBezTo>
                      <a:pt x="193" y="91"/>
                      <a:pt x="191" y="90"/>
                      <a:pt x="190" y="90"/>
                    </a:cubicBezTo>
                    <a:cubicBezTo>
                      <a:pt x="191" y="88"/>
                      <a:pt x="189" y="88"/>
                      <a:pt x="189" y="87"/>
                    </a:cubicBezTo>
                    <a:cubicBezTo>
                      <a:pt x="190" y="87"/>
                      <a:pt x="191" y="86"/>
                      <a:pt x="192" y="87"/>
                    </a:cubicBezTo>
                    <a:cubicBezTo>
                      <a:pt x="192" y="86"/>
                      <a:pt x="195" y="85"/>
                      <a:pt x="193" y="84"/>
                    </a:cubicBezTo>
                    <a:cubicBezTo>
                      <a:pt x="195" y="83"/>
                      <a:pt x="196" y="88"/>
                      <a:pt x="196" y="90"/>
                    </a:cubicBezTo>
                    <a:cubicBezTo>
                      <a:pt x="194" y="91"/>
                      <a:pt x="194" y="89"/>
                      <a:pt x="191" y="88"/>
                    </a:cubicBezTo>
                    <a:cubicBezTo>
                      <a:pt x="191" y="90"/>
                      <a:pt x="192" y="90"/>
                      <a:pt x="193" y="90"/>
                    </a:cubicBezTo>
                    <a:close/>
                    <a:moveTo>
                      <a:pt x="197" y="65"/>
                    </a:moveTo>
                    <a:cubicBezTo>
                      <a:pt x="196" y="66"/>
                      <a:pt x="196" y="67"/>
                      <a:pt x="194" y="67"/>
                    </a:cubicBezTo>
                    <a:cubicBezTo>
                      <a:pt x="195" y="66"/>
                      <a:pt x="194" y="65"/>
                      <a:pt x="195" y="64"/>
                    </a:cubicBezTo>
                    <a:cubicBezTo>
                      <a:pt x="196" y="64"/>
                      <a:pt x="196" y="66"/>
                      <a:pt x="197" y="65"/>
                    </a:cubicBezTo>
                    <a:close/>
                    <a:moveTo>
                      <a:pt x="180" y="98"/>
                    </a:moveTo>
                    <a:cubicBezTo>
                      <a:pt x="182" y="97"/>
                      <a:pt x="179" y="97"/>
                      <a:pt x="179" y="96"/>
                    </a:cubicBezTo>
                    <a:cubicBezTo>
                      <a:pt x="175" y="99"/>
                      <a:pt x="171" y="92"/>
                      <a:pt x="166" y="91"/>
                    </a:cubicBezTo>
                    <a:cubicBezTo>
                      <a:pt x="168" y="87"/>
                      <a:pt x="176" y="89"/>
                      <a:pt x="180" y="90"/>
                    </a:cubicBezTo>
                    <a:cubicBezTo>
                      <a:pt x="182" y="91"/>
                      <a:pt x="184" y="92"/>
                      <a:pt x="185" y="94"/>
                    </a:cubicBezTo>
                    <a:cubicBezTo>
                      <a:pt x="185" y="96"/>
                      <a:pt x="184" y="96"/>
                      <a:pt x="184" y="97"/>
                    </a:cubicBezTo>
                    <a:cubicBezTo>
                      <a:pt x="181" y="95"/>
                      <a:pt x="178" y="92"/>
                      <a:pt x="175" y="90"/>
                    </a:cubicBezTo>
                    <a:cubicBezTo>
                      <a:pt x="175" y="93"/>
                      <a:pt x="181" y="95"/>
                      <a:pt x="183" y="98"/>
                    </a:cubicBezTo>
                    <a:cubicBezTo>
                      <a:pt x="181" y="97"/>
                      <a:pt x="180" y="99"/>
                      <a:pt x="179" y="98"/>
                    </a:cubicBezTo>
                    <a:cubicBezTo>
                      <a:pt x="179" y="97"/>
                      <a:pt x="179" y="98"/>
                      <a:pt x="180" y="98"/>
                    </a:cubicBezTo>
                    <a:close/>
                    <a:moveTo>
                      <a:pt x="136" y="232"/>
                    </a:moveTo>
                    <a:cubicBezTo>
                      <a:pt x="138" y="232"/>
                      <a:pt x="138" y="233"/>
                      <a:pt x="138" y="235"/>
                    </a:cubicBezTo>
                    <a:cubicBezTo>
                      <a:pt x="137" y="235"/>
                      <a:pt x="137" y="235"/>
                      <a:pt x="137" y="235"/>
                    </a:cubicBezTo>
                    <a:cubicBezTo>
                      <a:pt x="135" y="235"/>
                      <a:pt x="136" y="233"/>
                      <a:pt x="136" y="232"/>
                    </a:cubicBezTo>
                    <a:close/>
                    <a:moveTo>
                      <a:pt x="140" y="240"/>
                    </a:moveTo>
                    <a:cubicBezTo>
                      <a:pt x="140" y="240"/>
                      <a:pt x="139" y="240"/>
                      <a:pt x="139" y="240"/>
                    </a:cubicBezTo>
                    <a:cubicBezTo>
                      <a:pt x="138" y="239"/>
                      <a:pt x="139" y="238"/>
                      <a:pt x="139" y="236"/>
                    </a:cubicBezTo>
                    <a:cubicBezTo>
                      <a:pt x="140" y="237"/>
                      <a:pt x="141" y="237"/>
                      <a:pt x="140" y="236"/>
                    </a:cubicBezTo>
                    <a:cubicBezTo>
                      <a:pt x="141" y="235"/>
                      <a:pt x="141" y="236"/>
                      <a:pt x="142" y="236"/>
                    </a:cubicBezTo>
                    <a:cubicBezTo>
                      <a:pt x="141" y="239"/>
                      <a:pt x="140" y="244"/>
                      <a:pt x="137" y="244"/>
                    </a:cubicBezTo>
                    <a:cubicBezTo>
                      <a:pt x="139" y="243"/>
                      <a:pt x="138" y="241"/>
                      <a:pt x="140" y="240"/>
                    </a:cubicBezTo>
                    <a:close/>
                    <a:moveTo>
                      <a:pt x="138" y="72"/>
                    </a:moveTo>
                    <a:cubicBezTo>
                      <a:pt x="136" y="73"/>
                      <a:pt x="137" y="70"/>
                      <a:pt x="136" y="70"/>
                    </a:cubicBezTo>
                    <a:cubicBezTo>
                      <a:pt x="135" y="72"/>
                      <a:pt x="136" y="72"/>
                      <a:pt x="137" y="73"/>
                    </a:cubicBezTo>
                    <a:cubicBezTo>
                      <a:pt x="136" y="74"/>
                      <a:pt x="134" y="72"/>
                      <a:pt x="133" y="73"/>
                    </a:cubicBezTo>
                    <a:cubicBezTo>
                      <a:pt x="131" y="68"/>
                      <a:pt x="136" y="70"/>
                      <a:pt x="134" y="67"/>
                    </a:cubicBezTo>
                    <a:cubicBezTo>
                      <a:pt x="136" y="69"/>
                      <a:pt x="138" y="69"/>
                      <a:pt x="138" y="72"/>
                    </a:cubicBezTo>
                    <a:close/>
                    <a:moveTo>
                      <a:pt x="131" y="245"/>
                    </a:moveTo>
                    <a:cubicBezTo>
                      <a:pt x="132" y="246"/>
                      <a:pt x="129" y="250"/>
                      <a:pt x="128" y="252"/>
                    </a:cubicBezTo>
                    <a:cubicBezTo>
                      <a:pt x="127" y="250"/>
                      <a:pt x="130" y="246"/>
                      <a:pt x="131" y="245"/>
                    </a:cubicBezTo>
                    <a:close/>
                    <a:moveTo>
                      <a:pt x="130" y="256"/>
                    </a:moveTo>
                    <a:cubicBezTo>
                      <a:pt x="132" y="258"/>
                      <a:pt x="131" y="254"/>
                      <a:pt x="133" y="254"/>
                    </a:cubicBezTo>
                    <a:cubicBezTo>
                      <a:pt x="130" y="253"/>
                      <a:pt x="134" y="251"/>
                      <a:pt x="132" y="250"/>
                    </a:cubicBezTo>
                    <a:cubicBezTo>
                      <a:pt x="133" y="249"/>
                      <a:pt x="134" y="249"/>
                      <a:pt x="134" y="247"/>
                    </a:cubicBezTo>
                    <a:cubicBezTo>
                      <a:pt x="137" y="250"/>
                      <a:pt x="135" y="244"/>
                      <a:pt x="138" y="245"/>
                    </a:cubicBezTo>
                    <a:cubicBezTo>
                      <a:pt x="134" y="249"/>
                      <a:pt x="136" y="257"/>
                      <a:pt x="129" y="258"/>
                    </a:cubicBezTo>
                    <a:cubicBezTo>
                      <a:pt x="129" y="257"/>
                      <a:pt x="129" y="257"/>
                      <a:pt x="128" y="257"/>
                    </a:cubicBezTo>
                    <a:cubicBezTo>
                      <a:pt x="128" y="254"/>
                      <a:pt x="133" y="256"/>
                      <a:pt x="130" y="256"/>
                    </a:cubicBezTo>
                    <a:close/>
                    <a:moveTo>
                      <a:pt x="132" y="69"/>
                    </a:moveTo>
                    <a:cubicBezTo>
                      <a:pt x="132" y="69"/>
                      <a:pt x="132" y="69"/>
                      <a:pt x="132" y="69"/>
                    </a:cubicBezTo>
                    <a:cubicBezTo>
                      <a:pt x="132" y="71"/>
                      <a:pt x="131" y="69"/>
                      <a:pt x="131" y="68"/>
                    </a:cubicBezTo>
                    <a:cubicBezTo>
                      <a:pt x="130" y="69"/>
                      <a:pt x="130" y="70"/>
                      <a:pt x="130" y="71"/>
                    </a:cubicBezTo>
                    <a:cubicBezTo>
                      <a:pt x="128" y="70"/>
                      <a:pt x="129" y="66"/>
                      <a:pt x="126" y="66"/>
                    </a:cubicBezTo>
                    <a:cubicBezTo>
                      <a:pt x="126" y="63"/>
                      <a:pt x="128" y="62"/>
                      <a:pt x="128" y="59"/>
                    </a:cubicBezTo>
                    <a:cubicBezTo>
                      <a:pt x="129" y="62"/>
                      <a:pt x="129" y="66"/>
                      <a:pt x="133" y="67"/>
                    </a:cubicBezTo>
                    <a:cubicBezTo>
                      <a:pt x="133" y="68"/>
                      <a:pt x="132" y="68"/>
                      <a:pt x="132" y="69"/>
                    </a:cubicBezTo>
                    <a:close/>
                    <a:moveTo>
                      <a:pt x="123" y="173"/>
                    </a:moveTo>
                    <a:cubicBezTo>
                      <a:pt x="122" y="174"/>
                      <a:pt x="122" y="172"/>
                      <a:pt x="122" y="171"/>
                    </a:cubicBezTo>
                    <a:cubicBezTo>
                      <a:pt x="123" y="171"/>
                      <a:pt x="123" y="172"/>
                      <a:pt x="123" y="173"/>
                    </a:cubicBezTo>
                    <a:close/>
                    <a:moveTo>
                      <a:pt x="110" y="159"/>
                    </a:moveTo>
                    <a:cubicBezTo>
                      <a:pt x="112" y="159"/>
                      <a:pt x="111" y="161"/>
                      <a:pt x="111" y="162"/>
                    </a:cubicBezTo>
                    <a:cubicBezTo>
                      <a:pt x="109" y="162"/>
                      <a:pt x="110" y="161"/>
                      <a:pt x="110" y="159"/>
                    </a:cubicBezTo>
                    <a:close/>
                    <a:moveTo>
                      <a:pt x="128" y="201"/>
                    </a:moveTo>
                    <a:cubicBezTo>
                      <a:pt x="130" y="201"/>
                      <a:pt x="128" y="200"/>
                      <a:pt x="128" y="198"/>
                    </a:cubicBezTo>
                    <a:cubicBezTo>
                      <a:pt x="130" y="197"/>
                      <a:pt x="132" y="198"/>
                      <a:pt x="132" y="199"/>
                    </a:cubicBezTo>
                    <a:cubicBezTo>
                      <a:pt x="131" y="200"/>
                      <a:pt x="131" y="202"/>
                      <a:pt x="131" y="205"/>
                    </a:cubicBezTo>
                    <a:cubicBezTo>
                      <a:pt x="128" y="204"/>
                      <a:pt x="127" y="202"/>
                      <a:pt x="123" y="203"/>
                    </a:cubicBezTo>
                    <a:cubicBezTo>
                      <a:pt x="125" y="205"/>
                      <a:pt x="128" y="204"/>
                      <a:pt x="130" y="206"/>
                    </a:cubicBezTo>
                    <a:cubicBezTo>
                      <a:pt x="130" y="208"/>
                      <a:pt x="129" y="208"/>
                      <a:pt x="129" y="209"/>
                    </a:cubicBezTo>
                    <a:cubicBezTo>
                      <a:pt x="125" y="208"/>
                      <a:pt x="123" y="206"/>
                      <a:pt x="118" y="206"/>
                    </a:cubicBezTo>
                    <a:cubicBezTo>
                      <a:pt x="118" y="205"/>
                      <a:pt x="119" y="205"/>
                      <a:pt x="119" y="204"/>
                    </a:cubicBezTo>
                    <a:cubicBezTo>
                      <a:pt x="116" y="202"/>
                      <a:pt x="116" y="207"/>
                      <a:pt x="117" y="206"/>
                    </a:cubicBezTo>
                    <a:cubicBezTo>
                      <a:pt x="116" y="207"/>
                      <a:pt x="113" y="207"/>
                      <a:pt x="111" y="207"/>
                    </a:cubicBezTo>
                    <a:cubicBezTo>
                      <a:pt x="113" y="205"/>
                      <a:pt x="110" y="204"/>
                      <a:pt x="110" y="202"/>
                    </a:cubicBezTo>
                    <a:cubicBezTo>
                      <a:pt x="112" y="202"/>
                      <a:pt x="113" y="201"/>
                      <a:pt x="114" y="200"/>
                    </a:cubicBezTo>
                    <a:cubicBezTo>
                      <a:pt x="119" y="205"/>
                      <a:pt x="122" y="201"/>
                      <a:pt x="128" y="201"/>
                    </a:cubicBezTo>
                    <a:close/>
                    <a:moveTo>
                      <a:pt x="119" y="169"/>
                    </a:moveTo>
                    <a:cubicBezTo>
                      <a:pt x="120" y="169"/>
                      <a:pt x="119" y="171"/>
                      <a:pt x="120" y="171"/>
                    </a:cubicBezTo>
                    <a:cubicBezTo>
                      <a:pt x="120" y="172"/>
                      <a:pt x="118" y="171"/>
                      <a:pt x="119" y="172"/>
                    </a:cubicBezTo>
                    <a:cubicBezTo>
                      <a:pt x="117" y="172"/>
                      <a:pt x="117" y="171"/>
                      <a:pt x="118" y="170"/>
                    </a:cubicBezTo>
                    <a:cubicBezTo>
                      <a:pt x="116" y="170"/>
                      <a:pt x="116" y="172"/>
                      <a:pt x="114" y="172"/>
                    </a:cubicBezTo>
                    <a:cubicBezTo>
                      <a:pt x="111" y="170"/>
                      <a:pt x="112" y="170"/>
                      <a:pt x="111" y="166"/>
                    </a:cubicBezTo>
                    <a:cubicBezTo>
                      <a:pt x="114" y="166"/>
                      <a:pt x="113" y="169"/>
                      <a:pt x="114" y="170"/>
                    </a:cubicBezTo>
                    <a:cubicBezTo>
                      <a:pt x="116" y="168"/>
                      <a:pt x="117" y="170"/>
                      <a:pt x="119" y="169"/>
                    </a:cubicBezTo>
                    <a:close/>
                    <a:moveTo>
                      <a:pt x="107" y="61"/>
                    </a:moveTo>
                    <a:cubicBezTo>
                      <a:pt x="108" y="61"/>
                      <a:pt x="108" y="62"/>
                      <a:pt x="109" y="62"/>
                    </a:cubicBezTo>
                    <a:cubicBezTo>
                      <a:pt x="109" y="63"/>
                      <a:pt x="108" y="63"/>
                      <a:pt x="108" y="62"/>
                    </a:cubicBezTo>
                    <a:cubicBezTo>
                      <a:pt x="107" y="62"/>
                      <a:pt x="107" y="63"/>
                      <a:pt x="107" y="63"/>
                    </a:cubicBezTo>
                    <a:cubicBezTo>
                      <a:pt x="105" y="63"/>
                      <a:pt x="107" y="62"/>
                      <a:pt x="107" y="61"/>
                    </a:cubicBezTo>
                    <a:close/>
                    <a:moveTo>
                      <a:pt x="109" y="203"/>
                    </a:moveTo>
                    <a:cubicBezTo>
                      <a:pt x="108" y="202"/>
                      <a:pt x="108" y="200"/>
                      <a:pt x="107" y="200"/>
                    </a:cubicBezTo>
                    <a:cubicBezTo>
                      <a:pt x="108" y="199"/>
                      <a:pt x="109" y="200"/>
                      <a:pt x="111" y="200"/>
                    </a:cubicBezTo>
                    <a:cubicBezTo>
                      <a:pt x="112" y="202"/>
                      <a:pt x="109" y="201"/>
                      <a:pt x="109" y="203"/>
                    </a:cubicBezTo>
                    <a:close/>
                    <a:moveTo>
                      <a:pt x="103" y="210"/>
                    </a:moveTo>
                    <a:cubicBezTo>
                      <a:pt x="104" y="209"/>
                      <a:pt x="108" y="210"/>
                      <a:pt x="110" y="208"/>
                    </a:cubicBezTo>
                    <a:cubicBezTo>
                      <a:pt x="109" y="210"/>
                      <a:pt x="106" y="210"/>
                      <a:pt x="103" y="210"/>
                    </a:cubicBezTo>
                    <a:close/>
                    <a:moveTo>
                      <a:pt x="100" y="66"/>
                    </a:moveTo>
                    <a:cubicBezTo>
                      <a:pt x="101" y="65"/>
                      <a:pt x="102" y="65"/>
                      <a:pt x="103" y="65"/>
                    </a:cubicBezTo>
                    <a:cubicBezTo>
                      <a:pt x="103" y="67"/>
                      <a:pt x="102" y="67"/>
                      <a:pt x="100" y="66"/>
                    </a:cubicBezTo>
                    <a:close/>
                    <a:moveTo>
                      <a:pt x="100" y="71"/>
                    </a:moveTo>
                    <a:cubicBezTo>
                      <a:pt x="99" y="73"/>
                      <a:pt x="97" y="70"/>
                      <a:pt x="95" y="70"/>
                    </a:cubicBezTo>
                    <a:cubicBezTo>
                      <a:pt x="96" y="69"/>
                      <a:pt x="98" y="71"/>
                      <a:pt x="100" y="71"/>
                    </a:cubicBezTo>
                    <a:close/>
                    <a:moveTo>
                      <a:pt x="97" y="61"/>
                    </a:moveTo>
                    <a:cubicBezTo>
                      <a:pt x="97" y="62"/>
                      <a:pt x="97" y="61"/>
                      <a:pt x="96" y="62"/>
                    </a:cubicBezTo>
                    <a:cubicBezTo>
                      <a:pt x="96" y="62"/>
                      <a:pt x="97" y="63"/>
                      <a:pt x="98" y="63"/>
                    </a:cubicBezTo>
                    <a:cubicBezTo>
                      <a:pt x="97" y="64"/>
                      <a:pt x="95" y="63"/>
                      <a:pt x="95" y="62"/>
                    </a:cubicBezTo>
                    <a:cubicBezTo>
                      <a:pt x="96" y="62"/>
                      <a:pt x="96" y="61"/>
                      <a:pt x="97" y="61"/>
                    </a:cubicBezTo>
                    <a:close/>
                    <a:moveTo>
                      <a:pt x="88" y="71"/>
                    </a:moveTo>
                    <a:cubicBezTo>
                      <a:pt x="89" y="69"/>
                      <a:pt x="91" y="71"/>
                      <a:pt x="92" y="72"/>
                    </a:cubicBezTo>
                    <a:cubicBezTo>
                      <a:pt x="90" y="74"/>
                      <a:pt x="89" y="71"/>
                      <a:pt x="88" y="71"/>
                    </a:cubicBezTo>
                    <a:close/>
                    <a:moveTo>
                      <a:pt x="92" y="154"/>
                    </a:moveTo>
                    <a:cubicBezTo>
                      <a:pt x="95" y="156"/>
                      <a:pt x="91" y="157"/>
                      <a:pt x="90" y="159"/>
                    </a:cubicBezTo>
                    <a:cubicBezTo>
                      <a:pt x="88" y="156"/>
                      <a:pt x="92" y="156"/>
                      <a:pt x="92" y="154"/>
                    </a:cubicBezTo>
                    <a:close/>
                    <a:moveTo>
                      <a:pt x="93" y="160"/>
                    </a:moveTo>
                    <a:cubicBezTo>
                      <a:pt x="92" y="162"/>
                      <a:pt x="92" y="163"/>
                      <a:pt x="91" y="163"/>
                    </a:cubicBezTo>
                    <a:cubicBezTo>
                      <a:pt x="91" y="162"/>
                      <a:pt x="91" y="160"/>
                      <a:pt x="93" y="160"/>
                    </a:cubicBezTo>
                    <a:close/>
                    <a:moveTo>
                      <a:pt x="89" y="170"/>
                    </a:moveTo>
                    <a:cubicBezTo>
                      <a:pt x="89" y="170"/>
                      <a:pt x="88" y="170"/>
                      <a:pt x="88" y="170"/>
                    </a:cubicBezTo>
                    <a:cubicBezTo>
                      <a:pt x="89" y="170"/>
                      <a:pt x="89" y="170"/>
                      <a:pt x="89" y="170"/>
                    </a:cubicBezTo>
                    <a:cubicBezTo>
                      <a:pt x="90" y="170"/>
                      <a:pt x="92" y="169"/>
                      <a:pt x="93" y="169"/>
                    </a:cubicBezTo>
                    <a:cubicBezTo>
                      <a:pt x="91" y="171"/>
                      <a:pt x="90" y="172"/>
                      <a:pt x="89" y="174"/>
                    </a:cubicBezTo>
                    <a:cubicBezTo>
                      <a:pt x="87" y="173"/>
                      <a:pt x="89" y="170"/>
                      <a:pt x="89" y="170"/>
                    </a:cubicBezTo>
                    <a:close/>
                    <a:moveTo>
                      <a:pt x="85" y="162"/>
                    </a:moveTo>
                    <a:cubicBezTo>
                      <a:pt x="82" y="162"/>
                      <a:pt x="82" y="162"/>
                      <a:pt x="82" y="162"/>
                    </a:cubicBezTo>
                    <a:cubicBezTo>
                      <a:pt x="83" y="160"/>
                      <a:pt x="85" y="161"/>
                      <a:pt x="85" y="160"/>
                    </a:cubicBezTo>
                    <a:cubicBezTo>
                      <a:pt x="87" y="160"/>
                      <a:pt x="84" y="161"/>
                      <a:pt x="85" y="162"/>
                    </a:cubicBezTo>
                    <a:close/>
                    <a:moveTo>
                      <a:pt x="93" y="65"/>
                    </a:moveTo>
                    <a:cubicBezTo>
                      <a:pt x="94" y="66"/>
                      <a:pt x="95" y="65"/>
                      <a:pt x="94" y="64"/>
                    </a:cubicBezTo>
                    <a:cubicBezTo>
                      <a:pt x="96" y="64"/>
                      <a:pt x="94" y="66"/>
                      <a:pt x="97" y="67"/>
                    </a:cubicBezTo>
                    <a:cubicBezTo>
                      <a:pt x="93" y="67"/>
                      <a:pt x="88" y="65"/>
                      <a:pt x="86" y="62"/>
                    </a:cubicBezTo>
                    <a:cubicBezTo>
                      <a:pt x="87" y="61"/>
                      <a:pt x="88" y="61"/>
                      <a:pt x="88" y="60"/>
                    </a:cubicBezTo>
                    <a:cubicBezTo>
                      <a:pt x="88" y="62"/>
                      <a:pt x="94" y="60"/>
                      <a:pt x="93" y="65"/>
                    </a:cubicBezTo>
                    <a:close/>
                    <a:moveTo>
                      <a:pt x="86" y="65"/>
                    </a:moveTo>
                    <a:cubicBezTo>
                      <a:pt x="86" y="66"/>
                      <a:pt x="86" y="65"/>
                      <a:pt x="86" y="65"/>
                    </a:cubicBezTo>
                    <a:cubicBezTo>
                      <a:pt x="85" y="65"/>
                      <a:pt x="85" y="65"/>
                      <a:pt x="85" y="66"/>
                    </a:cubicBezTo>
                    <a:cubicBezTo>
                      <a:pt x="82" y="65"/>
                      <a:pt x="82" y="64"/>
                      <a:pt x="80" y="64"/>
                    </a:cubicBezTo>
                    <a:cubicBezTo>
                      <a:pt x="79" y="62"/>
                      <a:pt x="82" y="63"/>
                      <a:pt x="81" y="62"/>
                    </a:cubicBezTo>
                    <a:cubicBezTo>
                      <a:pt x="83" y="63"/>
                      <a:pt x="85" y="64"/>
                      <a:pt x="86" y="65"/>
                    </a:cubicBezTo>
                    <a:close/>
                    <a:moveTo>
                      <a:pt x="82" y="59"/>
                    </a:moveTo>
                    <a:cubicBezTo>
                      <a:pt x="80" y="59"/>
                      <a:pt x="80" y="57"/>
                      <a:pt x="79" y="56"/>
                    </a:cubicBezTo>
                    <a:cubicBezTo>
                      <a:pt x="79" y="54"/>
                      <a:pt x="81" y="56"/>
                      <a:pt x="81" y="54"/>
                    </a:cubicBezTo>
                    <a:cubicBezTo>
                      <a:pt x="82" y="55"/>
                      <a:pt x="81" y="57"/>
                      <a:pt x="82" y="59"/>
                    </a:cubicBezTo>
                    <a:close/>
                    <a:moveTo>
                      <a:pt x="79" y="58"/>
                    </a:moveTo>
                    <a:cubicBezTo>
                      <a:pt x="80" y="58"/>
                      <a:pt x="81" y="59"/>
                      <a:pt x="81" y="61"/>
                    </a:cubicBezTo>
                    <a:cubicBezTo>
                      <a:pt x="79" y="61"/>
                      <a:pt x="78" y="62"/>
                      <a:pt x="79" y="64"/>
                    </a:cubicBezTo>
                    <a:cubicBezTo>
                      <a:pt x="78" y="64"/>
                      <a:pt x="78" y="63"/>
                      <a:pt x="79" y="63"/>
                    </a:cubicBezTo>
                    <a:cubicBezTo>
                      <a:pt x="79" y="63"/>
                      <a:pt x="78" y="63"/>
                      <a:pt x="77" y="63"/>
                    </a:cubicBezTo>
                    <a:cubicBezTo>
                      <a:pt x="80" y="62"/>
                      <a:pt x="76" y="60"/>
                      <a:pt x="77" y="59"/>
                    </a:cubicBezTo>
                    <a:cubicBezTo>
                      <a:pt x="78" y="58"/>
                      <a:pt x="77" y="60"/>
                      <a:pt x="79" y="60"/>
                    </a:cubicBezTo>
                    <a:cubicBezTo>
                      <a:pt x="81" y="59"/>
                      <a:pt x="78" y="59"/>
                      <a:pt x="79" y="58"/>
                    </a:cubicBezTo>
                    <a:close/>
                    <a:moveTo>
                      <a:pt x="77" y="87"/>
                    </a:moveTo>
                    <a:cubicBezTo>
                      <a:pt x="78" y="86"/>
                      <a:pt x="79" y="89"/>
                      <a:pt x="80" y="89"/>
                    </a:cubicBezTo>
                    <a:cubicBezTo>
                      <a:pt x="79" y="91"/>
                      <a:pt x="78" y="88"/>
                      <a:pt x="77" y="87"/>
                    </a:cubicBezTo>
                    <a:close/>
                    <a:moveTo>
                      <a:pt x="79" y="190"/>
                    </a:moveTo>
                    <a:cubicBezTo>
                      <a:pt x="79" y="189"/>
                      <a:pt x="79" y="189"/>
                      <a:pt x="79" y="189"/>
                    </a:cubicBezTo>
                    <a:cubicBezTo>
                      <a:pt x="80" y="190"/>
                      <a:pt x="77" y="191"/>
                      <a:pt x="78" y="193"/>
                    </a:cubicBezTo>
                    <a:cubicBezTo>
                      <a:pt x="81" y="189"/>
                      <a:pt x="81" y="182"/>
                      <a:pt x="87" y="181"/>
                    </a:cubicBezTo>
                    <a:cubicBezTo>
                      <a:pt x="84" y="183"/>
                      <a:pt x="82" y="187"/>
                      <a:pt x="80" y="190"/>
                    </a:cubicBezTo>
                    <a:cubicBezTo>
                      <a:pt x="81" y="191"/>
                      <a:pt x="82" y="191"/>
                      <a:pt x="81" y="192"/>
                    </a:cubicBezTo>
                    <a:cubicBezTo>
                      <a:pt x="82" y="191"/>
                      <a:pt x="84" y="188"/>
                      <a:pt x="84" y="186"/>
                    </a:cubicBezTo>
                    <a:cubicBezTo>
                      <a:pt x="87" y="190"/>
                      <a:pt x="89" y="173"/>
                      <a:pt x="93" y="172"/>
                    </a:cubicBezTo>
                    <a:cubicBezTo>
                      <a:pt x="96" y="171"/>
                      <a:pt x="98" y="173"/>
                      <a:pt x="101" y="175"/>
                    </a:cubicBezTo>
                    <a:cubicBezTo>
                      <a:pt x="100" y="179"/>
                      <a:pt x="101" y="183"/>
                      <a:pt x="104" y="180"/>
                    </a:cubicBezTo>
                    <a:cubicBezTo>
                      <a:pt x="105" y="180"/>
                      <a:pt x="104" y="182"/>
                      <a:pt x="104" y="183"/>
                    </a:cubicBezTo>
                    <a:cubicBezTo>
                      <a:pt x="106" y="182"/>
                      <a:pt x="105" y="179"/>
                      <a:pt x="106" y="177"/>
                    </a:cubicBezTo>
                    <a:cubicBezTo>
                      <a:pt x="107" y="177"/>
                      <a:pt x="108" y="178"/>
                      <a:pt x="108" y="179"/>
                    </a:cubicBezTo>
                    <a:cubicBezTo>
                      <a:pt x="107" y="179"/>
                      <a:pt x="107" y="179"/>
                      <a:pt x="107" y="179"/>
                    </a:cubicBezTo>
                    <a:cubicBezTo>
                      <a:pt x="108" y="181"/>
                      <a:pt x="111" y="179"/>
                      <a:pt x="111" y="178"/>
                    </a:cubicBezTo>
                    <a:cubicBezTo>
                      <a:pt x="111" y="177"/>
                      <a:pt x="109" y="178"/>
                      <a:pt x="109" y="179"/>
                    </a:cubicBezTo>
                    <a:cubicBezTo>
                      <a:pt x="108" y="179"/>
                      <a:pt x="109" y="177"/>
                      <a:pt x="108" y="177"/>
                    </a:cubicBezTo>
                    <a:cubicBezTo>
                      <a:pt x="108" y="177"/>
                      <a:pt x="109" y="177"/>
                      <a:pt x="109" y="177"/>
                    </a:cubicBezTo>
                    <a:cubicBezTo>
                      <a:pt x="109" y="176"/>
                      <a:pt x="108" y="175"/>
                      <a:pt x="107" y="175"/>
                    </a:cubicBezTo>
                    <a:cubicBezTo>
                      <a:pt x="110" y="175"/>
                      <a:pt x="115" y="178"/>
                      <a:pt x="116" y="182"/>
                    </a:cubicBezTo>
                    <a:cubicBezTo>
                      <a:pt x="116" y="183"/>
                      <a:pt x="113" y="181"/>
                      <a:pt x="115" y="179"/>
                    </a:cubicBezTo>
                    <a:cubicBezTo>
                      <a:pt x="114" y="180"/>
                      <a:pt x="113" y="181"/>
                      <a:pt x="114" y="179"/>
                    </a:cubicBezTo>
                    <a:cubicBezTo>
                      <a:pt x="113" y="180"/>
                      <a:pt x="110" y="182"/>
                      <a:pt x="110" y="180"/>
                    </a:cubicBezTo>
                    <a:cubicBezTo>
                      <a:pt x="108" y="182"/>
                      <a:pt x="106" y="187"/>
                      <a:pt x="104" y="184"/>
                    </a:cubicBezTo>
                    <a:cubicBezTo>
                      <a:pt x="102" y="185"/>
                      <a:pt x="102" y="188"/>
                      <a:pt x="104" y="188"/>
                    </a:cubicBezTo>
                    <a:cubicBezTo>
                      <a:pt x="102" y="189"/>
                      <a:pt x="101" y="191"/>
                      <a:pt x="98" y="192"/>
                    </a:cubicBezTo>
                    <a:cubicBezTo>
                      <a:pt x="97" y="194"/>
                      <a:pt x="100" y="192"/>
                      <a:pt x="100" y="194"/>
                    </a:cubicBezTo>
                    <a:cubicBezTo>
                      <a:pt x="97" y="200"/>
                      <a:pt x="85" y="195"/>
                      <a:pt x="79" y="197"/>
                    </a:cubicBezTo>
                    <a:cubicBezTo>
                      <a:pt x="81" y="195"/>
                      <a:pt x="77" y="194"/>
                      <a:pt x="77" y="190"/>
                    </a:cubicBezTo>
                    <a:cubicBezTo>
                      <a:pt x="77" y="190"/>
                      <a:pt x="78" y="190"/>
                      <a:pt x="79" y="190"/>
                    </a:cubicBezTo>
                    <a:close/>
                    <a:moveTo>
                      <a:pt x="79" y="95"/>
                    </a:moveTo>
                    <a:cubicBezTo>
                      <a:pt x="79" y="94"/>
                      <a:pt x="79" y="96"/>
                      <a:pt x="81" y="95"/>
                    </a:cubicBezTo>
                    <a:cubicBezTo>
                      <a:pt x="80" y="96"/>
                      <a:pt x="78" y="96"/>
                      <a:pt x="79" y="98"/>
                    </a:cubicBezTo>
                    <a:cubicBezTo>
                      <a:pt x="78" y="98"/>
                      <a:pt x="76" y="95"/>
                      <a:pt x="76" y="97"/>
                    </a:cubicBezTo>
                    <a:cubicBezTo>
                      <a:pt x="73" y="96"/>
                      <a:pt x="76" y="96"/>
                      <a:pt x="76" y="95"/>
                    </a:cubicBezTo>
                    <a:cubicBezTo>
                      <a:pt x="76" y="97"/>
                      <a:pt x="80" y="96"/>
                      <a:pt x="79" y="95"/>
                    </a:cubicBezTo>
                    <a:close/>
                    <a:moveTo>
                      <a:pt x="81" y="176"/>
                    </a:moveTo>
                    <a:cubicBezTo>
                      <a:pt x="82" y="176"/>
                      <a:pt x="82" y="177"/>
                      <a:pt x="82" y="177"/>
                    </a:cubicBezTo>
                    <a:cubicBezTo>
                      <a:pt x="84" y="182"/>
                      <a:pt x="77" y="187"/>
                      <a:pt x="74" y="191"/>
                    </a:cubicBezTo>
                    <a:cubicBezTo>
                      <a:pt x="77" y="186"/>
                      <a:pt x="79" y="181"/>
                      <a:pt x="81" y="176"/>
                    </a:cubicBezTo>
                    <a:close/>
                    <a:moveTo>
                      <a:pt x="75" y="199"/>
                    </a:moveTo>
                    <a:cubicBezTo>
                      <a:pt x="77" y="199"/>
                      <a:pt x="77" y="199"/>
                      <a:pt x="77" y="199"/>
                    </a:cubicBezTo>
                    <a:cubicBezTo>
                      <a:pt x="77" y="201"/>
                      <a:pt x="76" y="201"/>
                      <a:pt x="76" y="203"/>
                    </a:cubicBezTo>
                    <a:cubicBezTo>
                      <a:pt x="77" y="201"/>
                      <a:pt x="78" y="200"/>
                      <a:pt x="78" y="199"/>
                    </a:cubicBezTo>
                    <a:cubicBezTo>
                      <a:pt x="83" y="199"/>
                      <a:pt x="87" y="198"/>
                      <a:pt x="92" y="198"/>
                    </a:cubicBezTo>
                    <a:cubicBezTo>
                      <a:pt x="85" y="202"/>
                      <a:pt x="79" y="202"/>
                      <a:pt x="71" y="204"/>
                    </a:cubicBezTo>
                    <a:cubicBezTo>
                      <a:pt x="72" y="202"/>
                      <a:pt x="76" y="203"/>
                      <a:pt x="75" y="199"/>
                    </a:cubicBezTo>
                    <a:close/>
                    <a:moveTo>
                      <a:pt x="76" y="85"/>
                    </a:moveTo>
                    <a:cubicBezTo>
                      <a:pt x="76" y="86"/>
                      <a:pt x="75" y="86"/>
                      <a:pt x="75" y="86"/>
                    </a:cubicBezTo>
                    <a:cubicBezTo>
                      <a:pt x="73" y="86"/>
                      <a:pt x="73" y="85"/>
                      <a:pt x="71" y="84"/>
                    </a:cubicBezTo>
                    <a:cubicBezTo>
                      <a:pt x="72" y="83"/>
                      <a:pt x="73" y="84"/>
                      <a:pt x="73" y="83"/>
                    </a:cubicBezTo>
                    <a:cubicBezTo>
                      <a:pt x="74" y="84"/>
                      <a:pt x="72" y="85"/>
                      <a:pt x="74" y="85"/>
                    </a:cubicBezTo>
                    <a:cubicBezTo>
                      <a:pt x="74" y="84"/>
                      <a:pt x="74" y="85"/>
                      <a:pt x="76" y="85"/>
                    </a:cubicBezTo>
                    <a:close/>
                    <a:moveTo>
                      <a:pt x="73" y="68"/>
                    </a:moveTo>
                    <a:cubicBezTo>
                      <a:pt x="72" y="70"/>
                      <a:pt x="72" y="65"/>
                      <a:pt x="70" y="66"/>
                    </a:cubicBezTo>
                    <a:cubicBezTo>
                      <a:pt x="72" y="69"/>
                      <a:pt x="71" y="70"/>
                      <a:pt x="71" y="73"/>
                    </a:cubicBezTo>
                    <a:cubicBezTo>
                      <a:pt x="73" y="72"/>
                      <a:pt x="74" y="71"/>
                      <a:pt x="74" y="69"/>
                    </a:cubicBezTo>
                    <a:cubicBezTo>
                      <a:pt x="75" y="70"/>
                      <a:pt x="75" y="71"/>
                      <a:pt x="76" y="73"/>
                    </a:cubicBezTo>
                    <a:cubicBezTo>
                      <a:pt x="75" y="70"/>
                      <a:pt x="79" y="71"/>
                      <a:pt x="79" y="74"/>
                    </a:cubicBezTo>
                    <a:cubicBezTo>
                      <a:pt x="77" y="74"/>
                      <a:pt x="77" y="74"/>
                      <a:pt x="77" y="73"/>
                    </a:cubicBezTo>
                    <a:cubicBezTo>
                      <a:pt x="76" y="73"/>
                      <a:pt x="76" y="74"/>
                      <a:pt x="76" y="74"/>
                    </a:cubicBezTo>
                    <a:cubicBezTo>
                      <a:pt x="78" y="76"/>
                      <a:pt x="77" y="82"/>
                      <a:pt x="81" y="82"/>
                    </a:cubicBezTo>
                    <a:cubicBezTo>
                      <a:pt x="81" y="81"/>
                      <a:pt x="79" y="80"/>
                      <a:pt x="81" y="79"/>
                    </a:cubicBezTo>
                    <a:cubicBezTo>
                      <a:pt x="80" y="78"/>
                      <a:pt x="80" y="78"/>
                      <a:pt x="79" y="78"/>
                    </a:cubicBezTo>
                    <a:cubicBezTo>
                      <a:pt x="80" y="76"/>
                      <a:pt x="79" y="75"/>
                      <a:pt x="79" y="74"/>
                    </a:cubicBezTo>
                    <a:cubicBezTo>
                      <a:pt x="81" y="74"/>
                      <a:pt x="81" y="77"/>
                      <a:pt x="81" y="78"/>
                    </a:cubicBezTo>
                    <a:cubicBezTo>
                      <a:pt x="82" y="78"/>
                      <a:pt x="82" y="77"/>
                      <a:pt x="83" y="77"/>
                    </a:cubicBezTo>
                    <a:cubicBezTo>
                      <a:pt x="83" y="76"/>
                      <a:pt x="80" y="77"/>
                      <a:pt x="81" y="75"/>
                    </a:cubicBezTo>
                    <a:cubicBezTo>
                      <a:pt x="83" y="76"/>
                      <a:pt x="86" y="78"/>
                      <a:pt x="85" y="80"/>
                    </a:cubicBezTo>
                    <a:cubicBezTo>
                      <a:pt x="83" y="80"/>
                      <a:pt x="85" y="78"/>
                      <a:pt x="82" y="78"/>
                    </a:cubicBezTo>
                    <a:cubicBezTo>
                      <a:pt x="81" y="79"/>
                      <a:pt x="83" y="81"/>
                      <a:pt x="82" y="84"/>
                    </a:cubicBezTo>
                    <a:cubicBezTo>
                      <a:pt x="80" y="82"/>
                      <a:pt x="80" y="85"/>
                      <a:pt x="78" y="85"/>
                    </a:cubicBezTo>
                    <a:cubicBezTo>
                      <a:pt x="74" y="83"/>
                      <a:pt x="73" y="76"/>
                      <a:pt x="71" y="77"/>
                    </a:cubicBezTo>
                    <a:cubicBezTo>
                      <a:pt x="70" y="78"/>
                      <a:pt x="70" y="78"/>
                      <a:pt x="70" y="76"/>
                    </a:cubicBezTo>
                    <a:cubicBezTo>
                      <a:pt x="70" y="76"/>
                      <a:pt x="70" y="77"/>
                      <a:pt x="70" y="77"/>
                    </a:cubicBezTo>
                    <a:cubicBezTo>
                      <a:pt x="71" y="77"/>
                      <a:pt x="72" y="76"/>
                      <a:pt x="72" y="75"/>
                    </a:cubicBezTo>
                    <a:cubicBezTo>
                      <a:pt x="73" y="75"/>
                      <a:pt x="73" y="76"/>
                      <a:pt x="74" y="76"/>
                    </a:cubicBezTo>
                    <a:cubicBezTo>
                      <a:pt x="74" y="76"/>
                      <a:pt x="72" y="75"/>
                      <a:pt x="74" y="74"/>
                    </a:cubicBezTo>
                    <a:cubicBezTo>
                      <a:pt x="73" y="74"/>
                      <a:pt x="72" y="73"/>
                      <a:pt x="71" y="73"/>
                    </a:cubicBezTo>
                    <a:cubicBezTo>
                      <a:pt x="69" y="70"/>
                      <a:pt x="68" y="67"/>
                      <a:pt x="68" y="64"/>
                    </a:cubicBezTo>
                    <a:cubicBezTo>
                      <a:pt x="71" y="64"/>
                      <a:pt x="71" y="67"/>
                      <a:pt x="73" y="68"/>
                    </a:cubicBezTo>
                    <a:close/>
                    <a:moveTo>
                      <a:pt x="73" y="61"/>
                    </a:moveTo>
                    <a:cubicBezTo>
                      <a:pt x="74" y="62"/>
                      <a:pt x="74" y="62"/>
                      <a:pt x="75" y="62"/>
                    </a:cubicBezTo>
                    <a:cubicBezTo>
                      <a:pt x="72" y="65"/>
                      <a:pt x="68" y="61"/>
                      <a:pt x="66" y="58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60"/>
                      <a:pt x="70" y="61"/>
                      <a:pt x="73" y="61"/>
                    </a:cubicBezTo>
                    <a:close/>
                    <a:moveTo>
                      <a:pt x="61" y="205"/>
                    </a:moveTo>
                    <a:cubicBezTo>
                      <a:pt x="63" y="203"/>
                      <a:pt x="67" y="201"/>
                      <a:pt x="71" y="200"/>
                    </a:cubicBezTo>
                    <a:cubicBezTo>
                      <a:pt x="71" y="205"/>
                      <a:pt x="65" y="204"/>
                      <a:pt x="61" y="205"/>
                    </a:cubicBezTo>
                    <a:close/>
                    <a:moveTo>
                      <a:pt x="62" y="53"/>
                    </a:moveTo>
                    <a:cubicBezTo>
                      <a:pt x="63" y="53"/>
                      <a:pt x="63" y="52"/>
                      <a:pt x="64" y="52"/>
                    </a:cubicBezTo>
                    <a:cubicBezTo>
                      <a:pt x="65" y="53"/>
                      <a:pt x="63" y="54"/>
                      <a:pt x="65" y="54"/>
                    </a:cubicBezTo>
                    <a:cubicBezTo>
                      <a:pt x="63" y="56"/>
                      <a:pt x="59" y="50"/>
                      <a:pt x="57" y="48"/>
                    </a:cubicBezTo>
                    <a:cubicBezTo>
                      <a:pt x="57" y="48"/>
                      <a:pt x="57" y="49"/>
                      <a:pt x="58" y="48"/>
                    </a:cubicBezTo>
                    <a:cubicBezTo>
                      <a:pt x="56" y="47"/>
                      <a:pt x="56" y="43"/>
                      <a:pt x="53" y="44"/>
                    </a:cubicBezTo>
                    <a:cubicBezTo>
                      <a:pt x="53" y="40"/>
                      <a:pt x="54" y="41"/>
                      <a:pt x="56" y="39"/>
                    </a:cubicBezTo>
                    <a:cubicBezTo>
                      <a:pt x="59" y="40"/>
                      <a:pt x="59" y="43"/>
                      <a:pt x="62" y="45"/>
                    </a:cubicBezTo>
                    <a:cubicBezTo>
                      <a:pt x="61" y="48"/>
                      <a:pt x="64" y="51"/>
                      <a:pt x="62" y="53"/>
                    </a:cubicBezTo>
                    <a:close/>
                    <a:moveTo>
                      <a:pt x="42" y="30"/>
                    </a:moveTo>
                    <a:cubicBezTo>
                      <a:pt x="44" y="31"/>
                      <a:pt x="45" y="33"/>
                      <a:pt x="47" y="33"/>
                    </a:cubicBezTo>
                    <a:cubicBezTo>
                      <a:pt x="46" y="34"/>
                      <a:pt x="45" y="34"/>
                      <a:pt x="44" y="34"/>
                    </a:cubicBezTo>
                    <a:cubicBezTo>
                      <a:pt x="44" y="32"/>
                      <a:pt x="41" y="33"/>
                      <a:pt x="42" y="30"/>
                    </a:cubicBezTo>
                    <a:close/>
                    <a:moveTo>
                      <a:pt x="34" y="30"/>
                    </a:moveTo>
                    <a:cubicBezTo>
                      <a:pt x="33" y="29"/>
                      <a:pt x="34" y="27"/>
                      <a:pt x="36" y="27"/>
                    </a:cubicBezTo>
                    <a:cubicBezTo>
                      <a:pt x="36" y="28"/>
                      <a:pt x="37" y="27"/>
                      <a:pt x="37" y="29"/>
                    </a:cubicBezTo>
                    <a:cubicBezTo>
                      <a:pt x="35" y="28"/>
                      <a:pt x="36" y="30"/>
                      <a:pt x="34" y="30"/>
                    </a:cubicBezTo>
                    <a:close/>
                    <a:moveTo>
                      <a:pt x="53" y="206"/>
                    </a:moveTo>
                    <a:cubicBezTo>
                      <a:pt x="44" y="203"/>
                      <a:pt x="42" y="213"/>
                      <a:pt x="34" y="210"/>
                    </a:cubicBezTo>
                    <a:cubicBezTo>
                      <a:pt x="35" y="206"/>
                      <a:pt x="38" y="204"/>
                      <a:pt x="41" y="202"/>
                    </a:cubicBezTo>
                    <a:cubicBezTo>
                      <a:pt x="44" y="204"/>
                      <a:pt x="50" y="203"/>
                      <a:pt x="53" y="206"/>
                    </a:cubicBezTo>
                    <a:close/>
                    <a:moveTo>
                      <a:pt x="25" y="215"/>
                    </a:moveTo>
                    <a:cubicBezTo>
                      <a:pt x="27" y="215"/>
                      <a:pt x="26" y="217"/>
                      <a:pt x="28" y="217"/>
                    </a:cubicBezTo>
                    <a:cubicBezTo>
                      <a:pt x="31" y="216"/>
                      <a:pt x="32" y="215"/>
                      <a:pt x="33" y="212"/>
                    </a:cubicBezTo>
                    <a:cubicBezTo>
                      <a:pt x="38" y="211"/>
                      <a:pt x="43" y="211"/>
                      <a:pt x="47" y="211"/>
                    </a:cubicBezTo>
                    <a:cubicBezTo>
                      <a:pt x="46" y="210"/>
                      <a:pt x="52" y="206"/>
                      <a:pt x="54" y="209"/>
                    </a:cubicBezTo>
                    <a:cubicBezTo>
                      <a:pt x="53" y="210"/>
                      <a:pt x="53" y="210"/>
                      <a:pt x="52" y="211"/>
                    </a:cubicBezTo>
                    <a:cubicBezTo>
                      <a:pt x="53" y="212"/>
                      <a:pt x="53" y="212"/>
                      <a:pt x="53" y="212"/>
                    </a:cubicBezTo>
                    <a:cubicBezTo>
                      <a:pt x="55" y="210"/>
                      <a:pt x="57" y="208"/>
                      <a:pt x="59" y="206"/>
                    </a:cubicBezTo>
                    <a:cubicBezTo>
                      <a:pt x="63" y="209"/>
                      <a:pt x="68" y="204"/>
                      <a:pt x="70" y="207"/>
                    </a:cubicBezTo>
                    <a:cubicBezTo>
                      <a:pt x="70" y="205"/>
                      <a:pt x="73" y="205"/>
                      <a:pt x="74" y="205"/>
                    </a:cubicBezTo>
                    <a:cubicBezTo>
                      <a:pt x="83" y="204"/>
                      <a:pt x="92" y="199"/>
                      <a:pt x="101" y="198"/>
                    </a:cubicBezTo>
                    <a:cubicBezTo>
                      <a:pt x="101" y="198"/>
                      <a:pt x="102" y="198"/>
                      <a:pt x="102" y="198"/>
                    </a:cubicBezTo>
                    <a:cubicBezTo>
                      <a:pt x="102" y="198"/>
                      <a:pt x="101" y="198"/>
                      <a:pt x="101" y="198"/>
                    </a:cubicBezTo>
                    <a:cubicBezTo>
                      <a:pt x="100" y="199"/>
                      <a:pt x="100" y="200"/>
                      <a:pt x="99" y="200"/>
                    </a:cubicBezTo>
                    <a:cubicBezTo>
                      <a:pt x="99" y="202"/>
                      <a:pt x="100" y="203"/>
                      <a:pt x="100" y="204"/>
                    </a:cubicBezTo>
                    <a:cubicBezTo>
                      <a:pt x="100" y="202"/>
                      <a:pt x="101" y="204"/>
                      <a:pt x="103" y="204"/>
                    </a:cubicBezTo>
                    <a:cubicBezTo>
                      <a:pt x="103" y="202"/>
                      <a:pt x="105" y="202"/>
                      <a:pt x="104" y="199"/>
                    </a:cubicBezTo>
                    <a:cubicBezTo>
                      <a:pt x="106" y="200"/>
                      <a:pt x="106" y="199"/>
                      <a:pt x="107" y="199"/>
                    </a:cubicBezTo>
                    <a:cubicBezTo>
                      <a:pt x="106" y="202"/>
                      <a:pt x="110" y="203"/>
                      <a:pt x="110" y="206"/>
                    </a:cubicBezTo>
                    <a:cubicBezTo>
                      <a:pt x="109" y="206"/>
                      <a:pt x="107" y="205"/>
                      <a:pt x="105" y="205"/>
                    </a:cubicBezTo>
                    <a:cubicBezTo>
                      <a:pt x="101" y="213"/>
                      <a:pt x="89" y="213"/>
                      <a:pt x="85" y="218"/>
                    </a:cubicBezTo>
                    <a:cubicBezTo>
                      <a:pt x="83" y="218"/>
                      <a:pt x="83" y="218"/>
                      <a:pt x="81" y="218"/>
                    </a:cubicBezTo>
                    <a:cubicBezTo>
                      <a:pt x="80" y="219"/>
                      <a:pt x="79" y="220"/>
                      <a:pt x="80" y="222"/>
                    </a:cubicBezTo>
                    <a:cubicBezTo>
                      <a:pt x="73" y="224"/>
                      <a:pt x="68" y="228"/>
                      <a:pt x="63" y="232"/>
                    </a:cubicBezTo>
                    <a:cubicBezTo>
                      <a:pt x="61" y="234"/>
                      <a:pt x="59" y="236"/>
                      <a:pt x="56" y="238"/>
                    </a:cubicBezTo>
                    <a:cubicBezTo>
                      <a:pt x="54" y="237"/>
                      <a:pt x="58" y="236"/>
                      <a:pt x="56" y="235"/>
                    </a:cubicBezTo>
                    <a:cubicBezTo>
                      <a:pt x="53" y="237"/>
                      <a:pt x="48" y="236"/>
                      <a:pt x="48" y="242"/>
                    </a:cubicBezTo>
                    <a:cubicBezTo>
                      <a:pt x="51" y="243"/>
                      <a:pt x="52" y="245"/>
                      <a:pt x="57" y="244"/>
                    </a:cubicBezTo>
                    <a:cubicBezTo>
                      <a:pt x="55" y="241"/>
                      <a:pt x="60" y="238"/>
                      <a:pt x="62" y="235"/>
                    </a:cubicBezTo>
                    <a:cubicBezTo>
                      <a:pt x="62" y="236"/>
                      <a:pt x="61" y="238"/>
                      <a:pt x="62" y="238"/>
                    </a:cubicBezTo>
                    <a:cubicBezTo>
                      <a:pt x="67" y="230"/>
                      <a:pt x="74" y="225"/>
                      <a:pt x="83" y="222"/>
                    </a:cubicBezTo>
                    <a:cubicBezTo>
                      <a:pt x="86" y="218"/>
                      <a:pt x="91" y="215"/>
                      <a:pt x="97" y="213"/>
                    </a:cubicBezTo>
                    <a:cubicBezTo>
                      <a:pt x="91" y="219"/>
                      <a:pt x="84" y="223"/>
                      <a:pt x="78" y="228"/>
                    </a:cubicBezTo>
                    <a:cubicBezTo>
                      <a:pt x="78" y="229"/>
                      <a:pt x="78" y="229"/>
                      <a:pt x="78" y="229"/>
                    </a:cubicBezTo>
                    <a:cubicBezTo>
                      <a:pt x="85" y="223"/>
                      <a:pt x="94" y="220"/>
                      <a:pt x="99" y="213"/>
                    </a:cubicBezTo>
                    <a:cubicBezTo>
                      <a:pt x="100" y="214"/>
                      <a:pt x="100" y="215"/>
                      <a:pt x="102" y="215"/>
                    </a:cubicBezTo>
                    <a:cubicBezTo>
                      <a:pt x="103" y="213"/>
                      <a:pt x="105" y="213"/>
                      <a:pt x="106" y="213"/>
                    </a:cubicBezTo>
                    <a:cubicBezTo>
                      <a:pt x="103" y="215"/>
                      <a:pt x="103" y="217"/>
                      <a:pt x="100" y="219"/>
                    </a:cubicBezTo>
                    <a:cubicBezTo>
                      <a:pt x="102" y="219"/>
                      <a:pt x="102" y="218"/>
                      <a:pt x="104" y="217"/>
                    </a:cubicBezTo>
                    <a:cubicBezTo>
                      <a:pt x="104" y="220"/>
                      <a:pt x="106" y="221"/>
                      <a:pt x="105" y="223"/>
                    </a:cubicBezTo>
                    <a:cubicBezTo>
                      <a:pt x="111" y="223"/>
                      <a:pt x="112" y="232"/>
                      <a:pt x="120" y="233"/>
                    </a:cubicBezTo>
                    <a:cubicBezTo>
                      <a:pt x="123" y="230"/>
                      <a:pt x="130" y="228"/>
                      <a:pt x="133" y="232"/>
                    </a:cubicBezTo>
                    <a:cubicBezTo>
                      <a:pt x="134" y="236"/>
                      <a:pt x="131" y="241"/>
                      <a:pt x="128" y="237"/>
                    </a:cubicBezTo>
                    <a:cubicBezTo>
                      <a:pt x="128" y="239"/>
                      <a:pt x="130" y="238"/>
                      <a:pt x="130" y="240"/>
                    </a:cubicBezTo>
                    <a:cubicBezTo>
                      <a:pt x="129" y="240"/>
                      <a:pt x="129" y="240"/>
                      <a:pt x="128" y="239"/>
                    </a:cubicBezTo>
                    <a:cubicBezTo>
                      <a:pt x="129" y="241"/>
                      <a:pt x="128" y="242"/>
                      <a:pt x="127" y="243"/>
                    </a:cubicBezTo>
                    <a:cubicBezTo>
                      <a:pt x="127" y="243"/>
                      <a:pt x="128" y="244"/>
                      <a:pt x="128" y="244"/>
                    </a:cubicBezTo>
                    <a:cubicBezTo>
                      <a:pt x="127" y="244"/>
                      <a:pt x="127" y="244"/>
                      <a:pt x="126" y="245"/>
                    </a:cubicBezTo>
                    <a:cubicBezTo>
                      <a:pt x="131" y="248"/>
                      <a:pt x="124" y="254"/>
                      <a:pt x="119" y="252"/>
                    </a:cubicBezTo>
                    <a:cubicBezTo>
                      <a:pt x="119" y="251"/>
                      <a:pt x="116" y="250"/>
                      <a:pt x="116" y="251"/>
                    </a:cubicBezTo>
                    <a:cubicBezTo>
                      <a:pt x="119" y="252"/>
                      <a:pt x="120" y="253"/>
                      <a:pt x="121" y="256"/>
                    </a:cubicBezTo>
                    <a:cubicBezTo>
                      <a:pt x="120" y="256"/>
                      <a:pt x="120" y="256"/>
                      <a:pt x="120" y="257"/>
                    </a:cubicBezTo>
                    <a:cubicBezTo>
                      <a:pt x="119" y="257"/>
                      <a:pt x="118" y="257"/>
                      <a:pt x="118" y="257"/>
                    </a:cubicBezTo>
                    <a:cubicBezTo>
                      <a:pt x="118" y="258"/>
                      <a:pt x="118" y="259"/>
                      <a:pt x="118" y="260"/>
                    </a:cubicBezTo>
                    <a:cubicBezTo>
                      <a:pt x="120" y="260"/>
                      <a:pt x="120" y="260"/>
                      <a:pt x="120" y="260"/>
                    </a:cubicBezTo>
                    <a:cubicBezTo>
                      <a:pt x="120" y="259"/>
                      <a:pt x="121" y="260"/>
                      <a:pt x="122" y="260"/>
                    </a:cubicBezTo>
                    <a:cubicBezTo>
                      <a:pt x="122" y="261"/>
                      <a:pt x="124" y="261"/>
                      <a:pt x="122" y="262"/>
                    </a:cubicBezTo>
                    <a:cubicBezTo>
                      <a:pt x="122" y="262"/>
                      <a:pt x="122" y="262"/>
                      <a:pt x="122" y="262"/>
                    </a:cubicBezTo>
                    <a:cubicBezTo>
                      <a:pt x="123" y="263"/>
                      <a:pt x="123" y="263"/>
                      <a:pt x="123" y="263"/>
                    </a:cubicBezTo>
                    <a:cubicBezTo>
                      <a:pt x="123" y="263"/>
                      <a:pt x="124" y="262"/>
                      <a:pt x="125" y="262"/>
                    </a:cubicBezTo>
                    <a:cubicBezTo>
                      <a:pt x="126" y="263"/>
                      <a:pt x="127" y="265"/>
                      <a:pt x="128" y="263"/>
                    </a:cubicBezTo>
                    <a:cubicBezTo>
                      <a:pt x="127" y="263"/>
                      <a:pt x="127" y="261"/>
                      <a:pt x="127" y="260"/>
                    </a:cubicBezTo>
                    <a:cubicBezTo>
                      <a:pt x="128" y="259"/>
                      <a:pt x="128" y="259"/>
                      <a:pt x="130" y="259"/>
                    </a:cubicBezTo>
                    <a:cubicBezTo>
                      <a:pt x="129" y="261"/>
                      <a:pt x="130" y="261"/>
                      <a:pt x="130" y="262"/>
                    </a:cubicBezTo>
                    <a:cubicBezTo>
                      <a:pt x="129" y="263"/>
                      <a:pt x="127" y="265"/>
                      <a:pt x="128" y="267"/>
                    </a:cubicBezTo>
                    <a:cubicBezTo>
                      <a:pt x="129" y="265"/>
                      <a:pt x="130" y="263"/>
                      <a:pt x="131" y="262"/>
                    </a:cubicBezTo>
                    <a:cubicBezTo>
                      <a:pt x="132" y="262"/>
                      <a:pt x="132" y="263"/>
                      <a:pt x="133" y="263"/>
                    </a:cubicBezTo>
                    <a:cubicBezTo>
                      <a:pt x="133" y="263"/>
                      <a:pt x="133" y="261"/>
                      <a:pt x="135" y="262"/>
                    </a:cubicBezTo>
                    <a:cubicBezTo>
                      <a:pt x="135" y="259"/>
                      <a:pt x="134" y="263"/>
                      <a:pt x="133" y="261"/>
                    </a:cubicBezTo>
                    <a:cubicBezTo>
                      <a:pt x="137" y="258"/>
                      <a:pt x="133" y="258"/>
                      <a:pt x="136" y="255"/>
                    </a:cubicBezTo>
                    <a:cubicBezTo>
                      <a:pt x="136" y="258"/>
                      <a:pt x="141" y="254"/>
                      <a:pt x="139" y="254"/>
                    </a:cubicBezTo>
                    <a:cubicBezTo>
                      <a:pt x="138" y="255"/>
                      <a:pt x="140" y="253"/>
                      <a:pt x="139" y="252"/>
                    </a:cubicBezTo>
                    <a:cubicBezTo>
                      <a:pt x="138" y="251"/>
                      <a:pt x="138" y="253"/>
                      <a:pt x="137" y="253"/>
                    </a:cubicBezTo>
                    <a:cubicBezTo>
                      <a:pt x="136" y="250"/>
                      <a:pt x="139" y="246"/>
                      <a:pt x="140" y="245"/>
                    </a:cubicBezTo>
                    <a:cubicBezTo>
                      <a:pt x="140" y="246"/>
                      <a:pt x="140" y="248"/>
                      <a:pt x="141" y="249"/>
                    </a:cubicBezTo>
                    <a:cubicBezTo>
                      <a:pt x="141" y="247"/>
                      <a:pt x="143" y="247"/>
                      <a:pt x="143" y="245"/>
                    </a:cubicBezTo>
                    <a:cubicBezTo>
                      <a:pt x="142" y="244"/>
                      <a:pt x="142" y="244"/>
                      <a:pt x="140" y="244"/>
                    </a:cubicBezTo>
                    <a:cubicBezTo>
                      <a:pt x="141" y="243"/>
                      <a:pt x="141" y="241"/>
                      <a:pt x="143" y="243"/>
                    </a:cubicBezTo>
                    <a:cubicBezTo>
                      <a:pt x="142" y="240"/>
                      <a:pt x="144" y="239"/>
                      <a:pt x="145" y="238"/>
                    </a:cubicBezTo>
                    <a:cubicBezTo>
                      <a:pt x="146" y="239"/>
                      <a:pt x="148" y="240"/>
                      <a:pt x="149" y="239"/>
                    </a:cubicBezTo>
                    <a:cubicBezTo>
                      <a:pt x="150" y="236"/>
                      <a:pt x="146" y="237"/>
                      <a:pt x="147" y="235"/>
                    </a:cubicBezTo>
                    <a:cubicBezTo>
                      <a:pt x="149" y="234"/>
                      <a:pt x="150" y="237"/>
                      <a:pt x="151" y="235"/>
                    </a:cubicBezTo>
                    <a:cubicBezTo>
                      <a:pt x="150" y="235"/>
                      <a:pt x="149" y="235"/>
                      <a:pt x="149" y="234"/>
                    </a:cubicBezTo>
                    <a:cubicBezTo>
                      <a:pt x="151" y="234"/>
                      <a:pt x="152" y="233"/>
                      <a:pt x="152" y="231"/>
                    </a:cubicBezTo>
                    <a:cubicBezTo>
                      <a:pt x="151" y="230"/>
                      <a:pt x="151" y="231"/>
                      <a:pt x="150" y="230"/>
                    </a:cubicBezTo>
                    <a:cubicBezTo>
                      <a:pt x="152" y="229"/>
                      <a:pt x="153" y="227"/>
                      <a:pt x="155" y="226"/>
                    </a:cubicBezTo>
                    <a:cubicBezTo>
                      <a:pt x="156" y="226"/>
                      <a:pt x="155" y="228"/>
                      <a:pt x="157" y="227"/>
                    </a:cubicBezTo>
                    <a:cubicBezTo>
                      <a:pt x="160" y="226"/>
                      <a:pt x="160" y="223"/>
                      <a:pt x="161" y="223"/>
                    </a:cubicBezTo>
                    <a:cubicBezTo>
                      <a:pt x="161" y="223"/>
                      <a:pt x="166" y="226"/>
                      <a:pt x="164" y="222"/>
                    </a:cubicBezTo>
                    <a:cubicBezTo>
                      <a:pt x="163" y="222"/>
                      <a:pt x="161" y="222"/>
                      <a:pt x="161" y="220"/>
                    </a:cubicBezTo>
                    <a:cubicBezTo>
                      <a:pt x="164" y="220"/>
                      <a:pt x="165" y="223"/>
                      <a:pt x="166" y="222"/>
                    </a:cubicBezTo>
                    <a:cubicBezTo>
                      <a:pt x="166" y="227"/>
                      <a:pt x="174" y="232"/>
                      <a:pt x="170" y="239"/>
                    </a:cubicBezTo>
                    <a:cubicBezTo>
                      <a:pt x="170" y="240"/>
                      <a:pt x="171" y="240"/>
                      <a:pt x="172" y="240"/>
                    </a:cubicBezTo>
                    <a:cubicBezTo>
                      <a:pt x="172" y="238"/>
                      <a:pt x="173" y="237"/>
                      <a:pt x="173" y="235"/>
                    </a:cubicBezTo>
                    <a:cubicBezTo>
                      <a:pt x="172" y="234"/>
                      <a:pt x="170" y="231"/>
                      <a:pt x="171" y="229"/>
                    </a:cubicBezTo>
                    <a:cubicBezTo>
                      <a:pt x="174" y="232"/>
                      <a:pt x="176" y="240"/>
                      <a:pt x="181" y="240"/>
                    </a:cubicBezTo>
                    <a:cubicBezTo>
                      <a:pt x="178" y="239"/>
                      <a:pt x="176" y="236"/>
                      <a:pt x="175" y="233"/>
                    </a:cubicBezTo>
                    <a:cubicBezTo>
                      <a:pt x="175" y="233"/>
                      <a:pt x="177" y="235"/>
                      <a:pt x="177" y="233"/>
                    </a:cubicBezTo>
                    <a:cubicBezTo>
                      <a:pt x="173" y="231"/>
                      <a:pt x="168" y="222"/>
                      <a:pt x="169" y="220"/>
                    </a:cubicBezTo>
                    <a:cubicBezTo>
                      <a:pt x="168" y="218"/>
                      <a:pt x="168" y="220"/>
                      <a:pt x="167" y="220"/>
                    </a:cubicBezTo>
                    <a:cubicBezTo>
                      <a:pt x="165" y="218"/>
                      <a:pt x="167" y="216"/>
                      <a:pt x="165" y="214"/>
                    </a:cubicBezTo>
                    <a:cubicBezTo>
                      <a:pt x="165" y="213"/>
                      <a:pt x="167" y="211"/>
                      <a:pt x="168" y="212"/>
                    </a:cubicBezTo>
                    <a:cubicBezTo>
                      <a:pt x="167" y="212"/>
                      <a:pt x="166" y="213"/>
                      <a:pt x="166" y="215"/>
                    </a:cubicBezTo>
                    <a:cubicBezTo>
                      <a:pt x="167" y="215"/>
                      <a:pt x="166" y="216"/>
                      <a:pt x="167" y="216"/>
                    </a:cubicBezTo>
                    <a:cubicBezTo>
                      <a:pt x="167" y="215"/>
                      <a:pt x="170" y="215"/>
                      <a:pt x="171" y="216"/>
                    </a:cubicBezTo>
                    <a:cubicBezTo>
                      <a:pt x="172" y="214"/>
                      <a:pt x="170" y="212"/>
                      <a:pt x="172" y="211"/>
                    </a:cubicBezTo>
                    <a:cubicBezTo>
                      <a:pt x="172" y="213"/>
                      <a:pt x="173" y="214"/>
                      <a:pt x="172" y="216"/>
                    </a:cubicBezTo>
                    <a:cubicBezTo>
                      <a:pt x="174" y="216"/>
                      <a:pt x="173" y="214"/>
                      <a:pt x="176" y="215"/>
                    </a:cubicBezTo>
                    <a:cubicBezTo>
                      <a:pt x="175" y="217"/>
                      <a:pt x="173" y="217"/>
                      <a:pt x="173" y="219"/>
                    </a:cubicBezTo>
                    <a:cubicBezTo>
                      <a:pt x="176" y="218"/>
                      <a:pt x="178" y="221"/>
                      <a:pt x="182" y="220"/>
                    </a:cubicBezTo>
                    <a:cubicBezTo>
                      <a:pt x="186" y="227"/>
                      <a:pt x="181" y="232"/>
                      <a:pt x="188" y="237"/>
                    </a:cubicBezTo>
                    <a:cubicBezTo>
                      <a:pt x="187" y="237"/>
                      <a:pt x="186" y="238"/>
                      <a:pt x="187" y="240"/>
                    </a:cubicBezTo>
                    <a:cubicBezTo>
                      <a:pt x="190" y="241"/>
                      <a:pt x="188" y="237"/>
                      <a:pt x="189" y="237"/>
                    </a:cubicBezTo>
                    <a:cubicBezTo>
                      <a:pt x="191" y="238"/>
                      <a:pt x="194" y="238"/>
                      <a:pt x="195" y="241"/>
                    </a:cubicBezTo>
                    <a:cubicBezTo>
                      <a:pt x="195" y="241"/>
                      <a:pt x="193" y="244"/>
                      <a:pt x="195" y="244"/>
                    </a:cubicBezTo>
                    <a:cubicBezTo>
                      <a:pt x="197" y="241"/>
                      <a:pt x="200" y="239"/>
                      <a:pt x="201" y="237"/>
                    </a:cubicBezTo>
                    <a:cubicBezTo>
                      <a:pt x="202" y="237"/>
                      <a:pt x="201" y="239"/>
                      <a:pt x="202" y="239"/>
                    </a:cubicBezTo>
                    <a:cubicBezTo>
                      <a:pt x="202" y="236"/>
                      <a:pt x="205" y="232"/>
                      <a:pt x="204" y="229"/>
                    </a:cubicBezTo>
                    <a:cubicBezTo>
                      <a:pt x="206" y="230"/>
                      <a:pt x="207" y="227"/>
                      <a:pt x="208" y="228"/>
                    </a:cubicBezTo>
                    <a:cubicBezTo>
                      <a:pt x="208" y="231"/>
                      <a:pt x="207" y="232"/>
                      <a:pt x="207" y="234"/>
                    </a:cubicBezTo>
                    <a:cubicBezTo>
                      <a:pt x="205" y="232"/>
                      <a:pt x="203" y="234"/>
                      <a:pt x="203" y="236"/>
                    </a:cubicBezTo>
                    <a:cubicBezTo>
                      <a:pt x="205" y="237"/>
                      <a:pt x="206" y="234"/>
                      <a:pt x="209" y="234"/>
                    </a:cubicBezTo>
                    <a:cubicBezTo>
                      <a:pt x="208" y="235"/>
                      <a:pt x="209" y="238"/>
                      <a:pt x="207" y="239"/>
                    </a:cubicBezTo>
                    <a:cubicBezTo>
                      <a:pt x="208" y="238"/>
                      <a:pt x="207" y="236"/>
                      <a:pt x="208" y="235"/>
                    </a:cubicBezTo>
                    <a:cubicBezTo>
                      <a:pt x="205" y="236"/>
                      <a:pt x="205" y="241"/>
                      <a:pt x="206" y="243"/>
                    </a:cubicBezTo>
                    <a:cubicBezTo>
                      <a:pt x="209" y="243"/>
                      <a:pt x="209" y="243"/>
                      <a:pt x="209" y="243"/>
                    </a:cubicBezTo>
                    <a:cubicBezTo>
                      <a:pt x="209" y="242"/>
                      <a:pt x="208" y="240"/>
                      <a:pt x="209" y="239"/>
                    </a:cubicBezTo>
                    <a:cubicBezTo>
                      <a:pt x="209" y="241"/>
                      <a:pt x="208" y="244"/>
                      <a:pt x="210" y="244"/>
                    </a:cubicBezTo>
                    <a:cubicBezTo>
                      <a:pt x="210" y="242"/>
                      <a:pt x="210" y="239"/>
                      <a:pt x="213" y="238"/>
                    </a:cubicBezTo>
                    <a:cubicBezTo>
                      <a:pt x="211" y="238"/>
                      <a:pt x="213" y="235"/>
                      <a:pt x="213" y="235"/>
                    </a:cubicBezTo>
                    <a:cubicBezTo>
                      <a:pt x="211" y="235"/>
                      <a:pt x="212" y="231"/>
                      <a:pt x="213" y="229"/>
                    </a:cubicBezTo>
                    <a:cubicBezTo>
                      <a:pt x="217" y="234"/>
                      <a:pt x="220" y="240"/>
                      <a:pt x="222" y="247"/>
                    </a:cubicBezTo>
                    <a:cubicBezTo>
                      <a:pt x="222" y="250"/>
                      <a:pt x="220" y="254"/>
                      <a:pt x="224" y="255"/>
                    </a:cubicBezTo>
                    <a:cubicBezTo>
                      <a:pt x="225" y="246"/>
                      <a:pt x="218" y="236"/>
                      <a:pt x="215" y="228"/>
                    </a:cubicBezTo>
                    <a:cubicBezTo>
                      <a:pt x="215" y="228"/>
                      <a:pt x="215" y="227"/>
                      <a:pt x="216" y="227"/>
                    </a:cubicBezTo>
                    <a:cubicBezTo>
                      <a:pt x="210" y="226"/>
                      <a:pt x="212" y="222"/>
                      <a:pt x="212" y="219"/>
                    </a:cubicBezTo>
                    <a:cubicBezTo>
                      <a:pt x="212" y="219"/>
                      <a:pt x="210" y="219"/>
                      <a:pt x="210" y="218"/>
                    </a:cubicBezTo>
                    <a:cubicBezTo>
                      <a:pt x="210" y="217"/>
                      <a:pt x="212" y="214"/>
                      <a:pt x="212" y="215"/>
                    </a:cubicBezTo>
                    <a:cubicBezTo>
                      <a:pt x="212" y="216"/>
                      <a:pt x="211" y="217"/>
                      <a:pt x="212" y="218"/>
                    </a:cubicBezTo>
                    <a:cubicBezTo>
                      <a:pt x="216" y="219"/>
                      <a:pt x="220" y="219"/>
                      <a:pt x="225" y="219"/>
                    </a:cubicBezTo>
                    <a:cubicBezTo>
                      <a:pt x="227" y="223"/>
                      <a:pt x="223" y="233"/>
                      <a:pt x="225" y="231"/>
                    </a:cubicBezTo>
                    <a:cubicBezTo>
                      <a:pt x="225" y="226"/>
                      <a:pt x="227" y="223"/>
                      <a:pt x="226" y="218"/>
                    </a:cubicBezTo>
                    <a:cubicBezTo>
                      <a:pt x="227" y="217"/>
                      <a:pt x="228" y="217"/>
                      <a:pt x="229" y="218"/>
                    </a:cubicBezTo>
                    <a:cubicBezTo>
                      <a:pt x="230" y="211"/>
                      <a:pt x="238" y="211"/>
                      <a:pt x="238" y="203"/>
                    </a:cubicBezTo>
                    <a:cubicBezTo>
                      <a:pt x="239" y="205"/>
                      <a:pt x="240" y="207"/>
                      <a:pt x="241" y="209"/>
                    </a:cubicBezTo>
                    <a:cubicBezTo>
                      <a:pt x="237" y="204"/>
                      <a:pt x="233" y="177"/>
                      <a:pt x="242" y="177"/>
                    </a:cubicBezTo>
                    <a:cubicBezTo>
                      <a:pt x="242" y="176"/>
                      <a:pt x="242" y="175"/>
                      <a:pt x="243" y="175"/>
                    </a:cubicBezTo>
                    <a:cubicBezTo>
                      <a:pt x="244" y="178"/>
                      <a:pt x="239" y="182"/>
                      <a:pt x="242" y="184"/>
                    </a:cubicBezTo>
                    <a:cubicBezTo>
                      <a:pt x="243" y="182"/>
                      <a:pt x="244" y="181"/>
                      <a:pt x="243" y="178"/>
                    </a:cubicBezTo>
                    <a:cubicBezTo>
                      <a:pt x="245" y="178"/>
                      <a:pt x="247" y="176"/>
                      <a:pt x="247" y="178"/>
                    </a:cubicBezTo>
                    <a:cubicBezTo>
                      <a:pt x="247" y="177"/>
                      <a:pt x="248" y="176"/>
                      <a:pt x="250" y="176"/>
                    </a:cubicBezTo>
                    <a:cubicBezTo>
                      <a:pt x="249" y="181"/>
                      <a:pt x="252" y="185"/>
                      <a:pt x="251" y="187"/>
                    </a:cubicBezTo>
                    <a:cubicBezTo>
                      <a:pt x="252" y="186"/>
                      <a:pt x="252" y="187"/>
                      <a:pt x="252" y="188"/>
                    </a:cubicBezTo>
                    <a:cubicBezTo>
                      <a:pt x="252" y="186"/>
                      <a:pt x="253" y="187"/>
                      <a:pt x="253" y="186"/>
                    </a:cubicBezTo>
                    <a:cubicBezTo>
                      <a:pt x="250" y="185"/>
                      <a:pt x="250" y="178"/>
                      <a:pt x="251" y="175"/>
                    </a:cubicBezTo>
                    <a:cubicBezTo>
                      <a:pt x="251" y="177"/>
                      <a:pt x="253" y="177"/>
                      <a:pt x="253" y="179"/>
                    </a:cubicBezTo>
                    <a:cubicBezTo>
                      <a:pt x="253" y="180"/>
                      <a:pt x="252" y="177"/>
                      <a:pt x="251" y="179"/>
                    </a:cubicBezTo>
                    <a:cubicBezTo>
                      <a:pt x="252" y="180"/>
                      <a:pt x="253" y="180"/>
                      <a:pt x="255" y="181"/>
                    </a:cubicBezTo>
                    <a:cubicBezTo>
                      <a:pt x="255" y="184"/>
                      <a:pt x="256" y="187"/>
                      <a:pt x="256" y="189"/>
                    </a:cubicBezTo>
                    <a:cubicBezTo>
                      <a:pt x="256" y="184"/>
                      <a:pt x="260" y="184"/>
                      <a:pt x="261" y="182"/>
                    </a:cubicBezTo>
                    <a:cubicBezTo>
                      <a:pt x="262" y="182"/>
                      <a:pt x="262" y="183"/>
                      <a:pt x="263" y="183"/>
                    </a:cubicBezTo>
                    <a:cubicBezTo>
                      <a:pt x="263" y="182"/>
                      <a:pt x="265" y="181"/>
                      <a:pt x="263" y="181"/>
                    </a:cubicBezTo>
                    <a:cubicBezTo>
                      <a:pt x="263" y="181"/>
                      <a:pt x="263" y="182"/>
                      <a:pt x="262" y="182"/>
                    </a:cubicBezTo>
                    <a:cubicBezTo>
                      <a:pt x="261" y="181"/>
                      <a:pt x="260" y="178"/>
                      <a:pt x="262" y="179"/>
                    </a:cubicBezTo>
                    <a:cubicBezTo>
                      <a:pt x="260" y="177"/>
                      <a:pt x="255" y="178"/>
                      <a:pt x="255" y="174"/>
                    </a:cubicBezTo>
                    <a:cubicBezTo>
                      <a:pt x="257" y="175"/>
                      <a:pt x="257" y="172"/>
                      <a:pt x="256" y="171"/>
                    </a:cubicBezTo>
                    <a:cubicBezTo>
                      <a:pt x="255" y="172"/>
                      <a:pt x="256" y="174"/>
                      <a:pt x="255" y="173"/>
                    </a:cubicBezTo>
                    <a:cubicBezTo>
                      <a:pt x="254" y="171"/>
                      <a:pt x="253" y="170"/>
                      <a:pt x="251" y="169"/>
                    </a:cubicBezTo>
                    <a:cubicBezTo>
                      <a:pt x="251" y="168"/>
                      <a:pt x="252" y="168"/>
                      <a:pt x="252" y="167"/>
                    </a:cubicBezTo>
                    <a:cubicBezTo>
                      <a:pt x="256" y="164"/>
                      <a:pt x="260" y="167"/>
                      <a:pt x="266" y="166"/>
                    </a:cubicBezTo>
                    <a:cubicBezTo>
                      <a:pt x="267" y="165"/>
                      <a:pt x="265" y="165"/>
                      <a:pt x="266" y="164"/>
                    </a:cubicBezTo>
                    <a:cubicBezTo>
                      <a:pt x="267" y="164"/>
                      <a:pt x="269" y="166"/>
                      <a:pt x="269" y="165"/>
                    </a:cubicBezTo>
                    <a:cubicBezTo>
                      <a:pt x="269" y="165"/>
                      <a:pt x="268" y="165"/>
                      <a:pt x="268" y="164"/>
                    </a:cubicBezTo>
                    <a:cubicBezTo>
                      <a:pt x="270" y="164"/>
                      <a:pt x="269" y="165"/>
                      <a:pt x="270" y="165"/>
                    </a:cubicBezTo>
                    <a:cubicBezTo>
                      <a:pt x="270" y="163"/>
                      <a:pt x="271" y="162"/>
                      <a:pt x="270" y="160"/>
                    </a:cubicBezTo>
                    <a:cubicBezTo>
                      <a:pt x="271" y="160"/>
                      <a:pt x="272" y="160"/>
                      <a:pt x="272" y="159"/>
                    </a:cubicBezTo>
                    <a:cubicBezTo>
                      <a:pt x="272" y="160"/>
                      <a:pt x="272" y="160"/>
                      <a:pt x="273" y="161"/>
                    </a:cubicBezTo>
                    <a:cubicBezTo>
                      <a:pt x="273" y="163"/>
                      <a:pt x="271" y="163"/>
                      <a:pt x="271" y="165"/>
                    </a:cubicBezTo>
                    <a:cubicBezTo>
                      <a:pt x="275" y="164"/>
                      <a:pt x="275" y="164"/>
                      <a:pt x="277" y="166"/>
                    </a:cubicBezTo>
                    <a:cubicBezTo>
                      <a:pt x="277" y="164"/>
                      <a:pt x="274" y="165"/>
                      <a:pt x="275" y="162"/>
                    </a:cubicBezTo>
                    <a:cubicBezTo>
                      <a:pt x="276" y="162"/>
                      <a:pt x="278" y="165"/>
                      <a:pt x="278" y="164"/>
                    </a:cubicBezTo>
                    <a:cubicBezTo>
                      <a:pt x="275" y="163"/>
                      <a:pt x="274" y="157"/>
                      <a:pt x="273" y="156"/>
                    </a:cubicBezTo>
                    <a:cubicBezTo>
                      <a:pt x="277" y="156"/>
                      <a:pt x="275" y="160"/>
                      <a:pt x="276" y="160"/>
                    </a:cubicBezTo>
                    <a:cubicBezTo>
                      <a:pt x="277" y="159"/>
                      <a:pt x="279" y="159"/>
                      <a:pt x="279" y="156"/>
                    </a:cubicBezTo>
                    <a:cubicBezTo>
                      <a:pt x="275" y="157"/>
                      <a:pt x="274" y="155"/>
                      <a:pt x="273" y="153"/>
                    </a:cubicBezTo>
                    <a:cubicBezTo>
                      <a:pt x="273" y="153"/>
                      <a:pt x="276" y="154"/>
                      <a:pt x="276" y="152"/>
                    </a:cubicBezTo>
                    <a:cubicBezTo>
                      <a:pt x="275" y="150"/>
                      <a:pt x="274" y="154"/>
                      <a:pt x="274" y="152"/>
                    </a:cubicBezTo>
                    <a:cubicBezTo>
                      <a:pt x="274" y="151"/>
                      <a:pt x="275" y="152"/>
                      <a:pt x="275" y="150"/>
                    </a:cubicBezTo>
                    <a:cubicBezTo>
                      <a:pt x="274" y="150"/>
                      <a:pt x="274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3" y="151"/>
                      <a:pt x="273" y="151"/>
                      <a:pt x="273" y="151"/>
                    </a:cubicBezTo>
                    <a:cubicBezTo>
                      <a:pt x="274" y="150"/>
                      <a:pt x="273" y="148"/>
                      <a:pt x="274" y="148"/>
                    </a:cubicBezTo>
                    <a:cubicBezTo>
                      <a:pt x="279" y="148"/>
                      <a:pt x="279" y="148"/>
                      <a:pt x="279" y="148"/>
                    </a:cubicBezTo>
                    <a:cubicBezTo>
                      <a:pt x="279" y="149"/>
                      <a:pt x="279" y="151"/>
                      <a:pt x="281" y="151"/>
                    </a:cubicBezTo>
                    <a:cubicBezTo>
                      <a:pt x="281" y="151"/>
                      <a:pt x="281" y="150"/>
                      <a:pt x="281" y="150"/>
                    </a:cubicBezTo>
                    <a:cubicBezTo>
                      <a:pt x="281" y="149"/>
                      <a:pt x="281" y="149"/>
                      <a:pt x="281" y="149"/>
                    </a:cubicBezTo>
                    <a:cubicBezTo>
                      <a:pt x="281" y="148"/>
                      <a:pt x="280" y="149"/>
                      <a:pt x="280" y="148"/>
                    </a:cubicBezTo>
                    <a:cubicBezTo>
                      <a:pt x="280" y="147"/>
                      <a:pt x="284" y="146"/>
                      <a:pt x="283" y="145"/>
                    </a:cubicBezTo>
                    <a:cubicBezTo>
                      <a:pt x="280" y="147"/>
                      <a:pt x="277" y="148"/>
                      <a:pt x="273" y="146"/>
                    </a:cubicBezTo>
                    <a:cubicBezTo>
                      <a:pt x="276" y="144"/>
                      <a:pt x="271" y="144"/>
                      <a:pt x="272" y="141"/>
                    </a:cubicBezTo>
                    <a:cubicBezTo>
                      <a:pt x="274" y="141"/>
                      <a:pt x="277" y="141"/>
                      <a:pt x="278" y="139"/>
                    </a:cubicBezTo>
                    <a:cubicBezTo>
                      <a:pt x="275" y="139"/>
                      <a:pt x="274" y="140"/>
                      <a:pt x="272" y="140"/>
                    </a:cubicBezTo>
                    <a:cubicBezTo>
                      <a:pt x="271" y="138"/>
                      <a:pt x="269" y="135"/>
                      <a:pt x="272" y="134"/>
                    </a:cubicBezTo>
                    <a:cubicBezTo>
                      <a:pt x="273" y="134"/>
                      <a:pt x="275" y="136"/>
                      <a:pt x="275" y="135"/>
                    </a:cubicBezTo>
                    <a:cubicBezTo>
                      <a:pt x="274" y="135"/>
                      <a:pt x="274" y="133"/>
                      <a:pt x="273" y="133"/>
                    </a:cubicBezTo>
                    <a:cubicBezTo>
                      <a:pt x="269" y="135"/>
                      <a:pt x="268" y="131"/>
                      <a:pt x="266" y="134"/>
                    </a:cubicBezTo>
                    <a:cubicBezTo>
                      <a:pt x="267" y="132"/>
                      <a:pt x="265" y="132"/>
                      <a:pt x="264" y="131"/>
                    </a:cubicBezTo>
                    <a:cubicBezTo>
                      <a:pt x="265" y="131"/>
                      <a:pt x="269" y="128"/>
                      <a:pt x="267" y="129"/>
                    </a:cubicBezTo>
                    <a:cubicBezTo>
                      <a:pt x="263" y="131"/>
                      <a:pt x="259" y="131"/>
                      <a:pt x="257" y="127"/>
                    </a:cubicBezTo>
                    <a:cubicBezTo>
                      <a:pt x="258" y="125"/>
                      <a:pt x="260" y="125"/>
                      <a:pt x="260" y="122"/>
                    </a:cubicBezTo>
                    <a:cubicBezTo>
                      <a:pt x="259" y="121"/>
                      <a:pt x="256" y="124"/>
                      <a:pt x="255" y="122"/>
                    </a:cubicBezTo>
                    <a:cubicBezTo>
                      <a:pt x="262" y="118"/>
                      <a:pt x="273" y="116"/>
                      <a:pt x="279" y="112"/>
                    </a:cubicBezTo>
                    <a:cubicBezTo>
                      <a:pt x="269" y="113"/>
                      <a:pt x="261" y="117"/>
                      <a:pt x="253" y="121"/>
                    </a:cubicBezTo>
                    <a:cubicBezTo>
                      <a:pt x="253" y="120"/>
                      <a:pt x="251" y="121"/>
                      <a:pt x="251" y="120"/>
                    </a:cubicBezTo>
                    <a:cubicBezTo>
                      <a:pt x="253" y="115"/>
                      <a:pt x="250" y="107"/>
                      <a:pt x="253" y="105"/>
                    </a:cubicBezTo>
                    <a:cubicBezTo>
                      <a:pt x="252" y="104"/>
                      <a:pt x="252" y="102"/>
                      <a:pt x="251" y="101"/>
                    </a:cubicBezTo>
                    <a:cubicBezTo>
                      <a:pt x="249" y="101"/>
                      <a:pt x="247" y="101"/>
                      <a:pt x="246" y="102"/>
                    </a:cubicBezTo>
                    <a:cubicBezTo>
                      <a:pt x="246" y="102"/>
                      <a:pt x="246" y="103"/>
                      <a:pt x="246" y="103"/>
                    </a:cubicBezTo>
                    <a:cubicBezTo>
                      <a:pt x="246" y="107"/>
                      <a:pt x="253" y="105"/>
                      <a:pt x="251" y="110"/>
                    </a:cubicBezTo>
                    <a:cubicBezTo>
                      <a:pt x="249" y="110"/>
                      <a:pt x="247" y="111"/>
                      <a:pt x="247" y="113"/>
                    </a:cubicBezTo>
                    <a:cubicBezTo>
                      <a:pt x="248" y="114"/>
                      <a:pt x="251" y="112"/>
                      <a:pt x="251" y="113"/>
                    </a:cubicBezTo>
                    <a:cubicBezTo>
                      <a:pt x="250" y="116"/>
                      <a:pt x="252" y="120"/>
                      <a:pt x="250" y="121"/>
                    </a:cubicBezTo>
                    <a:cubicBezTo>
                      <a:pt x="250" y="121"/>
                      <a:pt x="250" y="118"/>
                      <a:pt x="249" y="116"/>
                    </a:cubicBezTo>
                    <a:cubicBezTo>
                      <a:pt x="247" y="116"/>
                      <a:pt x="247" y="117"/>
                      <a:pt x="246" y="118"/>
                    </a:cubicBezTo>
                    <a:cubicBezTo>
                      <a:pt x="246" y="121"/>
                      <a:pt x="249" y="120"/>
                      <a:pt x="249" y="123"/>
                    </a:cubicBezTo>
                    <a:cubicBezTo>
                      <a:pt x="245" y="123"/>
                      <a:pt x="239" y="124"/>
                      <a:pt x="238" y="121"/>
                    </a:cubicBezTo>
                    <a:cubicBezTo>
                      <a:pt x="239" y="120"/>
                      <a:pt x="239" y="119"/>
                      <a:pt x="237" y="118"/>
                    </a:cubicBezTo>
                    <a:cubicBezTo>
                      <a:pt x="237" y="117"/>
                      <a:pt x="239" y="115"/>
                      <a:pt x="238" y="114"/>
                    </a:cubicBezTo>
                    <a:cubicBezTo>
                      <a:pt x="237" y="118"/>
                      <a:pt x="234" y="120"/>
                      <a:pt x="231" y="118"/>
                    </a:cubicBezTo>
                    <a:cubicBezTo>
                      <a:pt x="233" y="116"/>
                      <a:pt x="232" y="113"/>
                      <a:pt x="231" y="112"/>
                    </a:cubicBezTo>
                    <a:cubicBezTo>
                      <a:pt x="233" y="113"/>
                      <a:pt x="236" y="111"/>
                      <a:pt x="236" y="109"/>
                    </a:cubicBezTo>
                    <a:cubicBezTo>
                      <a:pt x="234" y="110"/>
                      <a:pt x="236" y="108"/>
                      <a:pt x="235" y="108"/>
                    </a:cubicBezTo>
                    <a:cubicBezTo>
                      <a:pt x="234" y="109"/>
                      <a:pt x="232" y="110"/>
                      <a:pt x="231" y="111"/>
                    </a:cubicBezTo>
                    <a:cubicBezTo>
                      <a:pt x="230" y="109"/>
                      <a:pt x="232" y="106"/>
                      <a:pt x="231" y="105"/>
                    </a:cubicBezTo>
                    <a:cubicBezTo>
                      <a:pt x="230" y="108"/>
                      <a:pt x="230" y="104"/>
                      <a:pt x="229" y="104"/>
                    </a:cubicBezTo>
                    <a:cubicBezTo>
                      <a:pt x="228" y="105"/>
                      <a:pt x="228" y="110"/>
                      <a:pt x="225" y="108"/>
                    </a:cubicBezTo>
                    <a:cubicBezTo>
                      <a:pt x="226" y="108"/>
                      <a:pt x="226" y="108"/>
                      <a:pt x="227" y="107"/>
                    </a:cubicBezTo>
                    <a:cubicBezTo>
                      <a:pt x="226" y="106"/>
                      <a:pt x="225" y="105"/>
                      <a:pt x="224" y="104"/>
                    </a:cubicBezTo>
                    <a:cubicBezTo>
                      <a:pt x="223" y="106"/>
                      <a:pt x="225" y="107"/>
                      <a:pt x="224" y="108"/>
                    </a:cubicBezTo>
                    <a:cubicBezTo>
                      <a:pt x="222" y="106"/>
                      <a:pt x="221" y="104"/>
                      <a:pt x="221" y="102"/>
                    </a:cubicBezTo>
                    <a:cubicBezTo>
                      <a:pt x="219" y="104"/>
                      <a:pt x="214" y="101"/>
                      <a:pt x="217" y="98"/>
                    </a:cubicBezTo>
                    <a:cubicBezTo>
                      <a:pt x="216" y="102"/>
                      <a:pt x="221" y="98"/>
                      <a:pt x="220" y="101"/>
                    </a:cubicBezTo>
                    <a:cubicBezTo>
                      <a:pt x="222" y="101"/>
                      <a:pt x="222" y="99"/>
                      <a:pt x="223" y="98"/>
                    </a:cubicBezTo>
                    <a:cubicBezTo>
                      <a:pt x="223" y="99"/>
                      <a:pt x="221" y="102"/>
                      <a:pt x="223" y="102"/>
                    </a:cubicBezTo>
                    <a:cubicBezTo>
                      <a:pt x="224" y="101"/>
                      <a:pt x="224" y="99"/>
                      <a:pt x="224" y="97"/>
                    </a:cubicBezTo>
                    <a:cubicBezTo>
                      <a:pt x="226" y="97"/>
                      <a:pt x="227" y="92"/>
                      <a:pt x="229" y="95"/>
                    </a:cubicBezTo>
                    <a:cubicBezTo>
                      <a:pt x="228" y="90"/>
                      <a:pt x="231" y="94"/>
                      <a:pt x="230" y="91"/>
                    </a:cubicBezTo>
                    <a:cubicBezTo>
                      <a:pt x="233" y="89"/>
                      <a:pt x="236" y="88"/>
                      <a:pt x="238" y="86"/>
                    </a:cubicBezTo>
                    <a:cubicBezTo>
                      <a:pt x="239" y="90"/>
                      <a:pt x="242" y="85"/>
                      <a:pt x="244" y="86"/>
                    </a:cubicBezTo>
                    <a:cubicBezTo>
                      <a:pt x="245" y="84"/>
                      <a:pt x="248" y="80"/>
                      <a:pt x="250" y="83"/>
                    </a:cubicBezTo>
                    <a:cubicBezTo>
                      <a:pt x="252" y="82"/>
                      <a:pt x="256" y="74"/>
                      <a:pt x="257" y="74"/>
                    </a:cubicBezTo>
                    <a:cubicBezTo>
                      <a:pt x="257" y="73"/>
                      <a:pt x="257" y="73"/>
                      <a:pt x="257" y="73"/>
                    </a:cubicBezTo>
                    <a:cubicBezTo>
                      <a:pt x="257" y="73"/>
                      <a:pt x="256" y="73"/>
                      <a:pt x="256" y="73"/>
                    </a:cubicBezTo>
                    <a:cubicBezTo>
                      <a:pt x="258" y="71"/>
                      <a:pt x="257" y="65"/>
                      <a:pt x="260" y="67"/>
                    </a:cubicBezTo>
                    <a:cubicBezTo>
                      <a:pt x="260" y="65"/>
                      <a:pt x="259" y="65"/>
                      <a:pt x="259" y="65"/>
                    </a:cubicBezTo>
                    <a:cubicBezTo>
                      <a:pt x="260" y="65"/>
                      <a:pt x="260" y="64"/>
                      <a:pt x="261" y="64"/>
                    </a:cubicBezTo>
                    <a:cubicBezTo>
                      <a:pt x="262" y="65"/>
                      <a:pt x="263" y="66"/>
                      <a:pt x="264" y="67"/>
                    </a:cubicBezTo>
                    <a:cubicBezTo>
                      <a:pt x="265" y="65"/>
                      <a:pt x="263" y="66"/>
                      <a:pt x="263" y="65"/>
                    </a:cubicBezTo>
                    <a:cubicBezTo>
                      <a:pt x="264" y="65"/>
                      <a:pt x="263" y="63"/>
                      <a:pt x="264" y="63"/>
                    </a:cubicBezTo>
                    <a:cubicBezTo>
                      <a:pt x="265" y="63"/>
                      <a:pt x="266" y="64"/>
                      <a:pt x="267" y="64"/>
                    </a:cubicBezTo>
                    <a:cubicBezTo>
                      <a:pt x="268" y="62"/>
                      <a:pt x="267" y="61"/>
                      <a:pt x="267" y="59"/>
                    </a:cubicBezTo>
                    <a:cubicBezTo>
                      <a:pt x="265" y="58"/>
                      <a:pt x="266" y="61"/>
                      <a:pt x="264" y="60"/>
                    </a:cubicBezTo>
                    <a:cubicBezTo>
                      <a:pt x="263" y="59"/>
                      <a:pt x="262" y="58"/>
                      <a:pt x="262" y="57"/>
                    </a:cubicBezTo>
                    <a:cubicBezTo>
                      <a:pt x="263" y="56"/>
                      <a:pt x="264" y="54"/>
                      <a:pt x="264" y="53"/>
                    </a:cubicBezTo>
                    <a:cubicBezTo>
                      <a:pt x="264" y="55"/>
                      <a:pt x="265" y="53"/>
                      <a:pt x="266" y="55"/>
                    </a:cubicBezTo>
                    <a:cubicBezTo>
                      <a:pt x="266" y="53"/>
                      <a:pt x="264" y="53"/>
                      <a:pt x="264" y="51"/>
                    </a:cubicBezTo>
                    <a:cubicBezTo>
                      <a:pt x="266" y="52"/>
                      <a:pt x="265" y="50"/>
                      <a:pt x="266" y="49"/>
                    </a:cubicBezTo>
                    <a:cubicBezTo>
                      <a:pt x="265" y="49"/>
                      <a:pt x="265" y="49"/>
                      <a:pt x="265" y="49"/>
                    </a:cubicBezTo>
                    <a:cubicBezTo>
                      <a:pt x="264" y="51"/>
                      <a:pt x="263" y="52"/>
                      <a:pt x="261" y="51"/>
                    </a:cubicBezTo>
                    <a:cubicBezTo>
                      <a:pt x="260" y="53"/>
                      <a:pt x="261" y="56"/>
                      <a:pt x="261" y="57"/>
                    </a:cubicBezTo>
                    <a:cubicBezTo>
                      <a:pt x="260" y="57"/>
                      <a:pt x="259" y="56"/>
                      <a:pt x="258" y="56"/>
                    </a:cubicBezTo>
                    <a:cubicBezTo>
                      <a:pt x="258" y="60"/>
                      <a:pt x="255" y="59"/>
                      <a:pt x="258" y="61"/>
                    </a:cubicBezTo>
                    <a:cubicBezTo>
                      <a:pt x="254" y="62"/>
                      <a:pt x="249" y="63"/>
                      <a:pt x="246" y="65"/>
                    </a:cubicBezTo>
                    <a:cubicBezTo>
                      <a:pt x="246" y="64"/>
                      <a:pt x="246" y="64"/>
                      <a:pt x="245" y="64"/>
                    </a:cubicBezTo>
                    <a:cubicBezTo>
                      <a:pt x="245" y="67"/>
                      <a:pt x="243" y="67"/>
                      <a:pt x="242" y="68"/>
                    </a:cubicBezTo>
                    <a:cubicBezTo>
                      <a:pt x="241" y="66"/>
                      <a:pt x="241" y="68"/>
                      <a:pt x="240" y="69"/>
                    </a:cubicBezTo>
                    <a:cubicBezTo>
                      <a:pt x="239" y="68"/>
                      <a:pt x="237" y="65"/>
                      <a:pt x="238" y="67"/>
                    </a:cubicBezTo>
                    <a:cubicBezTo>
                      <a:pt x="238" y="68"/>
                      <a:pt x="240" y="68"/>
                      <a:pt x="240" y="70"/>
                    </a:cubicBezTo>
                    <a:cubicBezTo>
                      <a:pt x="239" y="73"/>
                      <a:pt x="238" y="71"/>
                      <a:pt x="237" y="72"/>
                    </a:cubicBezTo>
                    <a:cubicBezTo>
                      <a:pt x="236" y="76"/>
                      <a:pt x="230" y="73"/>
                      <a:pt x="228" y="76"/>
                    </a:cubicBezTo>
                    <a:cubicBezTo>
                      <a:pt x="228" y="75"/>
                      <a:pt x="226" y="76"/>
                      <a:pt x="225" y="75"/>
                    </a:cubicBezTo>
                    <a:cubicBezTo>
                      <a:pt x="226" y="77"/>
                      <a:pt x="223" y="78"/>
                      <a:pt x="224" y="79"/>
                    </a:cubicBezTo>
                    <a:cubicBezTo>
                      <a:pt x="225" y="78"/>
                      <a:pt x="225" y="78"/>
                      <a:pt x="225" y="78"/>
                    </a:cubicBezTo>
                    <a:cubicBezTo>
                      <a:pt x="226" y="80"/>
                      <a:pt x="227" y="81"/>
                      <a:pt x="225" y="82"/>
                    </a:cubicBezTo>
                    <a:cubicBezTo>
                      <a:pt x="225" y="80"/>
                      <a:pt x="224" y="81"/>
                      <a:pt x="223" y="80"/>
                    </a:cubicBezTo>
                    <a:cubicBezTo>
                      <a:pt x="224" y="83"/>
                      <a:pt x="221" y="84"/>
                      <a:pt x="219" y="85"/>
                    </a:cubicBezTo>
                    <a:cubicBezTo>
                      <a:pt x="220" y="86"/>
                      <a:pt x="221" y="86"/>
                      <a:pt x="218" y="86"/>
                    </a:cubicBezTo>
                    <a:cubicBezTo>
                      <a:pt x="218" y="89"/>
                      <a:pt x="220" y="86"/>
                      <a:pt x="220" y="87"/>
                    </a:cubicBezTo>
                    <a:cubicBezTo>
                      <a:pt x="218" y="87"/>
                      <a:pt x="220" y="89"/>
                      <a:pt x="218" y="89"/>
                    </a:cubicBezTo>
                    <a:cubicBezTo>
                      <a:pt x="219" y="87"/>
                      <a:pt x="217" y="87"/>
                      <a:pt x="216" y="87"/>
                    </a:cubicBezTo>
                    <a:cubicBezTo>
                      <a:pt x="216" y="85"/>
                      <a:pt x="214" y="85"/>
                      <a:pt x="213" y="84"/>
                    </a:cubicBezTo>
                    <a:cubicBezTo>
                      <a:pt x="214" y="87"/>
                      <a:pt x="212" y="84"/>
                      <a:pt x="211" y="86"/>
                    </a:cubicBezTo>
                    <a:cubicBezTo>
                      <a:pt x="214" y="86"/>
                      <a:pt x="212" y="90"/>
                      <a:pt x="210" y="88"/>
                    </a:cubicBezTo>
                    <a:cubicBezTo>
                      <a:pt x="211" y="88"/>
                      <a:pt x="211" y="86"/>
                      <a:pt x="210" y="86"/>
                    </a:cubicBezTo>
                    <a:cubicBezTo>
                      <a:pt x="209" y="87"/>
                      <a:pt x="209" y="88"/>
                      <a:pt x="209" y="88"/>
                    </a:cubicBezTo>
                    <a:cubicBezTo>
                      <a:pt x="207" y="88"/>
                      <a:pt x="207" y="86"/>
                      <a:pt x="209" y="85"/>
                    </a:cubicBezTo>
                    <a:cubicBezTo>
                      <a:pt x="211" y="86"/>
                      <a:pt x="211" y="84"/>
                      <a:pt x="212" y="83"/>
                    </a:cubicBezTo>
                    <a:cubicBezTo>
                      <a:pt x="208" y="83"/>
                      <a:pt x="202" y="84"/>
                      <a:pt x="202" y="78"/>
                    </a:cubicBezTo>
                    <a:cubicBezTo>
                      <a:pt x="205" y="79"/>
                      <a:pt x="203" y="81"/>
                      <a:pt x="206" y="82"/>
                    </a:cubicBezTo>
                    <a:cubicBezTo>
                      <a:pt x="208" y="81"/>
                      <a:pt x="209" y="81"/>
                      <a:pt x="212" y="82"/>
                    </a:cubicBezTo>
                    <a:cubicBezTo>
                      <a:pt x="212" y="79"/>
                      <a:pt x="214" y="79"/>
                      <a:pt x="216" y="79"/>
                    </a:cubicBezTo>
                    <a:cubicBezTo>
                      <a:pt x="217" y="77"/>
                      <a:pt x="215" y="77"/>
                      <a:pt x="216" y="76"/>
                    </a:cubicBezTo>
                    <a:cubicBezTo>
                      <a:pt x="216" y="76"/>
                      <a:pt x="217" y="75"/>
                      <a:pt x="218" y="75"/>
                    </a:cubicBezTo>
                    <a:cubicBezTo>
                      <a:pt x="219" y="75"/>
                      <a:pt x="220" y="76"/>
                      <a:pt x="219" y="77"/>
                    </a:cubicBezTo>
                    <a:cubicBezTo>
                      <a:pt x="221" y="77"/>
                      <a:pt x="224" y="78"/>
                      <a:pt x="224" y="76"/>
                    </a:cubicBezTo>
                    <a:cubicBezTo>
                      <a:pt x="224" y="73"/>
                      <a:pt x="219" y="73"/>
                      <a:pt x="218" y="74"/>
                    </a:cubicBezTo>
                    <a:cubicBezTo>
                      <a:pt x="218" y="72"/>
                      <a:pt x="220" y="74"/>
                      <a:pt x="219" y="72"/>
                    </a:cubicBezTo>
                    <a:cubicBezTo>
                      <a:pt x="217" y="73"/>
                      <a:pt x="216" y="72"/>
                      <a:pt x="213" y="73"/>
                    </a:cubicBezTo>
                    <a:cubicBezTo>
                      <a:pt x="211" y="70"/>
                      <a:pt x="213" y="70"/>
                      <a:pt x="215" y="69"/>
                    </a:cubicBezTo>
                    <a:cubicBezTo>
                      <a:pt x="213" y="68"/>
                      <a:pt x="213" y="69"/>
                      <a:pt x="212" y="68"/>
                    </a:cubicBezTo>
                    <a:cubicBezTo>
                      <a:pt x="215" y="67"/>
                      <a:pt x="212" y="65"/>
                      <a:pt x="213" y="63"/>
                    </a:cubicBezTo>
                    <a:cubicBezTo>
                      <a:pt x="212" y="61"/>
                      <a:pt x="208" y="60"/>
                      <a:pt x="206" y="62"/>
                    </a:cubicBezTo>
                    <a:cubicBezTo>
                      <a:pt x="208" y="61"/>
                      <a:pt x="209" y="62"/>
                      <a:pt x="209" y="63"/>
                    </a:cubicBezTo>
                    <a:cubicBezTo>
                      <a:pt x="207" y="66"/>
                      <a:pt x="206" y="64"/>
                      <a:pt x="203" y="64"/>
                    </a:cubicBezTo>
                    <a:cubicBezTo>
                      <a:pt x="203" y="61"/>
                      <a:pt x="200" y="62"/>
                      <a:pt x="199" y="61"/>
                    </a:cubicBezTo>
                    <a:cubicBezTo>
                      <a:pt x="200" y="60"/>
                      <a:pt x="201" y="58"/>
                      <a:pt x="202" y="57"/>
                    </a:cubicBezTo>
                    <a:cubicBezTo>
                      <a:pt x="204" y="57"/>
                      <a:pt x="205" y="59"/>
                      <a:pt x="207" y="59"/>
                    </a:cubicBezTo>
                    <a:cubicBezTo>
                      <a:pt x="207" y="57"/>
                      <a:pt x="205" y="57"/>
                      <a:pt x="205" y="54"/>
                    </a:cubicBezTo>
                    <a:cubicBezTo>
                      <a:pt x="207" y="51"/>
                      <a:pt x="213" y="52"/>
                      <a:pt x="215" y="48"/>
                    </a:cubicBezTo>
                    <a:cubicBezTo>
                      <a:pt x="212" y="47"/>
                      <a:pt x="208" y="51"/>
                      <a:pt x="208" y="47"/>
                    </a:cubicBezTo>
                    <a:cubicBezTo>
                      <a:pt x="206" y="48"/>
                      <a:pt x="205" y="49"/>
                      <a:pt x="204" y="51"/>
                    </a:cubicBezTo>
                    <a:cubicBezTo>
                      <a:pt x="205" y="51"/>
                      <a:pt x="205" y="52"/>
                      <a:pt x="206" y="53"/>
                    </a:cubicBezTo>
                    <a:cubicBezTo>
                      <a:pt x="204" y="52"/>
                      <a:pt x="205" y="54"/>
                      <a:pt x="204" y="54"/>
                    </a:cubicBezTo>
                    <a:cubicBezTo>
                      <a:pt x="203" y="54"/>
                      <a:pt x="203" y="54"/>
                      <a:pt x="203" y="54"/>
                    </a:cubicBezTo>
                    <a:cubicBezTo>
                      <a:pt x="203" y="55"/>
                      <a:pt x="202" y="55"/>
                      <a:pt x="202" y="56"/>
                    </a:cubicBezTo>
                    <a:cubicBezTo>
                      <a:pt x="200" y="56"/>
                      <a:pt x="200" y="54"/>
                      <a:pt x="198" y="54"/>
                    </a:cubicBezTo>
                    <a:cubicBezTo>
                      <a:pt x="197" y="54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9" y="55"/>
                      <a:pt x="201" y="55"/>
                      <a:pt x="201" y="57"/>
                    </a:cubicBezTo>
                    <a:cubicBezTo>
                      <a:pt x="200" y="57"/>
                      <a:pt x="200" y="58"/>
                      <a:pt x="200" y="58"/>
                    </a:cubicBezTo>
                    <a:cubicBezTo>
                      <a:pt x="197" y="56"/>
                      <a:pt x="194" y="58"/>
                      <a:pt x="193" y="59"/>
                    </a:cubicBezTo>
                    <a:cubicBezTo>
                      <a:pt x="192" y="59"/>
                      <a:pt x="189" y="56"/>
                      <a:pt x="192" y="55"/>
                    </a:cubicBezTo>
                    <a:cubicBezTo>
                      <a:pt x="187" y="56"/>
                      <a:pt x="187" y="51"/>
                      <a:pt x="184" y="50"/>
                    </a:cubicBezTo>
                    <a:cubicBezTo>
                      <a:pt x="185" y="53"/>
                      <a:pt x="187" y="53"/>
                      <a:pt x="188" y="56"/>
                    </a:cubicBezTo>
                    <a:cubicBezTo>
                      <a:pt x="187" y="56"/>
                      <a:pt x="186" y="56"/>
                      <a:pt x="185" y="56"/>
                    </a:cubicBezTo>
                    <a:cubicBezTo>
                      <a:pt x="185" y="57"/>
                      <a:pt x="185" y="57"/>
                      <a:pt x="185" y="57"/>
                    </a:cubicBezTo>
                    <a:cubicBezTo>
                      <a:pt x="188" y="57"/>
                      <a:pt x="188" y="56"/>
                      <a:pt x="190" y="57"/>
                    </a:cubicBezTo>
                    <a:cubicBezTo>
                      <a:pt x="190" y="58"/>
                      <a:pt x="189" y="58"/>
                      <a:pt x="189" y="59"/>
                    </a:cubicBezTo>
                    <a:cubicBezTo>
                      <a:pt x="190" y="60"/>
                      <a:pt x="191" y="60"/>
                      <a:pt x="192" y="61"/>
                    </a:cubicBezTo>
                    <a:cubicBezTo>
                      <a:pt x="192" y="60"/>
                      <a:pt x="191" y="59"/>
                      <a:pt x="190" y="59"/>
                    </a:cubicBezTo>
                    <a:cubicBezTo>
                      <a:pt x="192" y="58"/>
                      <a:pt x="193" y="61"/>
                      <a:pt x="195" y="63"/>
                    </a:cubicBezTo>
                    <a:cubicBezTo>
                      <a:pt x="193" y="63"/>
                      <a:pt x="193" y="65"/>
                      <a:pt x="193" y="66"/>
                    </a:cubicBezTo>
                    <a:cubicBezTo>
                      <a:pt x="190" y="65"/>
                      <a:pt x="188" y="63"/>
                      <a:pt x="187" y="61"/>
                    </a:cubicBezTo>
                    <a:cubicBezTo>
                      <a:pt x="186" y="62"/>
                      <a:pt x="186" y="62"/>
                      <a:pt x="186" y="62"/>
                    </a:cubicBezTo>
                    <a:cubicBezTo>
                      <a:pt x="187" y="63"/>
                      <a:pt x="187" y="64"/>
                      <a:pt x="188" y="65"/>
                    </a:cubicBezTo>
                    <a:cubicBezTo>
                      <a:pt x="186" y="65"/>
                      <a:pt x="184" y="63"/>
                      <a:pt x="183" y="62"/>
                    </a:cubicBezTo>
                    <a:cubicBezTo>
                      <a:pt x="181" y="63"/>
                      <a:pt x="181" y="63"/>
                      <a:pt x="181" y="63"/>
                    </a:cubicBezTo>
                    <a:cubicBezTo>
                      <a:pt x="182" y="64"/>
                      <a:pt x="184" y="64"/>
                      <a:pt x="184" y="67"/>
                    </a:cubicBezTo>
                    <a:cubicBezTo>
                      <a:pt x="183" y="66"/>
                      <a:pt x="183" y="66"/>
                      <a:pt x="182" y="65"/>
                    </a:cubicBezTo>
                    <a:cubicBezTo>
                      <a:pt x="180" y="65"/>
                      <a:pt x="180" y="65"/>
                      <a:pt x="180" y="65"/>
                    </a:cubicBezTo>
                    <a:cubicBezTo>
                      <a:pt x="180" y="67"/>
                      <a:pt x="181" y="68"/>
                      <a:pt x="180" y="70"/>
                    </a:cubicBezTo>
                    <a:cubicBezTo>
                      <a:pt x="178" y="70"/>
                      <a:pt x="177" y="69"/>
                      <a:pt x="176" y="70"/>
                    </a:cubicBezTo>
                    <a:cubicBezTo>
                      <a:pt x="176" y="72"/>
                      <a:pt x="177" y="69"/>
                      <a:pt x="178" y="70"/>
                    </a:cubicBezTo>
                    <a:cubicBezTo>
                      <a:pt x="178" y="71"/>
                      <a:pt x="176" y="73"/>
                      <a:pt x="175" y="72"/>
                    </a:cubicBezTo>
                    <a:cubicBezTo>
                      <a:pt x="175" y="71"/>
                      <a:pt x="175" y="71"/>
                      <a:pt x="174" y="70"/>
                    </a:cubicBezTo>
                    <a:cubicBezTo>
                      <a:pt x="175" y="74"/>
                      <a:pt x="171" y="73"/>
                      <a:pt x="168" y="74"/>
                    </a:cubicBezTo>
                    <a:cubicBezTo>
                      <a:pt x="166" y="73"/>
                      <a:pt x="164" y="72"/>
                      <a:pt x="160" y="71"/>
                    </a:cubicBezTo>
                    <a:cubicBezTo>
                      <a:pt x="159" y="66"/>
                      <a:pt x="150" y="65"/>
                      <a:pt x="149" y="61"/>
                    </a:cubicBezTo>
                    <a:cubicBezTo>
                      <a:pt x="150" y="61"/>
                      <a:pt x="152" y="59"/>
                      <a:pt x="154" y="58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0" y="59"/>
                      <a:pt x="146" y="61"/>
                      <a:pt x="142" y="59"/>
                    </a:cubicBezTo>
                    <a:cubicBezTo>
                      <a:pt x="140" y="61"/>
                      <a:pt x="136" y="61"/>
                      <a:pt x="134" y="62"/>
                    </a:cubicBezTo>
                    <a:cubicBezTo>
                      <a:pt x="132" y="61"/>
                      <a:pt x="134" y="60"/>
                      <a:pt x="133" y="59"/>
                    </a:cubicBezTo>
                    <a:cubicBezTo>
                      <a:pt x="130" y="63"/>
                      <a:pt x="131" y="52"/>
                      <a:pt x="127" y="53"/>
                    </a:cubicBezTo>
                    <a:cubicBezTo>
                      <a:pt x="127" y="57"/>
                      <a:pt x="125" y="65"/>
                      <a:pt x="121" y="62"/>
                    </a:cubicBezTo>
                    <a:cubicBezTo>
                      <a:pt x="121" y="62"/>
                      <a:pt x="124" y="62"/>
                      <a:pt x="123" y="61"/>
                    </a:cubicBezTo>
                    <a:cubicBezTo>
                      <a:pt x="121" y="61"/>
                      <a:pt x="121" y="62"/>
                      <a:pt x="120" y="62"/>
                    </a:cubicBezTo>
                    <a:cubicBezTo>
                      <a:pt x="117" y="56"/>
                      <a:pt x="118" y="46"/>
                      <a:pt x="114" y="42"/>
                    </a:cubicBezTo>
                    <a:cubicBezTo>
                      <a:pt x="111" y="46"/>
                      <a:pt x="116" y="53"/>
                      <a:pt x="112" y="56"/>
                    </a:cubicBezTo>
                    <a:cubicBezTo>
                      <a:pt x="115" y="55"/>
                      <a:pt x="115" y="61"/>
                      <a:pt x="114" y="64"/>
                    </a:cubicBezTo>
                    <a:cubicBezTo>
                      <a:pt x="115" y="62"/>
                      <a:pt x="108" y="63"/>
                      <a:pt x="109" y="58"/>
                    </a:cubicBezTo>
                    <a:cubicBezTo>
                      <a:pt x="106" y="60"/>
                      <a:pt x="105" y="58"/>
                      <a:pt x="104" y="57"/>
                    </a:cubicBezTo>
                    <a:cubicBezTo>
                      <a:pt x="100" y="52"/>
                      <a:pt x="87" y="43"/>
                      <a:pt x="79" y="38"/>
                    </a:cubicBezTo>
                    <a:cubicBezTo>
                      <a:pt x="80" y="38"/>
                      <a:pt x="81" y="38"/>
                      <a:pt x="81" y="37"/>
                    </a:cubicBezTo>
                    <a:cubicBezTo>
                      <a:pt x="80" y="36"/>
                      <a:pt x="76" y="36"/>
                      <a:pt x="75" y="38"/>
                    </a:cubicBezTo>
                    <a:cubicBezTo>
                      <a:pt x="76" y="38"/>
                      <a:pt x="76" y="38"/>
                      <a:pt x="76" y="39"/>
                    </a:cubicBezTo>
                    <a:cubicBezTo>
                      <a:pt x="82" y="40"/>
                      <a:pt x="87" y="45"/>
                      <a:pt x="90" y="46"/>
                    </a:cubicBezTo>
                    <a:cubicBezTo>
                      <a:pt x="89" y="47"/>
                      <a:pt x="90" y="50"/>
                      <a:pt x="92" y="50"/>
                    </a:cubicBezTo>
                    <a:cubicBezTo>
                      <a:pt x="93" y="49"/>
                      <a:pt x="91" y="48"/>
                      <a:pt x="92" y="47"/>
                    </a:cubicBezTo>
                    <a:cubicBezTo>
                      <a:pt x="94" y="50"/>
                      <a:pt x="97" y="51"/>
                      <a:pt x="99" y="53"/>
                    </a:cubicBezTo>
                    <a:cubicBezTo>
                      <a:pt x="99" y="53"/>
                      <a:pt x="99" y="54"/>
                      <a:pt x="99" y="55"/>
                    </a:cubicBezTo>
                    <a:cubicBezTo>
                      <a:pt x="104" y="54"/>
                      <a:pt x="104" y="61"/>
                      <a:pt x="105" y="63"/>
                    </a:cubicBezTo>
                    <a:cubicBezTo>
                      <a:pt x="104" y="63"/>
                      <a:pt x="104" y="64"/>
                      <a:pt x="104" y="64"/>
                    </a:cubicBezTo>
                    <a:cubicBezTo>
                      <a:pt x="101" y="61"/>
                      <a:pt x="96" y="60"/>
                      <a:pt x="92" y="57"/>
                    </a:cubicBezTo>
                    <a:cubicBezTo>
                      <a:pt x="91" y="57"/>
                      <a:pt x="91" y="56"/>
                      <a:pt x="90" y="56"/>
                    </a:cubicBezTo>
                    <a:cubicBezTo>
                      <a:pt x="89" y="55"/>
                      <a:pt x="92" y="52"/>
                      <a:pt x="90" y="53"/>
                    </a:cubicBezTo>
                    <a:cubicBezTo>
                      <a:pt x="90" y="54"/>
                      <a:pt x="89" y="55"/>
                      <a:pt x="87" y="55"/>
                    </a:cubicBezTo>
                    <a:cubicBezTo>
                      <a:pt x="87" y="54"/>
                      <a:pt x="88" y="54"/>
                      <a:pt x="88" y="52"/>
                    </a:cubicBezTo>
                    <a:cubicBezTo>
                      <a:pt x="86" y="52"/>
                      <a:pt x="87" y="54"/>
                      <a:pt x="86" y="54"/>
                    </a:cubicBezTo>
                    <a:cubicBezTo>
                      <a:pt x="86" y="51"/>
                      <a:pt x="83" y="54"/>
                      <a:pt x="83" y="52"/>
                    </a:cubicBezTo>
                    <a:cubicBezTo>
                      <a:pt x="83" y="51"/>
                      <a:pt x="86" y="50"/>
                      <a:pt x="85" y="49"/>
                    </a:cubicBezTo>
                    <a:cubicBezTo>
                      <a:pt x="84" y="52"/>
                      <a:pt x="80" y="50"/>
                      <a:pt x="79" y="50"/>
                    </a:cubicBezTo>
                    <a:cubicBezTo>
                      <a:pt x="80" y="51"/>
                      <a:pt x="81" y="52"/>
                      <a:pt x="82" y="53"/>
                    </a:cubicBezTo>
                    <a:cubicBezTo>
                      <a:pt x="81" y="53"/>
                      <a:pt x="79" y="53"/>
                      <a:pt x="79" y="51"/>
                    </a:cubicBezTo>
                    <a:cubicBezTo>
                      <a:pt x="76" y="51"/>
                      <a:pt x="75" y="53"/>
                      <a:pt x="74" y="53"/>
                    </a:cubicBezTo>
                    <a:cubicBezTo>
                      <a:pt x="71" y="54"/>
                      <a:pt x="72" y="51"/>
                      <a:pt x="71" y="50"/>
                    </a:cubicBezTo>
                    <a:cubicBezTo>
                      <a:pt x="71" y="51"/>
                      <a:pt x="71" y="51"/>
                      <a:pt x="70" y="51"/>
                    </a:cubicBezTo>
                    <a:cubicBezTo>
                      <a:pt x="71" y="50"/>
                      <a:pt x="68" y="48"/>
                      <a:pt x="67" y="47"/>
                    </a:cubicBezTo>
                    <a:cubicBezTo>
                      <a:pt x="67" y="48"/>
                      <a:pt x="69" y="49"/>
                      <a:pt x="67" y="50"/>
                    </a:cubicBezTo>
                    <a:cubicBezTo>
                      <a:pt x="66" y="47"/>
                      <a:pt x="63" y="47"/>
                      <a:pt x="63" y="44"/>
                    </a:cubicBezTo>
                    <a:cubicBezTo>
                      <a:pt x="64" y="44"/>
                      <a:pt x="64" y="47"/>
                      <a:pt x="65" y="45"/>
                    </a:cubicBezTo>
                    <a:cubicBezTo>
                      <a:pt x="64" y="44"/>
                      <a:pt x="63" y="44"/>
                      <a:pt x="63" y="42"/>
                    </a:cubicBezTo>
                    <a:cubicBezTo>
                      <a:pt x="64" y="42"/>
                      <a:pt x="64" y="44"/>
                      <a:pt x="66" y="44"/>
                    </a:cubicBezTo>
                    <a:cubicBezTo>
                      <a:pt x="65" y="42"/>
                      <a:pt x="63" y="42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2" y="40"/>
                      <a:pt x="62" y="41"/>
                      <a:pt x="62" y="41"/>
                    </a:cubicBezTo>
                    <a:cubicBezTo>
                      <a:pt x="60" y="41"/>
                      <a:pt x="59" y="38"/>
                      <a:pt x="58" y="37"/>
                    </a:cubicBezTo>
                    <a:cubicBezTo>
                      <a:pt x="55" y="38"/>
                      <a:pt x="51" y="37"/>
                      <a:pt x="49" y="34"/>
                    </a:cubicBezTo>
                    <a:cubicBezTo>
                      <a:pt x="52" y="34"/>
                      <a:pt x="54" y="38"/>
                      <a:pt x="56" y="36"/>
                    </a:cubicBezTo>
                    <a:cubicBezTo>
                      <a:pt x="55" y="35"/>
                      <a:pt x="53" y="36"/>
                      <a:pt x="53" y="34"/>
                    </a:cubicBezTo>
                    <a:cubicBezTo>
                      <a:pt x="54" y="33"/>
                      <a:pt x="56" y="34"/>
                      <a:pt x="56" y="33"/>
                    </a:cubicBezTo>
                    <a:cubicBezTo>
                      <a:pt x="54" y="32"/>
                      <a:pt x="54" y="25"/>
                      <a:pt x="52" y="29"/>
                    </a:cubicBezTo>
                    <a:cubicBezTo>
                      <a:pt x="51" y="28"/>
                      <a:pt x="54" y="24"/>
                      <a:pt x="51" y="24"/>
                    </a:cubicBezTo>
                    <a:cubicBezTo>
                      <a:pt x="50" y="27"/>
                      <a:pt x="51" y="26"/>
                      <a:pt x="51" y="30"/>
                    </a:cubicBezTo>
                    <a:cubicBezTo>
                      <a:pt x="49" y="30"/>
                      <a:pt x="48" y="30"/>
                      <a:pt x="47" y="31"/>
                    </a:cubicBezTo>
                    <a:cubicBezTo>
                      <a:pt x="49" y="31"/>
                      <a:pt x="49" y="31"/>
                      <a:pt x="49" y="33"/>
                    </a:cubicBezTo>
                    <a:cubicBezTo>
                      <a:pt x="46" y="32"/>
                      <a:pt x="45" y="30"/>
                      <a:pt x="44" y="28"/>
                    </a:cubicBezTo>
                    <a:cubicBezTo>
                      <a:pt x="45" y="28"/>
                      <a:pt x="46" y="30"/>
                      <a:pt x="47" y="29"/>
                    </a:cubicBezTo>
                    <a:cubicBezTo>
                      <a:pt x="44" y="27"/>
                      <a:pt x="44" y="26"/>
                      <a:pt x="41" y="25"/>
                    </a:cubicBezTo>
                    <a:cubicBezTo>
                      <a:pt x="41" y="28"/>
                      <a:pt x="43" y="26"/>
                      <a:pt x="43" y="28"/>
                    </a:cubicBezTo>
                    <a:cubicBezTo>
                      <a:pt x="42" y="27"/>
                      <a:pt x="42" y="28"/>
                      <a:pt x="41" y="29"/>
                    </a:cubicBezTo>
                    <a:cubicBezTo>
                      <a:pt x="42" y="26"/>
                      <a:pt x="39" y="29"/>
                      <a:pt x="39" y="25"/>
                    </a:cubicBezTo>
                    <a:cubicBezTo>
                      <a:pt x="43" y="27"/>
                      <a:pt x="36" y="25"/>
                      <a:pt x="40" y="24"/>
                    </a:cubicBezTo>
                    <a:cubicBezTo>
                      <a:pt x="36" y="25"/>
                      <a:pt x="35" y="23"/>
                      <a:pt x="32" y="23"/>
                    </a:cubicBezTo>
                    <a:cubicBezTo>
                      <a:pt x="31" y="24"/>
                      <a:pt x="34" y="25"/>
                      <a:pt x="34" y="27"/>
                    </a:cubicBezTo>
                    <a:cubicBezTo>
                      <a:pt x="33" y="28"/>
                      <a:pt x="32" y="31"/>
                      <a:pt x="29" y="29"/>
                    </a:cubicBezTo>
                    <a:cubicBezTo>
                      <a:pt x="29" y="31"/>
                      <a:pt x="29" y="32"/>
                      <a:pt x="30" y="32"/>
                    </a:cubicBezTo>
                    <a:cubicBezTo>
                      <a:pt x="31" y="32"/>
                      <a:pt x="31" y="30"/>
                      <a:pt x="32" y="30"/>
                    </a:cubicBezTo>
                    <a:cubicBezTo>
                      <a:pt x="33" y="30"/>
                      <a:pt x="33" y="32"/>
                      <a:pt x="32" y="33"/>
                    </a:cubicBezTo>
                    <a:cubicBezTo>
                      <a:pt x="37" y="32"/>
                      <a:pt x="37" y="35"/>
                      <a:pt x="37" y="35"/>
                    </a:cubicBezTo>
                    <a:cubicBezTo>
                      <a:pt x="37" y="35"/>
                      <a:pt x="40" y="32"/>
                      <a:pt x="40" y="36"/>
                    </a:cubicBezTo>
                    <a:cubicBezTo>
                      <a:pt x="40" y="34"/>
                      <a:pt x="40" y="33"/>
                      <a:pt x="41" y="32"/>
                    </a:cubicBezTo>
                    <a:cubicBezTo>
                      <a:pt x="43" y="34"/>
                      <a:pt x="45" y="35"/>
                      <a:pt x="46" y="37"/>
                    </a:cubicBezTo>
                    <a:cubicBezTo>
                      <a:pt x="45" y="37"/>
                      <a:pt x="43" y="34"/>
                      <a:pt x="42" y="36"/>
                    </a:cubicBezTo>
                    <a:cubicBezTo>
                      <a:pt x="45" y="36"/>
                      <a:pt x="45" y="40"/>
                      <a:pt x="44" y="40"/>
                    </a:cubicBezTo>
                    <a:cubicBezTo>
                      <a:pt x="47" y="39"/>
                      <a:pt x="47" y="41"/>
                      <a:pt x="51" y="42"/>
                    </a:cubicBezTo>
                    <a:cubicBezTo>
                      <a:pt x="50" y="44"/>
                      <a:pt x="52" y="43"/>
                      <a:pt x="52" y="46"/>
                    </a:cubicBezTo>
                    <a:cubicBezTo>
                      <a:pt x="51" y="46"/>
                      <a:pt x="50" y="46"/>
                      <a:pt x="49" y="47"/>
                    </a:cubicBezTo>
                    <a:cubicBezTo>
                      <a:pt x="50" y="46"/>
                      <a:pt x="50" y="44"/>
                      <a:pt x="49" y="44"/>
                    </a:cubicBezTo>
                    <a:cubicBezTo>
                      <a:pt x="49" y="46"/>
                      <a:pt x="49" y="47"/>
                      <a:pt x="47" y="47"/>
                    </a:cubicBezTo>
                    <a:cubicBezTo>
                      <a:pt x="47" y="46"/>
                      <a:pt x="46" y="45"/>
                      <a:pt x="46" y="45"/>
                    </a:cubicBezTo>
                    <a:cubicBezTo>
                      <a:pt x="47" y="46"/>
                      <a:pt x="45" y="47"/>
                      <a:pt x="46" y="48"/>
                    </a:cubicBezTo>
                    <a:cubicBezTo>
                      <a:pt x="47" y="46"/>
                      <a:pt x="49" y="51"/>
                      <a:pt x="47" y="52"/>
                    </a:cubicBezTo>
                    <a:cubicBezTo>
                      <a:pt x="50" y="52"/>
                      <a:pt x="49" y="54"/>
                      <a:pt x="50" y="55"/>
                    </a:cubicBezTo>
                    <a:cubicBezTo>
                      <a:pt x="50" y="54"/>
                      <a:pt x="51" y="54"/>
                      <a:pt x="51" y="54"/>
                    </a:cubicBezTo>
                    <a:cubicBezTo>
                      <a:pt x="53" y="55"/>
                      <a:pt x="51" y="58"/>
                      <a:pt x="54" y="58"/>
                    </a:cubicBezTo>
                    <a:cubicBezTo>
                      <a:pt x="54" y="57"/>
                      <a:pt x="53" y="55"/>
                      <a:pt x="54" y="55"/>
                    </a:cubicBezTo>
                    <a:cubicBezTo>
                      <a:pt x="55" y="56"/>
                      <a:pt x="56" y="57"/>
                      <a:pt x="58" y="58"/>
                    </a:cubicBezTo>
                    <a:cubicBezTo>
                      <a:pt x="58" y="55"/>
                      <a:pt x="55" y="56"/>
                      <a:pt x="55" y="54"/>
                    </a:cubicBezTo>
                    <a:cubicBezTo>
                      <a:pt x="57" y="53"/>
                      <a:pt x="57" y="53"/>
                      <a:pt x="55" y="52"/>
                    </a:cubicBezTo>
                    <a:cubicBezTo>
                      <a:pt x="56" y="52"/>
                      <a:pt x="55" y="50"/>
                      <a:pt x="56" y="50"/>
                    </a:cubicBezTo>
                    <a:cubicBezTo>
                      <a:pt x="56" y="52"/>
                      <a:pt x="58" y="51"/>
                      <a:pt x="58" y="53"/>
                    </a:cubicBezTo>
                    <a:cubicBezTo>
                      <a:pt x="58" y="53"/>
                      <a:pt x="55" y="54"/>
                      <a:pt x="57" y="54"/>
                    </a:cubicBezTo>
                    <a:cubicBezTo>
                      <a:pt x="57" y="54"/>
                      <a:pt x="58" y="54"/>
                      <a:pt x="59" y="54"/>
                    </a:cubicBezTo>
                    <a:cubicBezTo>
                      <a:pt x="58" y="56"/>
                      <a:pt x="60" y="55"/>
                      <a:pt x="60" y="57"/>
                    </a:cubicBezTo>
                    <a:cubicBezTo>
                      <a:pt x="58" y="58"/>
                      <a:pt x="61" y="61"/>
                      <a:pt x="59" y="63"/>
                    </a:cubicBezTo>
                    <a:cubicBezTo>
                      <a:pt x="67" y="62"/>
                      <a:pt x="69" y="70"/>
                      <a:pt x="68" y="75"/>
                    </a:cubicBezTo>
                    <a:cubicBezTo>
                      <a:pt x="67" y="75"/>
                      <a:pt x="67" y="75"/>
                      <a:pt x="66" y="75"/>
                    </a:cubicBezTo>
                    <a:cubicBezTo>
                      <a:pt x="66" y="77"/>
                      <a:pt x="68" y="77"/>
                      <a:pt x="68" y="79"/>
                    </a:cubicBezTo>
                    <a:cubicBezTo>
                      <a:pt x="66" y="80"/>
                      <a:pt x="65" y="78"/>
                      <a:pt x="66" y="77"/>
                    </a:cubicBezTo>
                    <a:cubicBezTo>
                      <a:pt x="61" y="76"/>
                      <a:pt x="58" y="70"/>
                      <a:pt x="62" y="66"/>
                    </a:cubicBezTo>
                    <a:cubicBezTo>
                      <a:pt x="58" y="66"/>
                      <a:pt x="57" y="62"/>
                      <a:pt x="57" y="60"/>
                    </a:cubicBezTo>
                    <a:cubicBezTo>
                      <a:pt x="57" y="62"/>
                      <a:pt x="55" y="60"/>
                      <a:pt x="54" y="61"/>
                    </a:cubicBezTo>
                    <a:cubicBezTo>
                      <a:pt x="54" y="63"/>
                      <a:pt x="56" y="63"/>
                      <a:pt x="57" y="65"/>
                    </a:cubicBezTo>
                    <a:cubicBezTo>
                      <a:pt x="56" y="65"/>
                      <a:pt x="55" y="65"/>
                      <a:pt x="55" y="67"/>
                    </a:cubicBezTo>
                    <a:cubicBezTo>
                      <a:pt x="57" y="67"/>
                      <a:pt x="53" y="67"/>
                      <a:pt x="57" y="68"/>
                    </a:cubicBezTo>
                    <a:cubicBezTo>
                      <a:pt x="57" y="69"/>
                      <a:pt x="57" y="69"/>
                      <a:pt x="57" y="70"/>
                    </a:cubicBezTo>
                    <a:cubicBezTo>
                      <a:pt x="56" y="70"/>
                      <a:pt x="55" y="70"/>
                      <a:pt x="55" y="73"/>
                    </a:cubicBezTo>
                    <a:cubicBezTo>
                      <a:pt x="56" y="74"/>
                      <a:pt x="57" y="72"/>
                      <a:pt x="58" y="72"/>
                    </a:cubicBezTo>
                    <a:cubicBezTo>
                      <a:pt x="59" y="75"/>
                      <a:pt x="61" y="77"/>
                      <a:pt x="63" y="80"/>
                    </a:cubicBezTo>
                    <a:cubicBezTo>
                      <a:pt x="66" y="78"/>
                      <a:pt x="66" y="81"/>
                      <a:pt x="68" y="82"/>
                    </a:cubicBezTo>
                    <a:cubicBezTo>
                      <a:pt x="64" y="80"/>
                      <a:pt x="64" y="81"/>
                      <a:pt x="62" y="79"/>
                    </a:cubicBezTo>
                    <a:cubicBezTo>
                      <a:pt x="61" y="80"/>
                      <a:pt x="61" y="80"/>
                      <a:pt x="60" y="80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2" y="81"/>
                      <a:pt x="64" y="85"/>
                      <a:pt x="66" y="84"/>
                    </a:cubicBezTo>
                    <a:cubicBezTo>
                      <a:pt x="65" y="84"/>
                      <a:pt x="63" y="82"/>
                      <a:pt x="64" y="81"/>
                    </a:cubicBezTo>
                    <a:cubicBezTo>
                      <a:pt x="66" y="83"/>
                      <a:pt x="67" y="84"/>
                      <a:pt x="65" y="86"/>
                    </a:cubicBezTo>
                    <a:cubicBezTo>
                      <a:pt x="68" y="86"/>
                      <a:pt x="68" y="90"/>
                      <a:pt x="69" y="88"/>
                    </a:cubicBezTo>
                    <a:cubicBezTo>
                      <a:pt x="68" y="87"/>
                      <a:pt x="68" y="86"/>
                      <a:pt x="70" y="87"/>
                    </a:cubicBezTo>
                    <a:cubicBezTo>
                      <a:pt x="71" y="85"/>
                      <a:pt x="68" y="83"/>
                      <a:pt x="69" y="82"/>
                    </a:cubicBezTo>
                    <a:cubicBezTo>
                      <a:pt x="71" y="83"/>
                      <a:pt x="71" y="87"/>
                      <a:pt x="73" y="86"/>
                    </a:cubicBezTo>
                    <a:cubicBezTo>
                      <a:pt x="72" y="89"/>
                      <a:pt x="76" y="90"/>
                      <a:pt x="74" y="92"/>
                    </a:cubicBezTo>
                    <a:cubicBezTo>
                      <a:pt x="76" y="91"/>
                      <a:pt x="77" y="92"/>
                      <a:pt x="76" y="93"/>
                    </a:cubicBezTo>
                    <a:cubicBezTo>
                      <a:pt x="75" y="92"/>
                      <a:pt x="73" y="92"/>
                      <a:pt x="73" y="92"/>
                    </a:cubicBezTo>
                    <a:cubicBezTo>
                      <a:pt x="73" y="91"/>
                      <a:pt x="74" y="91"/>
                      <a:pt x="74" y="90"/>
                    </a:cubicBezTo>
                    <a:cubicBezTo>
                      <a:pt x="72" y="90"/>
                      <a:pt x="72" y="88"/>
                      <a:pt x="70" y="87"/>
                    </a:cubicBezTo>
                    <a:cubicBezTo>
                      <a:pt x="70" y="90"/>
                      <a:pt x="69" y="90"/>
                      <a:pt x="68" y="92"/>
                    </a:cubicBezTo>
                    <a:cubicBezTo>
                      <a:pt x="69" y="93"/>
                      <a:pt x="71" y="93"/>
                      <a:pt x="71" y="95"/>
                    </a:cubicBezTo>
                    <a:cubicBezTo>
                      <a:pt x="70" y="95"/>
                      <a:pt x="70" y="95"/>
                      <a:pt x="69" y="96"/>
                    </a:cubicBezTo>
                    <a:cubicBezTo>
                      <a:pt x="68" y="95"/>
                      <a:pt x="68" y="93"/>
                      <a:pt x="66" y="93"/>
                    </a:cubicBezTo>
                    <a:cubicBezTo>
                      <a:pt x="67" y="96"/>
                      <a:pt x="70" y="96"/>
                      <a:pt x="69" y="98"/>
                    </a:cubicBezTo>
                    <a:cubicBezTo>
                      <a:pt x="71" y="98"/>
                      <a:pt x="74" y="100"/>
                      <a:pt x="72" y="102"/>
                    </a:cubicBezTo>
                    <a:cubicBezTo>
                      <a:pt x="70" y="101"/>
                      <a:pt x="68" y="99"/>
                      <a:pt x="66" y="97"/>
                    </a:cubicBezTo>
                    <a:cubicBezTo>
                      <a:pt x="65" y="98"/>
                      <a:pt x="70" y="100"/>
                      <a:pt x="68" y="101"/>
                    </a:cubicBezTo>
                    <a:cubicBezTo>
                      <a:pt x="67" y="101"/>
                      <a:pt x="66" y="97"/>
                      <a:pt x="66" y="100"/>
                    </a:cubicBezTo>
                    <a:cubicBezTo>
                      <a:pt x="68" y="100"/>
                      <a:pt x="67" y="102"/>
                      <a:pt x="68" y="102"/>
                    </a:cubicBezTo>
                    <a:cubicBezTo>
                      <a:pt x="68" y="100"/>
                      <a:pt x="70" y="100"/>
                      <a:pt x="70" y="101"/>
                    </a:cubicBezTo>
                    <a:cubicBezTo>
                      <a:pt x="70" y="103"/>
                      <a:pt x="68" y="102"/>
                      <a:pt x="69" y="103"/>
                    </a:cubicBezTo>
                    <a:cubicBezTo>
                      <a:pt x="70" y="104"/>
                      <a:pt x="72" y="103"/>
                      <a:pt x="70" y="102"/>
                    </a:cubicBezTo>
                    <a:cubicBezTo>
                      <a:pt x="72" y="102"/>
                      <a:pt x="73" y="103"/>
                      <a:pt x="74" y="103"/>
                    </a:cubicBezTo>
                    <a:cubicBezTo>
                      <a:pt x="73" y="104"/>
                      <a:pt x="72" y="104"/>
                      <a:pt x="72" y="105"/>
                    </a:cubicBezTo>
                    <a:cubicBezTo>
                      <a:pt x="74" y="105"/>
                      <a:pt x="77" y="104"/>
                      <a:pt x="77" y="106"/>
                    </a:cubicBezTo>
                    <a:cubicBezTo>
                      <a:pt x="77" y="107"/>
                      <a:pt x="77" y="107"/>
                      <a:pt x="76" y="107"/>
                    </a:cubicBezTo>
                    <a:cubicBezTo>
                      <a:pt x="75" y="106"/>
                      <a:pt x="74" y="105"/>
                      <a:pt x="71" y="105"/>
                    </a:cubicBezTo>
                    <a:cubicBezTo>
                      <a:pt x="72" y="107"/>
                      <a:pt x="71" y="107"/>
                      <a:pt x="70" y="107"/>
                    </a:cubicBezTo>
                    <a:cubicBezTo>
                      <a:pt x="72" y="107"/>
                      <a:pt x="72" y="106"/>
                      <a:pt x="74" y="107"/>
                    </a:cubicBezTo>
                    <a:cubicBezTo>
                      <a:pt x="74" y="107"/>
                      <a:pt x="75" y="107"/>
                      <a:pt x="75" y="108"/>
                    </a:cubicBezTo>
                    <a:cubicBezTo>
                      <a:pt x="72" y="111"/>
                      <a:pt x="69" y="113"/>
                      <a:pt x="64" y="114"/>
                    </a:cubicBezTo>
                    <a:cubicBezTo>
                      <a:pt x="64" y="115"/>
                      <a:pt x="64" y="116"/>
                      <a:pt x="64" y="116"/>
                    </a:cubicBezTo>
                    <a:cubicBezTo>
                      <a:pt x="65" y="118"/>
                      <a:pt x="66" y="117"/>
                      <a:pt x="69" y="116"/>
                    </a:cubicBezTo>
                    <a:cubicBezTo>
                      <a:pt x="68" y="118"/>
                      <a:pt x="67" y="119"/>
                      <a:pt x="65" y="119"/>
                    </a:cubicBezTo>
                    <a:cubicBezTo>
                      <a:pt x="64" y="119"/>
                      <a:pt x="63" y="117"/>
                      <a:pt x="61" y="118"/>
                    </a:cubicBezTo>
                    <a:cubicBezTo>
                      <a:pt x="61" y="120"/>
                      <a:pt x="62" y="120"/>
                      <a:pt x="62" y="121"/>
                    </a:cubicBezTo>
                    <a:cubicBezTo>
                      <a:pt x="60" y="121"/>
                      <a:pt x="59" y="121"/>
                      <a:pt x="58" y="122"/>
                    </a:cubicBezTo>
                    <a:cubicBezTo>
                      <a:pt x="60" y="122"/>
                      <a:pt x="61" y="122"/>
                      <a:pt x="62" y="122"/>
                    </a:cubicBezTo>
                    <a:cubicBezTo>
                      <a:pt x="61" y="123"/>
                      <a:pt x="61" y="125"/>
                      <a:pt x="60" y="125"/>
                    </a:cubicBezTo>
                    <a:cubicBezTo>
                      <a:pt x="59" y="123"/>
                      <a:pt x="56" y="124"/>
                      <a:pt x="57" y="126"/>
                    </a:cubicBezTo>
                    <a:cubicBezTo>
                      <a:pt x="58" y="126"/>
                      <a:pt x="59" y="125"/>
                      <a:pt x="60" y="125"/>
                    </a:cubicBezTo>
                    <a:cubicBezTo>
                      <a:pt x="61" y="127"/>
                      <a:pt x="62" y="127"/>
                      <a:pt x="62" y="130"/>
                    </a:cubicBezTo>
                    <a:cubicBezTo>
                      <a:pt x="61" y="129"/>
                      <a:pt x="61" y="129"/>
                      <a:pt x="60" y="129"/>
                    </a:cubicBezTo>
                    <a:cubicBezTo>
                      <a:pt x="61" y="131"/>
                      <a:pt x="58" y="134"/>
                      <a:pt x="56" y="134"/>
                    </a:cubicBezTo>
                    <a:cubicBezTo>
                      <a:pt x="56" y="137"/>
                      <a:pt x="53" y="140"/>
                      <a:pt x="54" y="141"/>
                    </a:cubicBezTo>
                    <a:cubicBezTo>
                      <a:pt x="57" y="133"/>
                      <a:pt x="66" y="131"/>
                      <a:pt x="71" y="134"/>
                    </a:cubicBezTo>
                    <a:cubicBezTo>
                      <a:pt x="71" y="133"/>
                      <a:pt x="72" y="132"/>
                      <a:pt x="74" y="132"/>
                    </a:cubicBezTo>
                    <a:cubicBezTo>
                      <a:pt x="72" y="133"/>
                      <a:pt x="74" y="134"/>
                      <a:pt x="74" y="136"/>
                    </a:cubicBezTo>
                    <a:cubicBezTo>
                      <a:pt x="67" y="138"/>
                      <a:pt x="73" y="150"/>
                      <a:pt x="76" y="150"/>
                    </a:cubicBezTo>
                    <a:cubicBezTo>
                      <a:pt x="76" y="151"/>
                      <a:pt x="74" y="153"/>
                      <a:pt x="76" y="153"/>
                    </a:cubicBezTo>
                    <a:cubicBezTo>
                      <a:pt x="77" y="151"/>
                      <a:pt x="78" y="148"/>
                      <a:pt x="78" y="145"/>
                    </a:cubicBezTo>
                    <a:cubicBezTo>
                      <a:pt x="81" y="146"/>
                      <a:pt x="79" y="143"/>
                      <a:pt x="82" y="143"/>
                    </a:cubicBezTo>
                    <a:cubicBezTo>
                      <a:pt x="82" y="144"/>
                      <a:pt x="83" y="144"/>
                      <a:pt x="83" y="144"/>
                    </a:cubicBezTo>
                    <a:cubicBezTo>
                      <a:pt x="79" y="146"/>
                      <a:pt x="83" y="151"/>
                      <a:pt x="80" y="154"/>
                    </a:cubicBezTo>
                    <a:cubicBezTo>
                      <a:pt x="84" y="156"/>
                      <a:pt x="81" y="158"/>
                      <a:pt x="79" y="159"/>
                    </a:cubicBezTo>
                    <a:cubicBezTo>
                      <a:pt x="78" y="158"/>
                      <a:pt x="78" y="156"/>
                      <a:pt x="76" y="156"/>
                    </a:cubicBezTo>
                    <a:cubicBezTo>
                      <a:pt x="73" y="157"/>
                      <a:pt x="71" y="161"/>
                      <a:pt x="72" y="164"/>
                    </a:cubicBezTo>
                    <a:cubicBezTo>
                      <a:pt x="69" y="164"/>
                      <a:pt x="68" y="164"/>
                      <a:pt x="66" y="166"/>
                    </a:cubicBezTo>
                    <a:cubicBezTo>
                      <a:pt x="67" y="168"/>
                      <a:pt x="66" y="169"/>
                      <a:pt x="65" y="170"/>
                    </a:cubicBezTo>
                    <a:cubicBezTo>
                      <a:pt x="68" y="168"/>
                      <a:pt x="70" y="169"/>
                      <a:pt x="73" y="170"/>
                    </a:cubicBezTo>
                    <a:cubicBezTo>
                      <a:pt x="72" y="171"/>
                      <a:pt x="71" y="171"/>
                      <a:pt x="71" y="172"/>
                    </a:cubicBezTo>
                    <a:cubicBezTo>
                      <a:pt x="71" y="173"/>
                      <a:pt x="71" y="173"/>
                      <a:pt x="70" y="173"/>
                    </a:cubicBezTo>
                    <a:cubicBezTo>
                      <a:pt x="71" y="173"/>
                      <a:pt x="73" y="171"/>
                      <a:pt x="75" y="170"/>
                    </a:cubicBezTo>
                    <a:cubicBezTo>
                      <a:pt x="76" y="172"/>
                      <a:pt x="79" y="170"/>
                      <a:pt x="81" y="170"/>
                    </a:cubicBezTo>
                    <a:cubicBezTo>
                      <a:pt x="79" y="171"/>
                      <a:pt x="78" y="175"/>
                      <a:pt x="81" y="176"/>
                    </a:cubicBezTo>
                    <a:cubicBezTo>
                      <a:pt x="79" y="179"/>
                      <a:pt x="77" y="183"/>
                      <a:pt x="75" y="186"/>
                    </a:cubicBezTo>
                    <a:cubicBezTo>
                      <a:pt x="74" y="186"/>
                      <a:pt x="74" y="184"/>
                      <a:pt x="72" y="184"/>
                    </a:cubicBezTo>
                    <a:cubicBezTo>
                      <a:pt x="71" y="185"/>
                      <a:pt x="70" y="186"/>
                      <a:pt x="69" y="186"/>
                    </a:cubicBezTo>
                    <a:cubicBezTo>
                      <a:pt x="69" y="188"/>
                      <a:pt x="70" y="190"/>
                      <a:pt x="70" y="191"/>
                    </a:cubicBezTo>
                    <a:cubicBezTo>
                      <a:pt x="69" y="191"/>
                      <a:pt x="69" y="190"/>
                      <a:pt x="68" y="190"/>
                    </a:cubicBezTo>
                    <a:cubicBezTo>
                      <a:pt x="69" y="192"/>
                      <a:pt x="70" y="194"/>
                      <a:pt x="71" y="192"/>
                    </a:cubicBezTo>
                    <a:cubicBezTo>
                      <a:pt x="72" y="196"/>
                      <a:pt x="66" y="199"/>
                      <a:pt x="62" y="202"/>
                    </a:cubicBezTo>
                    <a:cubicBezTo>
                      <a:pt x="56" y="206"/>
                      <a:pt x="49" y="204"/>
                      <a:pt x="42" y="201"/>
                    </a:cubicBezTo>
                    <a:cubicBezTo>
                      <a:pt x="49" y="196"/>
                      <a:pt x="55" y="191"/>
                      <a:pt x="61" y="184"/>
                    </a:cubicBezTo>
                    <a:cubicBezTo>
                      <a:pt x="62" y="185"/>
                      <a:pt x="63" y="187"/>
                      <a:pt x="64" y="186"/>
                    </a:cubicBezTo>
                    <a:cubicBezTo>
                      <a:pt x="63" y="185"/>
                      <a:pt x="62" y="184"/>
                      <a:pt x="62" y="183"/>
                    </a:cubicBezTo>
                    <a:cubicBezTo>
                      <a:pt x="64" y="180"/>
                      <a:pt x="67" y="178"/>
                      <a:pt x="69" y="175"/>
                    </a:cubicBezTo>
                    <a:cubicBezTo>
                      <a:pt x="59" y="183"/>
                      <a:pt x="52" y="195"/>
                      <a:pt x="41" y="201"/>
                    </a:cubicBezTo>
                    <a:cubicBezTo>
                      <a:pt x="35" y="197"/>
                      <a:pt x="25" y="192"/>
                      <a:pt x="23" y="186"/>
                    </a:cubicBezTo>
                    <a:cubicBezTo>
                      <a:pt x="22" y="184"/>
                      <a:pt x="20" y="182"/>
                      <a:pt x="20" y="179"/>
                    </a:cubicBezTo>
                    <a:cubicBezTo>
                      <a:pt x="19" y="176"/>
                      <a:pt x="23" y="173"/>
                      <a:pt x="20" y="171"/>
                    </a:cubicBezTo>
                    <a:cubicBezTo>
                      <a:pt x="19" y="173"/>
                      <a:pt x="19" y="176"/>
                      <a:pt x="17" y="177"/>
                    </a:cubicBezTo>
                    <a:cubicBezTo>
                      <a:pt x="21" y="190"/>
                      <a:pt x="30" y="197"/>
                      <a:pt x="40" y="202"/>
                    </a:cubicBezTo>
                    <a:cubicBezTo>
                      <a:pt x="36" y="203"/>
                      <a:pt x="35" y="208"/>
                      <a:pt x="27" y="208"/>
                    </a:cubicBezTo>
                    <a:cubicBezTo>
                      <a:pt x="26" y="214"/>
                      <a:pt x="20" y="214"/>
                      <a:pt x="17" y="217"/>
                    </a:cubicBezTo>
                    <a:cubicBezTo>
                      <a:pt x="19" y="217"/>
                      <a:pt x="21" y="215"/>
                      <a:pt x="22" y="216"/>
                    </a:cubicBezTo>
                    <a:cubicBezTo>
                      <a:pt x="22" y="218"/>
                      <a:pt x="19" y="216"/>
                      <a:pt x="19" y="218"/>
                    </a:cubicBezTo>
                    <a:cubicBezTo>
                      <a:pt x="22" y="218"/>
                      <a:pt x="24" y="217"/>
                      <a:pt x="25" y="215"/>
                    </a:cubicBezTo>
                    <a:close/>
                    <a:moveTo>
                      <a:pt x="190" y="210"/>
                    </a:moveTo>
                    <a:cubicBezTo>
                      <a:pt x="191" y="208"/>
                      <a:pt x="192" y="205"/>
                      <a:pt x="192" y="204"/>
                    </a:cubicBezTo>
                    <a:cubicBezTo>
                      <a:pt x="193" y="203"/>
                      <a:pt x="193" y="208"/>
                      <a:pt x="195" y="206"/>
                    </a:cubicBezTo>
                    <a:cubicBezTo>
                      <a:pt x="194" y="208"/>
                      <a:pt x="192" y="209"/>
                      <a:pt x="190" y="210"/>
                    </a:cubicBezTo>
                    <a:close/>
                    <a:moveTo>
                      <a:pt x="22" y="165"/>
                    </a:moveTo>
                    <a:cubicBezTo>
                      <a:pt x="22" y="168"/>
                      <a:pt x="19" y="167"/>
                      <a:pt x="20" y="170"/>
                    </a:cubicBezTo>
                    <a:cubicBezTo>
                      <a:pt x="22" y="170"/>
                      <a:pt x="23" y="171"/>
                      <a:pt x="24" y="170"/>
                    </a:cubicBezTo>
                    <a:cubicBezTo>
                      <a:pt x="23" y="168"/>
                      <a:pt x="23" y="168"/>
                      <a:pt x="24" y="165"/>
                    </a:cubicBezTo>
                    <a:cubicBezTo>
                      <a:pt x="23" y="165"/>
                      <a:pt x="22" y="165"/>
                      <a:pt x="22" y="165"/>
                    </a:cubicBezTo>
                    <a:close/>
                    <a:moveTo>
                      <a:pt x="20" y="105"/>
                    </a:moveTo>
                    <a:cubicBezTo>
                      <a:pt x="20" y="107"/>
                      <a:pt x="22" y="107"/>
                      <a:pt x="22" y="108"/>
                    </a:cubicBezTo>
                    <a:cubicBezTo>
                      <a:pt x="22" y="106"/>
                      <a:pt x="24" y="107"/>
                      <a:pt x="23" y="105"/>
                    </a:cubicBezTo>
                    <a:cubicBezTo>
                      <a:pt x="22" y="105"/>
                      <a:pt x="21" y="105"/>
                      <a:pt x="20" y="105"/>
                    </a:cubicBezTo>
                    <a:close/>
                    <a:moveTo>
                      <a:pt x="23" y="40"/>
                    </a:moveTo>
                    <a:cubicBezTo>
                      <a:pt x="22" y="40"/>
                      <a:pt x="23" y="38"/>
                      <a:pt x="21" y="39"/>
                    </a:cubicBezTo>
                    <a:cubicBezTo>
                      <a:pt x="20" y="40"/>
                      <a:pt x="23" y="41"/>
                      <a:pt x="23" y="40"/>
                    </a:cubicBezTo>
                    <a:close/>
                    <a:moveTo>
                      <a:pt x="21" y="92"/>
                    </a:moveTo>
                    <a:cubicBezTo>
                      <a:pt x="23" y="93"/>
                      <a:pt x="24" y="88"/>
                      <a:pt x="22" y="88"/>
                    </a:cubicBezTo>
                    <a:cubicBezTo>
                      <a:pt x="21" y="89"/>
                      <a:pt x="20" y="91"/>
                      <a:pt x="21" y="92"/>
                    </a:cubicBezTo>
                    <a:close/>
                    <a:moveTo>
                      <a:pt x="31" y="23"/>
                    </a:moveTo>
                    <a:cubicBezTo>
                      <a:pt x="30" y="19"/>
                      <a:pt x="22" y="18"/>
                      <a:pt x="20" y="21"/>
                    </a:cubicBezTo>
                    <a:cubicBezTo>
                      <a:pt x="23" y="21"/>
                      <a:pt x="28" y="19"/>
                      <a:pt x="31" y="23"/>
                    </a:cubicBezTo>
                    <a:close/>
                    <a:moveTo>
                      <a:pt x="14" y="27"/>
                    </a:moveTo>
                    <a:cubicBezTo>
                      <a:pt x="14" y="28"/>
                      <a:pt x="15" y="29"/>
                      <a:pt x="17" y="29"/>
                    </a:cubicBezTo>
                    <a:cubicBezTo>
                      <a:pt x="18" y="27"/>
                      <a:pt x="20" y="22"/>
                      <a:pt x="18" y="21"/>
                    </a:cubicBezTo>
                    <a:cubicBezTo>
                      <a:pt x="19" y="26"/>
                      <a:pt x="14" y="22"/>
                      <a:pt x="14" y="27"/>
                    </a:cubicBezTo>
                    <a:close/>
                    <a:moveTo>
                      <a:pt x="9" y="101"/>
                    </a:moveTo>
                    <a:cubicBezTo>
                      <a:pt x="13" y="102"/>
                      <a:pt x="16" y="101"/>
                      <a:pt x="19" y="101"/>
                    </a:cubicBezTo>
                    <a:cubicBezTo>
                      <a:pt x="18" y="99"/>
                      <a:pt x="11" y="98"/>
                      <a:pt x="9" y="101"/>
                    </a:cubicBezTo>
                    <a:close/>
                    <a:moveTo>
                      <a:pt x="18" y="206"/>
                    </a:moveTo>
                    <a:cubicBezTo>
                      <a:pt x="18" y="204"/>
                      <a:pt x="18" y="200"/>
                      <a:pt x="16" y="200"/>
                    </a:cubicBezTo>
                    <a:cubicBezTo>
                      <a:pt x="17" y="202"/>
                      <a:pt x="17" y="204"/>
                      <a:pt x="18" y="206"/>
                    </a:cubicBezTo>
                    <a:close/>
                    <a:moveTo>
                      <a:pt x="14" y="196"/>
                    </a:moveTo>
                    <a:cubicBezTo>
                      <a:pt x="15" y="196"/>
                      <a:pt x="15" y="195"/>
                      <a:pt x="16" y="195"/>
                    </a:cubicBezTo>
                    <a:cubicBezTo>
                      <a:pt x="16" y="194"/>
                      <a:pt x="16" y="194"/>
                      <a:pt x="14" y="194"/>
                    </a:cubicBezTo>
                    <a:cubicBezTo>
                      <a:pt x="14" y="194"/>
                      <a:pt x="14" y="195"/>
                      <a:pt x="14" y="196"/>
                    </a:cubicBezTo>
                    <a:close/>
                    <a:moveTo>
                      <a:pt x="15" y="242"/>
                    </a:moveTo>
                    <a:cubicBezTo>
                      <a:pt x="27" y="235"/>
                      <a:pt x="4" y="224"/>
                      <a:pt x="8" y="239"/>
                    </a:cubicBezTo>
                    <a:cubicBezTo>
                      <a:pt x="7" y="240"/>
                      <a:pt x="6" y="241"/>
                      <a:pt x="6" y="242"/>
                    </a:cubicBezTo>
                    <a:cubicBezTo>
                      <a:pt x="8" y="243"/>
                      <a:pt x="10" y="245"/>
                      <a:pt x="12" y="244"/>
                    </a:cubicBezTo>
                    <a:cubicBezTo>
                      <a:pt x="13" y="246"/>
                      <a:pt x="11" y="250"/>
                      <a:pt x="12" y="252"/>
                    </a:cubicBezTo>
                    <a:cubicBezTo>
                      <a:pt x="16" y="255"/>
                      <a:pt x="20" y="251"/>
                      <a:pt x="23" y="249"/>
                    </a:cubicBezTo>
                    <a:cubicBezTo>
                      <a:pt x="30" y="242"/>
                      <a:pt x="35" y="233"/>
                      <a:pt x="41" y="228"/>
                    </a:cubicBezTo>
                    <a:cubicBezTo>
                      <a:pt x="42" y="229"/>
                      <a:pt x="43" y="229"/>
                      <a:pt x="44" y="229"/>
                    </a:cubicBezTo>
                    <a:cubicBezTo>
                      <a:pt x="47" y="228"/>
                      <a:pt x="49" y="223"/>
                      <a:pt x="47" y="220"/>
                    </a:cubicBezTo>
                    <a:cubicBezTo>
                      <a:pt x="49" y="220"/>
                      <a:pt x="47" y="219"/>
                      <a:pt x="47" y="218"/>
                    </a:cubicBezTo>
                    <a:cubicBezTo>
                      <a:pt x="49" y="216"/>
                      <a:pt x="51" y="214"/>
                      <a:pt x="53" y="212"/>
                    </a:cubicBezTo>
                    <a:cubicBezTo>
                      <a:pt x="52" y="211"/>
                      <a:pt x="52" y="211"/>
                      <a:pt x="52" y="211"/>
                    </a:cubicBezTo>
                    <a:cubicBezTo>
                      <a:pt x="48" y="215"/>
                      <a:pt x="42" y="219"/>
                      <a:pt x="39" y="224"/>
                    </a:cubicBezTo>
                    <a:cubicBezTo>
                      <a:pt x="38" y="226"/>
                      <a:pt x="40" y="226"/>
                      <a:pt x="40" y="227"/>
                    </a:cubicBezTo>
                    <a:cubicBezTo>
                      <a:pt x="32" y="235"/>
                      <a:pt x="27" y="246"/>
                      <a:pt x="15" y="250"/>
                    </a:cubicBezTo>
                    <a:cubicBezTo>
                      <a:pt x="14" y="248"/>
                      <a:pt x="15" y="245"/>
                      <a:pt x="15" y="242"/>
                    </a:cubicBezTo>
                    <a:close/>
                    <a:moveTo>
                      <a:pt x="15" y="172"/>
                    </a:moveTo>
                    <a:cubicBezTo>
                      <a:pt x="17" y="168"/>
                      <a:pt x="13" y="167"/>
                      <a:pt x="12" y="165"/>
                    </a:cubicBezTo>
                    <a:cubicBezTo>
                      <a:pt x="19" y="159"/>
                      <a:pt x="7" y="148"/>
                      <a:pt x="6" y="156"/>
                    </a:cubicBezTo>
                    <a:cubicBezTo>
                      <a:pt x="5" y="159"/>
                      <a:pt x="10" y="161"/>
                      <a:pt x="11" y="164"/>
                    </a:cubicBezTo>
                    <a:cubicBezTo>
                      <a:pt x="12" y="167"/>
                      <a:pt x="10" y="173"/>
                      <a:pt x="15" y="172"/>
                    </a:cubicBezTo>
                    <a:close/>
                    <a:moveTo>
                      <a:pt x="8" y="222"/>
                    </a:moveTo>
                    <a:cubicBezTo>
                      <a:pt x="10" y="223"/>
                      <a:pt x="13" y="221"/>
                      <a:pt x="11" y="220"/>
                    </a:cubicBezTo>
                    <a:cubicBezTo>
                      <a:pt x="11" y="221"/>
                      <a:pt x="7" y="220"/>
                      <a:pt x="8" y="222"/>
                    </a:cubicBezTo>
                    <a:close/>
                    <a:moveTo>
                      <a:pt x="3" y="226"/>
                    </a:moveTo>
                    <a:cubicBezTo>
                      <a:pt x="3" y="228"/>
                      <a:pt x="4" y="229"/>
                      <a:pt x="4" y="230"/>
                    </a:cubicBezTo>
                    <a:cubicBezTo>
                      <a:pt x="5" y="230"/>
                      <a:pt x="7" y="230"/>
                      <a:pt x="7" y="228"/>
                    </a:cubicBezTo>
                    <a:cubicBezTo>
                      <a:pt x="4" y="229"/>
                      <a:pt x="5" y="226"/>
                      <a:pt x="3" y="226"/>
                    </a:cubicBezTo>
                    <a:close/>
                    <a:moveTo>
                      <a:pt x="9" y="178"/>
                    </a:moveTo>
                    <a:cubicBezTo>
                      <a:pt x="7" y="178"/>
                      <a:pt x="8" y="178"/>
                      <a:pt x="6" y="178"/>
                    </a:cubicBezTo>
                    <a:cubicBezTo>
                      <a:pt x="5" y="181"/>
                      <a:pt x="3" y="186"/>
                      <a:pt x="4" y="189"/>
                    </a:cubicBezTo>
                    <a:cubicBezTo>
                      <a:pt x="3" y="189"/>
                      <a:pt x="2" y="189"/>
                      <a:pt x="1" y="189"/>
                    </a:cubicBezTo>
                    <a:cubicBezTo>
                      <a:pt x="6" y="193"/>
                      <a:pt x="0" y="206"/>
                      <a:pt x="6" y="210"/>
                    </a:cubicBezTo>
                    <a:cubicBezTo>
                      <a:pt x="7" y="208"/>
                      <a:pt x="11" y="205"/>
                      <a:pt x="11" y="203"/>
                    </a:cubicBezTo>
                    <a:cubicBezTo>
                      <a:pt x="8" y="203"/>
                      <a:pt x="9" y="207"/>
                      <a:pt x="6" y="207"/>
                    </a:cubicBezTo>
                    <a:cubicBezTo>
                      <a:pt x="4" y="205"/>
                      <a:pt x="3" y="194"/>
                      <a:pt x="7" y="193"/>
                    </a:cubicBezTo>
                    <a:cubicBezTo>
                      <a:pt x="7" y="190"/>
                      <a:pt x="5" y="190"/>
                      <a:pt x="5" y="189"/>
                    </a:cubicBezTo>
                    <a:cubicBezTo>
                      <a:pt x="6" y="185"/>
                      <a:pt x="6" y="180"/>
                      <a:pt x="9" y="178"/>
                    </a:cubicBezTo>
                    <a:close/>
                    <a:moveTo>
                      <a:pt x="164" y="90"/>
                    </a:moveTo>
                    <a:cubicBezTo>
                      <a:pt x="170" y="90"/>
                      <a:pt x="175" y="92"/>
                      <a:pt x="181" y="94"/>
                    </a:cubicBezTo>
                    <a:cubicBezTo>
                      <a:pt x="180" y="92"/>
                      <a:pt x="170" y="91"/>
                      <a:pt x="170" y="95"/>
                    </a:cubicBezTo>
                    <a:cubicBezTo>
                      <a:pt x="170" y="98"/>
                      <a:pt x="183" y="98"/>
                      <a:pt x="184" y="96"/>
                    </a:cubicBezTo>
                    <a:cubicBezTo>
                      <a:pt x="183" y="94"/>
                      <a:pt x="180" y="94"/>
                      <a:pt x="178" y="93"/>
                    </a:cubicBezTo>
                    <a:cubicBezTo>
                      <a:pt x="179" y="91"/>
                      <a:pt x="184" y="91"/>
                      <a:pt x="186" y="91"/>
                    </a:cubicBezTo>
                    <a:moveTo>
                      <a:pt x="194" y="86"/>
                    </a:moveTo>
                    <a:cubicBezTo>
                      <a:pt x="195" y="87"/>
                      <a:pt x="195" y="89"/>
                      <a:pt x="194" y="91"/>
                    </a:cubicBezTo>
                    <a:cubicBezTo>
                      <a:pt x="194" y="89"/>
                      <a:pt x="192" y="85"/>
                      <a:pt x="190" y="84"/>
                    </a:cubicBezTo>
                    <a:cubicBezTo>
                      <a:pt x="186" y="84"/>
                      <a:pt x="191" y="90"/>
                      <a:pt x="192" y="91"/>
                    </a:cubicBezTo>
                    <a:moveTo>
                      <a:pt x="129" y="72"/>
                    </a:moveTo>
                    <a:cubicBezTo>
                      <a:pt x="129" y="66"/>
                      <a:pt x="137" y="73"/>
                      <a:pt x="138" y="73"/>
                    </a:cubicBezTo>
                    <a:cubicBezTo>
                      <a:pt x="136" y="73"/>
                      <a:pt x="134" y="69"/>
                      <a:pt x="133" y="67"/>
                    </a:cubicBezTo>
                    <a:cubicBezTo>
                      <a:pt x="131" y="65"/>
                      <a:pt x="132" y="66"/>
                      <a:pt x="130" y="66"/>
                    </a:cubicBezTo>
                    <a:cubicBezTo>
                      <a:pt x="129" y="66"/>
                      <a:pt x="128" y="66"/>
                      <a:pt x="127" y="66"/>
                    </a:cubicBezTo>
                    <a:cubicBezTo>
                      <a:pt x="126" y="65"/>
                      <a:pt x="127" y="60"/>
                      <a:pt x="127" y="59"/>
                    </a:cubicBezTo>
                    <a:moveTo>
                      <a:pt x="78" y="60"/>
                    </a:moveTo>
                    <a:cubicBezTo>
                      <a:pt x="79" y="60"/>
                      <a:pt x="81" y="60"/>
                      <a:pt x="81" y="58"/>
                    </a:cubicBezTo>
                    <a:cubicBezTo>
                      <a:pt x="80" y="56"/>
                      <a:pt x="78" y="59"/>
                      <a:pt x="77" y="59"/>
                    </a:cubicBezTo>
                    <a:moveTo>
                      <a:pt x="68" y="57"/>
                    </a:moveTo>
                    <a:cubicBezTo>
                      <a:pt x="69" y="60"/>
                      <a:pt x="71" y="62"/>
                      <a:pt x="74" y="62"/>
                    </a:cubicBezTo>
                    <a:moveTo>
                      <a:pt x="96" y="64"/>
                    </a:moveTo>
                    <a:cubicBezTo>
                      <a:pt x="95" y="64"/>
                      <a:pt x="95" y="64"/>
                      <a:pt x="94" y="64"/>
                    </a:cubicBezTo>
                    <a:cubicBezTo>
                      <a:pt x="97" y="66"/>
                      <a:pt x="92" y="68"/>
                      <a:pt x="94" y="70"/>
                    </a:cubicBezTo>
                    <a:cubicBezTo>
                      <a:pt x="95" y="72"/>
                      <a:pt x="102" y="70"/>
                      <a:pt x="101" y="68"/>
                    </a:cubicBezTo>
                    <a:cubicBezTo>
                      <a:pt x="101" y="66"/>
                      <a:pt x="97" y="66"/>
                      <a:pt x="95" y="65"/>
                    </a:cubicBezTo>
                    <a:cubicBezTo>
                      <a:pt x="93" y="65"/>
                      <a:pt x="90" y="63"/>
                      <a:pt x="88" y="62"/>
                    </a:cubicBezTo>
                    <a:cubicBezTo>
                      <a:pt x="89" y="63"/>
                      <a:pt x="92" y="67"/>
                      <a:pt x="93" y="69"/>
                    </a:cubicBezTo>
                    <a:cubicBezTo>
                      <a:pt x="91" y="68"/>
                      <a:pt x="90" y="67"/>
                      <a:pt x="88" y="66"/>
                    </a:cubicBezTo>
                    <a:cubicBezTo>
                      <a:pt x="86" y="65"/>
                      <a:pt x="83" y="63"/>
                      <a:pt x="80" y="62"/>
                    </a:cubicBezTo>
                    <a:moveTo>
                      <a:pt x="77" y="97"/>
                    </a:moveTo>
                    <a:cubicBezTo>
                      <a:pt x="80" y="97"/>
                      <a:pt x="83" y="98"/>
                      <a:pt x="86" y="98"/>
                    </a:cubicBezTo>
                    <a:moveTo>
                      <a:pt x="97" y="155"/>
                    </a:moveTo>
                    <a:cubicBezTo>
                      <a:pt x="93" y="155"/>
                      <a:pt x="91" y="158"/>
                      <a:pt x="88" y="160"/>
                    </a:cubicBezTo>
                    <a:cubicBezTo>
                      <a:pt x="88" y="161"/>
                      <a:pt x="87" y="161"/>
                      <a:pt x="86" y="162"/>
                    </a:cubicBezTo>
                    <a:cubicBezTo>
                      <a:pt x="86" y="162"/>
                      <a:pt x="84" y="162"/>
                      <a:pt x="84" y="162"/>
                    </a:cubicBezTo>
                    <a:cubicBezTo>
                      <a:pt x="83" y="165"/>
                      <a:pt x="88" y="163"/>
                      <a:pt x="88" y="163"/>
                    </a:cubicBezTo>
                    <a:cubicBezTo>
                      <a:pt x="90" y="162"/>
                      <a:pt x="91" y="162"/>
                      <a:pt x="92" y="161"/>
                    </a:cubicBezTo>
                    <a:cubicBezTo>
                      <a:pt x="93" y="161"/>
                      <a:pt x="95" y="160"/>
                      <a:pt x="95" y="162"/>
                    </a:cubicBezTo>
                    <a:moveTo>
                      <a:pt x="105" y="160"/>
                    </a:moveTo>
                    <a:cubicBezTo>
                      <a:pt x="109" y="162"/>
                      <a:pt x="111" y="167"/>
                      <a:pt x="115" y="170"/>
                    </a:cubicBezTo>
                    <a:cubicBezTo>
                      <a:pt x="118" y="172"/>
                      <a:pt x="123" y="173"/>
                      <a:pt x="127" y="172"/>
                    </a:cubicBezTo>
                    <a:cubicBezTo>
                      <a:pt x="124" y="169"/>
                      <a:pt x="119" y="169"/>
                      <a:pt x="116" y="167"/>
                    </a:cubicBezTo>
                    <a:cubicBezTo>
                      <a:pt x="112" y="164"/>
                      <a:pt x="111" y="162"/>
                      <a:pt x="112" y="157"/>
                    </a:cubicBezTo>
                    <a:moveTo>
                      <a:pt x="94" y="167"/>
                    </a:moveTo>
                    <a:cubicBezTo>
                      <a:pt x="91" y="168"/>
                      <a:pt x="88" y="169"/>
                      <a:pt x="87" y="172"/>
                    </a:cubicBezTo>
                    <a:moveTo>
                      <a:pt x="87" y="172"/>
                    </a:moveTo>
                    <a:cubicBezTo>
                      <a:pt x="89" y="170"/>
                      <a:pt x="90" y="170"/>
                      <a:pt x="92" y="169"/>
                    </a:cubicBezTo>
                    <a:cubicBezTo>
                      <a:pt x="93" y="167"/>
                      <a:pt x="93" y="166"/>
                      <a:pt x="95" y="165"/>
                    </a:cubicBezTo>
                    <a:moveTo>
                      <a:pt x="100" y="163"/>
                    </a:moveTo>
                    <a:cubicBezTo>
                      <a:pt x="104" y="162"/>
                      <a:pt x="108" y="163"/>
                      <a:pt x="112" y="162"/>
                    </a:cubicBezTo>
                    <a:moveTo>
                      <a:pt x="195" y="200"/>
                    </a:moveTo>
                    <a:cubicBezTo>
                      <a:pt x="194" y="204"/>
                      <a:pt x="191" y="207"/>
                      <a:pt x="190" y="210"/>
                    </a:cubicBezTo>
                    <a:cubicBezTo>
                      <a:pt x="192" y="210"/>
                      <a:pt x="198" y="210"/>
                      <a:pt x="197" y="206"/>
                    </a:cubicBezTo>
                    <a:moveTo>
                      <a:pt x="209" y="204"/>
                    </a:moveTo>
                    <a:cubicBezTo>
                      <a:pt x="209" y="207"/>
                      <a:pt x="208" y="211"/>
                      <a:pt x="209" y="213"/>
                    </a:cubicBezTo>
                    <a:cubicBezTo>
                      <a:pt x="212" y="213"/>
                      <a:pt x="210" y="204"/>
                      <a:pt x="210" y="202"/>
                    </a:cubicBezTo>
                    <a:moveTo>
                      <a:pt x="203" y="224"/>
                    </a:moveTo>
                    <a:cubicBezTo>
                      <a:pt x="206" y="224"/>
                      <a:pt x="207" y="223"/>
                      <a:pt x="205" y="221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b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16" name="iṩlíḍé"/>
              <p:cNvGrpSpPr/>
              <p:nvPr/>
            </p:nvGrpSpPr>
            <p:grpSpPr>
              <a:xfrm>
                <a:off x="7901532" y="4435400"/>
                <a:ext cx="2697048" cy="1291358"/>
                <a:chOff x="8691039" y="4752938"/>
                <a:chExt cx="2697048" cy="1291358"/>
              </a:xfrm>
            </p:grpSpPr>
            <p:sp>
              <p:nvSpPr>
                <p:cNvPr id="17" name="îŝlïdé"/>
                <p:cNvSpPr txBox="1"/>
                <p:nvPr/>
              </p:nvSpPr>
              <p:spPr>
                <a:xfrm>
                  <a:off x="8975027" y="4752938"/>
                  <a:ext cx="2297143" cy="582293"/>
                </a:xfrm>
                <a:prstGeom prst="roundRect">
                  <a:avLst/>
                </a:prstGeom>
                <a:solidFill>
                  <a:schemeClr val="accent3"/>
                </a:solidFill>
              </p:spPr>
              <p:txBody>
                <a:bodyPr wrap="square" lIns="91440" tIns="45720" rIns="91440" bIns="45720">
                  <a:no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zh-CN" altLang="en-US" sz="2800" b="1" dirty="0" smtClean="0">
                      <a:solidFill>
                        <a:schemeClr val="bg2"/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输入标题</a:t>
                  </a:r>
                  <a:endParaRPr lang="zh-CN" altLang="en-US" sz="2800" b="1" dirty="0">
                    <a:solidFill>
                      <a:schemeClr val="bg2"/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8" name="ïşľíḑè"/>
                <p:cNvSpPr txBox="1"/>
                <p:nvPr/>
              </p:nvSpPr>
              <p:spPr bwMode="auto">
                <a:xfrm>
                  <a:off x="8691039" y="5470066"/>
                  <a:ext cx="269704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91440" tIns="45720" rIns="91440" bIns="45720" anchor="ctr" anchorCtr="1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lvl="0" algn="ctr">
                    <a:lnSpc>
                      <a:spcPct val="150000"/>
                    </a:lnSpc>
                    <a:buSzPct val="25000"/>
                    <a:defRPr/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Copy paste fonts. Choose the only option to retain text.</a:t>
                  </a:r>
                  <a:endPara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849974" y="351467"/>
            <a:ext cx="3991770" cy="810259"/>
            <a:chOff x="845543" y="196813"/>
            <a:chExt cx="3991770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4332963" y="330156"/>
              <a:ext cx="504350" cy="492689"/>
              <a:chOff x="29155252" y="154470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9155252" y="154470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9940034" y="2311348"/>
                <a:ext cx="1945789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45543" y="196813"/>
              <a:ext cx="3355340" cy="810259"/>
              <a:chOff x="3266434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266434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r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产品运营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266434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5bb3d6b7-9bab-452e-9d19-d187542629f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4606" y="1125538"/>
            <a:ext cx="10482788" cy="5732462"/>
            <a:chOff x="854606" y="1125538"/>
            <a:chExt cx="10482788" cy="5732462"/>
          </a:xfrm>
        </p:grpSpPr>
        <p:grpSp>
          <p:nvGrpSpPr>
            <p:cNvPr id="11" name="íṥ1íḍé"/>
            <p:cNvGrpSpPr/>
            <p:nvPr/>
          </p:nvGrpSpPr>
          <p:grpSpPr>
            <a:xfrm>
              <a:off x="854606" y="1161726"/>
              <a:ext cx="4930387" cy="5696274"/>
              <a:chOff x="966000" y="1161726"/>
              <a:chExt cx="4930387" cy="5696274"/>
            </a:xfrm>
          </p:grpSpPr>
          <p:grpSp>
            <p:nvGrpSpPr>
              <p:cNvPr id="15" name="íŝḻîḑê"/>
              <p:cNvGrpSpPr/>
              <p:nvPr/>
            </p:nvGrpSpPr>
            <p:grpSpPr>
              <a:xfrm>
                <a:off x="966000" y="1161726"/>
                <a:ext cx="2692403" cy="2692403"/>
                <a:chOff x="2127250" y="1358900"/>
                <a:chExt cx="2692403" cy="2692403"/>
              </a:xfrm>
            </p:grpSpPr>
            <p:sp>
              <p:nvSpPr>
                <p:cNvPr id="27" name="îşľîḑè"/>
                <p:cNvSpPr/>
                <p:nvPr/>
              </p:nvSpPr>
              <p:spPr>
                <a:xfrm>
                  <a:off x="2127250" y="1358900"/>
                  <a:ext cx="2692403" cy="2692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chemeClr val="bg1">
                    <a:lumMod val="100000"/>
                  </a:schemeClr>
                </a:solidFill>
                <a:ln w="22225" cap="flat" cmpd="sng" algn="ctr">
                  <a:solidFill>
                    <a:schemeClr val="accent1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8" name="îSļíḍè"/>
                <p:cNvSpPr/>
                <p:nvPr/>
              </p:nvSpPr>
              <p:spPr>
                <a:xfrm>
                  <a:off x="2254253" y="1485904"/>
                  <a:ext cx="2438396" cy="24383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 w="63500" cap="flat">
                  <a:solidFill>
                    <a:schemeClr val="bg1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9" name="îşlidè"/>
                <p:cNvSpPr/>
                <p:nvPr/>
              </p:nvSpPr>
              <p:spPr>
                <a:xfrm>
                  <a:off x="2901952" y="2047877"/>
                  <a:ext cx="1142998" cy="1142998"/>
                </a:xfrm>
                <a:custGeom>
                  <a:avLst/>
                  <a:gdLst>
                    <a:gd name="connsiteX0" fmla="*/ 279929 w 338138"/>
                    <a:gd name="connsiteY0" fmla="*/ 215900 h 338138"/>
                    <a:gd name="connsiteX1" fmla="*/ 290512 w 338138"/>
                    <a:gd name="connsiteY1" fmla="*/ 226483 h 338138"/>
                    <a:gd name="connsiteX2" fmla="*/ 221720 w 338138"/>
                    <a:gd name="connsiteY2" fmla="*/ 295275 h 338138"/>
                    <a:gd name="connsiteX3" fmla="*/ 211137 w 338138"/>
                    <a:gd name="connsiteY3" fmla="*/ 284692 h 338138"/>
                    <a:gd name="connsiteX4" fmla="*/ 221720 w 338138"/>
                    <a:gd name="connsiteY4" fmla="*/ 274108 h 338138"/>
                    <a:gd name="connsiteX5" fmla="*/ 269345 w 338138"/>
                    <a:gd name="connsiteY5" fmla="*/ 226483 h 338138"/>
                    <a:gd name="connsiteX6" fmla="*/ 279929 w 338138"/>
                    <a:gd name="connsiteY6" fmla="*/ 215900 h 338138"/>
                    <a:gd name="connsiteX7" fmla="*/ 105833 w 338138"/>
                    <a:gd name="connsiteY7" fmla="*/ 138113 h 338138"/>
                    <a:gd name="connsiteX8" fmla="*/ 116417 w 338138"/>
                    <a:gd name="connsiteY8" fmla="*/ 148432 h 338138"/>
                    <a:gd name="connsiteX9" fmla="*/ 148167 w 338138"/>
                    <a:gd name="connsiteY9" fmla="*/ 179388 h 338138"/>
                    <a:gd name="connsiteX10" fmla="*/ 158750 w 338138"/>
                    <a:gd name="connsiteY10" fmla="*/ 189707 h 338138"/>
                    <a:gd name="connsiteX11" fmla="*/ 148167 w 338138"/>
                    <a:gd name="connsiteY11" fmla="*/ 200026 h 338138"/>
                    <a:gd name="connsiteX12" fmla="*/ 95250 w 338138"/>
                    <a:gd name="connsiteY12" fmla="*/ 148432 h 338138"/>
                    <a:gd name="connsiteX13" fmla="*/ 105833 w 338138"/>
                    <a:gd name="connsiteY13" fmla="*/ 138113 h 338138"/>
                    <a:gd name="connsiteX14" fmla="*/ 148772 w 338138"/>
                    <a:gd name="connsiteY14" fmla="*/ 74613 h 338138"/>
                    <a:gd name="connsiteX15" fmla="*/ 74953 w 338138"/>
                    <a:gd name="connsiteY15" fmla="*/ 148052 h 338138"/>
                    <a:gd name="connsiteX16" fmla="*/ 80226 w 338138"/>
                    <a:gd name="connsiteY16" fmla="*/ 176903 h 338138"/>
                    <a:gd name="connsiteX17" fmla="*/ 80226 w 338138"/>
                    <a:gd name="connsiteY17" fmla="*/ 186083 h 338138"/>
                    <a:gd name="connsiteX18" fmla="*/ 73635 w 338138"/>
                    <a:gd name="connsiteY18" fmla="*/ 191329 h 338138"/>
                    <a:gd name="connsiteX19" fmla="*/ 22225 w 338138"/>
                    <a:gd name="connsiteY19" fmla="*/ 252965 h 338138"/>
                    <a:gd name="connsiteX20" fmla="*/ 85498 w 338138"/>
                    <a:gd name="connsiteY20" fmla="*/ 315913 h 338138"/>
                    <a:gd name="connsiteX21" fmla="*/ 230499 w 338138"/>
                    <a:gd name="connsiteY21" fmla="*/ 315913 h 338138"/>
                    <a:gd name="connsiteX22" fmla="*/ 233136 w 338138"/>
                    <a:gd name="connsiteY22" fmla="*/ 315913 h 338138"/>
                    <a:gd name="connsiteX23" fmla="*/ 317500 w 338138"/>
                    <a:gd name="connsiteY23" fmla="*/ 226737 h 338138"/>
                    <a:gd name="connsiteX24" fmla="*/ 267409 w 338138"/>
                    <a:gd name="connsiteY24" fmla="*/ 146741 h 338138"/>
                    <a:gd name="connsiteX25" fmla="*/ 266091 w 338138"/>
                    <a:gd name="connsiteY25" fmla="*/ 146741 h 338138"/>
                    <a:gd name="connsiteX26" fmla="*/ 230499 w 338138"/>
                    <a:gd name="connsiteY26" fmla="*/ 137561 h 338138"/>
                    <a:gd name="connsiteX27" fmla="*/ 219954 w 338138"/>
                    <a:gd name="connsiteY27" fmla="*/ 129692 h 338138"/>
                    <a:gd name="connsiteX28" fmla="*/ 148772 w 338138"/>
                    <a:gd name="connsiteY28" fmla="*/ 74613 h 338138"/>
                    <a:gd name="connsiteX29" fmla="*/ 242604 w 338138"/>
                    <a:gd name="connsiteY29" fmla="*/ 55563 h 338138"/>
                    <a:gd name="connsiteX30" fmla="*/ 207962 w 338138"/>
                    <a:gd name="connsiteY30" fmla="*/ 75254 h 338138"/>
                    <a:gd name="connsiteX31" fmla="*/ 237274 w 338138"/>
                    <a:gd name="connsiteY31" fmla="*/ 115950 h 338138"/>
                    <a:gd name="connsiteX32" fmla="*/ 269251 w 338138"/>
                    <a:gd name="connsiteY32" fmla="*/ 123826 h 338138"/>
                    <a:gd name="connsiteX33" fmla="*/ 282575 w 338138"/>
                    <a:gd name="connsiteY33" fmla="*/ 94946 h 338138"/>
                    <a:gd name="connsiteX34" fmla="*/ 242604 w 338138"/>
                    <a:gd name="connsiteY34" fmla="*/ 55563 h 338138"/>
                    <a:gd name="connsiteX35" fmla="*/ 243037 w 338138"/>
                    <a:gd name="connsiteY35" fmla="*/ 0 h 338138"/>
                    <a:gd name="connsiteX36" fmla="*/ 253604 w 338138"/>
                    <a:gd name="connsiteY36" fmla="*/ 10567 h 338138"/>
                    <a:gd name="connsiteX37" fmla="*/ 253604 w 338138"/>
                    <a:gd name="connsiteY37" fmla="*/ 34342 h 338138"/>
                    <a:gd name="connsiteX38" fmla="*/ 278700 w 338138"/>
                    <a:gd name="connsiteY38" fmla="*/ 44909 h 338138"/>
                    <a:gd name="connsiteX39" fmla="*/ 289267 w 338138"/>
                    <a:gd name="connsiteY39" fmla="*/ 34342 h 338138"/>
                    <a:gd name="connsiteX40" fmla="*/ 303796 w 338138"/>
                    <a:gd name="connsiteY40" fmla="*/ 34342 h 338138"/>
                    <a:gd name="connsiteX41" fmla="*/ 303796 w 338138"/>
                    <a:gd name="connsiteY41" fmla="*/ 48871 h 338138"/>
                    <a:gd name="connsiteX42" fmla="*/ 293229 w 338138"/>
                    <a:gd name="connsiteY42" fmla="*/ 59438 h 338138"/>
                    <a:gd name="connsiteX43" fmla="*/ 303796 w 338138"/>
                    <a:gd name="connsiteY43" fmla="*/ 84535 h 338138"/>
                    <a:gd name="connsiteX44" fmla="*/ 327571 w 338138"/>
                    <a:gd name="connsiteY44" fmla="*/ 84535 h 338138"/>
                    <a:gd name="connsiteX45" fmla="*/ 338138 w 338138"/>
                    <a:gd name="connsiteY45" fmla="*/ 95101 h 338138"/>
                    <a:gd name="connsiteX46" fmla="*/ 327571 w 338138"/>
                    <a:gd name="connsiteY46" fmla="*/ 105668 h 338138"/>
                    <a:gd name="connsiteX47" fmla="*/ 303796 w 338138"/>
                    <a:gd name="connsiteY47" fmla="*/ 105668 h 338138"/>
                    <a:gd name="connsiteX48" fmla="*/ 294550 w 338138"/>
                    <a:gd name="connsiteY48" fmla="*/ 128123 h 338138"/>
                    <a:gd name="connsiteX49" fmla="*/ 303796 w 338138"/>
                    <a:gd name="connsiteY49" fmla="*/ 138689 h 338138"/>
                    <a:gd name="connsiteX50" fmla="*/ 306438 w 338138"/>
                    <a:gd name="connsiteY50" fmla="*/ 149256 h 338138"/>
                    <a:gd name="connsiteX51" fmla="*/ 338138 w 338138"/>
                    <a:gd name="connsiteY51" fmla="*/ 227187 h 338138"/>
                    <a:gd name="connsiteX52" fmla="*/ 235112 w 338138"/>
                    <a:gd name="connsiteY52" fmla="*/ 338138 h 338138"/>
                    <a:gd name="connsiteX53" fmla="*/ 232470 w 338138"/>
                    <a:gd name="connsiteY53" fmla="*/ 338138 h 338138"/>
                    <a:gd name="connsiteX54" fmla="*/ 84535 w 338138"/>
                    <a:gd name="connsiteY54" fmla="*/ 338138 h 338138"/>
                    <a:gd name="connsiteX55" fmla="*/ 0 w 338138"/>
                    <a:gd name="connsiteY55" fmla="*/ 253604 h 338138"/>
                    <a:gd name="connsiteX56" fmla="*/ 56797 w 338138"/>
                    <a:gd name="connsiteY56" fmla="*/ 174352 h 338138"/>
                    <a:gd name="connsiteX57" fmla="*/ 52834 w 338138"/>
                    <a:gd name="connsiteY57" fmla="*/ 147935 h 338138"/>
                    <a:gd name="connsiteX58" fmla="*/ 147936 w 338138"/>
                    <a:gd name="connsiteY58" fmla="*/ 52834 h 338138"/>
                    <a:gd name="connsiteX59" fmla="*/ 191524 w 338138"/>
                    <a:gd name="connsiteY59" fmla="*/ 63401 h 338138"/>
                    <a:gd name="connsiteX60" fmla="*/ 194165 w 338138"/>
                    <a:gd name="connsiteY60" fmla="*/ 58117 h 338138"/>
                    <a:gd name="connsiteX61" fmla="*/ 184919 w 338138"/>
                    <a:gd name="connsiteY61" fmla="*/ 48871 h 338138"/>
                    <a:gd name="connsiteX62" fmla="*/ 184919 w 338138"/>
                    <a:gd name="connsiteY62" fmla="*/ 34342 h 338138"/>
                    <a:gd name="connsiteX63" fmla="*/ 199449 w 338138"/>
                    <a:gd name="connsiteY63" fmla="*/ 34342 h 338138"/>
                    <a:gd name="connsiteX64" fmla="*/ 210016 w 338138"/>
                    <a:gd name="connsiteY64" fmla="*/ 43588 h 338138"/>
                    <a:gd name="connsiteX65" fmla="*/ 232470 w 338138"/>
                    <a:gd name="connsiteY65" fmla="*/ 34342 h 338138"/>
                    <a:gd name="connsiteX66" fmla="*/ 232470 w 338138"/>
                    <a:gd name="connsiteY66" fmla="*/ 10567 h 338138"/>
                    <a:gd name="connsiteX67" fmla="*/ 243037 w 338138"/>
                    <a:gd name="connsiteY67" fmla="*/ 0 h 338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38138" h="338138">
                      <a:moveTo>
                        <a:pt x="279929" y="215900"/>
                      </a:moveTo>
                      <a:cubicBezTo>
                        <a:pt x="285220" y="215900"/>
                        <a:pt x="290512" y="221192"/>
                        <a:pt x="290512" y="226483"/>
                      </a:cubicBezTo>
                      <a:cubicBezTo>
                        <a:pt x="290512" y="264848"/>
                        <a:pt x="260085" y="295275"/>
                        <a:pt x="221720" y="295275"/>
                      </a:cubicBezTo>
                      <a:cubicBezTo>
                        <a:pt x="216429" y="295275"/>
                        <a:pt x="211137" y="289983"/>
                        <a:pt x="211137" y="284692"/>
                      </a:cubicBezTo>
                      <a:cubicBezTo>
                        <a:pt x="211137" y="279400"/>
                        <a:pt x="216429" y="274108"/>
                        <a:pt x="221720" y="274108"/>
                      </a:cubicBezTo>
                      <a:cubicBezTo>
                        <a:pt x="248179" y="274108"/>
                        <a:pt x="269345" y="252942"/>
                        <a:pt x="269345" y="226483"/>
                      </a:cubicBezTo>
                      <a:cubicBezTo>
                        <a:pt x="269345" y="221192"/>
                        <a:pt x="274637" y="215900"/>
                        <a:pt x="279929" y="215900"/>
                      </a:cubicBezTo>
                      <a:close/>
                      <a:moveTo>
                        <a:pt x="105833" y="138113"/>
                      </a:moveTo>
                      <a:cubicBezTo>
                        <a:pt x="111125" y="138113"/>
                        <a:pt x="116417" y="143272"/>
                        <a:pt x="116417" y="148432"/>
                      </a:cubicBezTo>
                      <a:cubicBezTo>
                        <a:pt x="116417" y="165200"/>
                        <a:pt x="130969" y="179388"/>
                        <a:pt x="148167" y="179388"/>
                      </a:cubicBezTo>
                      <a:cubicBezTo>
                        <a:pt x="153458" y="179388"/>
                        <a:pt x="158750" y="184548"/>
                        <a:pt x="158750" y="189707"/>
                      </a:cubicBezTo>
                      <a:cubicBezTo>
                        <a:pt x="158750" y="194867"/>
                        <a:pt x="153458" y="200026"/>
                        <a:pt x="148167" y="200026"/>
                      </a:cubicBezTo>
                      <a:cubicBezTo>
                        <a:pt x="119063" y="200026"/>
                        <a:pt x="95250" y="176809"/>
                        <a:pt x="95250" y="148432"/>
                      </a:cubicBezTo>
                      <a:cubicBezTo>
                        <a:pt x="95250" y="143272"/>
                        <a:pt x="100542" y="138113"/>
                        <a:pt x="105833" y="138113"/>
                      </a:cubicBezTo>
                      <a:close/>
                      <a:moveTo>
                        <a:pt x="148772" y="74613"/>
                      </a:moveTo>
                      <a:cubicBezTo>
                        <a:pt x="107908" y="74613"/>
                        <a:pt x="74953" y="107398"/>
                        <a:pt x="74953" y="148052"/>
                      </a:cubicBezTo>
                      <a:cubicBezTo>
                        <a:pt x="74953" y="158543"/>
                        <a:pt x="76271" y="167723"/>
                        <a:pt x="80226" y="176903"/>
                      </a:cubicBezTo>
                      <a:cubicBezTo>
                        <a:pt x="81544" y="179526"/>
                        <a:pt x="81544" y="183460"/>
                        <a:pt x="80226" y="186083"/>
                      </a:cubicBezTo>
                      <a:cubicBezTo>
                        <a:pt x="78907" y="188706"/>
                        <a:pt x="76271" y="190017"/>
                        <a:pt x="73635" y="191329"/>
                      </a:cubicBezTo>
                      <a:cubicBezTo>
                        <a:pt x="43316" y="196574"/>
                        <a:pt x="22225" y="222803"/>
                        <a:pt x="22225" y="252965"/>
                      </a:cubicBezTo>
                      <a:cubicBezTo>
                        <a:pt x="22225" y="287062"/>
                        <a:pt x="51225" y="315913"/>
                        <a:pt x="85498" y="315913"/>
                      </a:cubicBezTo>
                      <a:cubicBezTo>
                        <a:pt x="85498" y="315913"/>
                        <a:pt x="85498" y="315913"/>
                        <a:pt x="230499" y="315913"/>
                      </a:cubicBezTo>
                      <a:cubicBezTo>
                        <a:pt x="231818" y="315913"/>
                        <a:pt x="231818" y="315913"/>
                        <a:pt x="233136" y="315913"/>
                      </a:cubicBezTo>
                      <a:cubicBezTo>
                        <a:pt x="280591" y="313290"/>
                        <a:pt x="317500" y="273948"/>
                        <a:pt x="317500" y="226737"/>
                      </a:cubicBezTo>
                      <a:cubicBezTo>
                        <a:pt x="317500" y="191329"/>
                        <a:pt x="297727" y="161166"/>
                        <a:pt x="267409" y="146741"/>
                      </a:cubicBezTo>
                      <a:cubicBezTo>
                        <a:pt x="267409" y="146741"/>
                        <a:pt x="267409" y="146741"/>
                        <a:pt x="266091" y="146741"/>
                      </a:cubicBezTo>
                      <a:cubicBezTo>
                        <a:pt x="255545" y="141495"/>
                        <a:pt x="243681" y="137561"/>
                        <a:pt x="230499" y="137561"/>
                      </a:cubicBezTo>
                      <a:cubicBezTo>
                        <a:pt x="225227" y="137561"/>
                        <a:pt x="221272" y="134938"/>
                        <a:pt x="219954" y="129692"/>
                      </a:cubicBezTo>
                      <a:cubicBezTo>
                        <a:pt x="212045" y="96907"/>
                        <a:pt x="183045" y="74613"/>
                        <a:pt x="148772" y="74613"/>
                      </a:cubicBezTo>
                      <a:close/>
                      <a:moveTo>
                        <a:pt x="242604" y="55563"/>
                      </a:moveTo>
                      <a:cubicBezTo>
                        <a:pt x="227948" y="55563"/>
                        <a:pt x="214624" y="62127"/>
                        <a:pt x="207962" y="75254"/>
                      </a:cubicBezTo>
                      <a:cubicBezTo>
                        <a:pt x="221286" y="85756"/>
                        <a:pt x="231945" y="100197"/>
                        <a:pt x="237274" y="115950"/>
                      </a:cubicBezTo>
                      <a:cubicBezTo>
                        <a:pt x="249266" y="117262"/>
                        <a:pt x="259925" y="119888"/>
                        <a:pt x="269251" y="123826"/>
                      </a:cubicBezTo>
                      <a:cubicBezTo>
                        <a:pt x="278578" y="117262"/>
                        <a:pt x="282575" y="106760"/>
                        <a:pt x="282575" y="94946"/>
                      </a:cubicBezTo>
                      <a:cubicBezTo>
                        <a:pt x="282575" y="72629"/>
                        <a:pt x="265254" y="55563"/>
                        <a:pt x="242604" y="55563"/>
                      </a:cubicBezTo>
                      <a:close/>
                      <a:moveTo>
                        <a:pt x="243037" y="0"/>
                      </a:moveTo>
                      <a:cubicBezTo>
                        <a:pt x="248320" y="0"/>
                        <a:pt x="253604" y="5283"/>
                        <a:pt x="253604" y="10567"/>
                      </a:cubicBezTo>
                      <a:cubicBezTo>
                        <a:pt x="253604" y="10567"/>
                        <a:pt x="253604" y="10567"/>
                        <a:pt x="253604" y="34342"/>
                      </a:cubicBezTo>
                      <a:cubicBezTo>
                        <a:pt x="262850" y="36984"/>
                        <a:pt x="270775" y="39626"/>
                        <a:pt x="278700" y="44909"/>
                      </a:cubicBezTo>
                      <a:cubicBezTo>
                        <a:pt x="278700" y="44909"/>
                        <a:pt x="278700" y="44909"/>
                        <a:pt x="289267" y="34342"/>
                      </a:cubicBezTo>
                      <a:cubicBezTo>
                        <a:pt x="293229" y="29059"/>
                        <a:pt x="299833" y="29059"/>
                        <a:pt x="303796" y="34342"/>
                      </a:cubicBezTo>
                      <a:cubicBezTo>
                        <a:pt x="309079" y="38305"/>
                        <a:pt x="309079" y="44909"/>
                        <a:pt x="303796" y="48871"/>
                      </a:cubicBezTo>
                      <a:cubicBezTo>
                        <a:pt x="303796" y="48871"/>
                        <a:pt x="303796" y="48871"/>
                        <a:pt x="293229" y="59438"/>
                      </a:cubicBezTo>
                      <a:cubicBezTo>
                        <a:pt x="298513" y="67363"/>
                        <a:pt x="301154" y="75289"/>
                        <a:pt x="303796" y="84535"/>
                      </a:cubicBezTo>
                      <a:cubicBezTo>
                        <a:pt x="303796" y="84535"/>
                        <a:pt x="303796" y="84535"/>
                        <a:pt x="327571" y="84535"/>
                      </a:cubicBezTo>
                      <a:cubicBezTo>
                        <a:pt x="332855" y="84535"/>
                        <a:pt x="338138" y="89818"/>
                        <a:pt x="338138" y="95101"/>
                      </a:cubicBezTo>
                      <a:cubicBezTo>
                        <a:pt x="338138" y="100385"/>
                        <a:pt x="332855" y="105668"/>
                        <a:pt x="327571" y="105668"/>
                      </a:cubicBezTo>
                      <a:cubicBezTo>
                        <a:pt x="327571" y="105668"/>
                        <a:pt x="327571" y="105668"/>
                        <a:pt x="303796" y="105668"/>
                      </a:cubicBezTo>
                      <a:cubicBezTo>
                        <a:pt x="302475" y="113593"/>
                        <a:pt x="298513" y="121518"/>
                        <a:pt x="294550" y="128123"/>
                      </a:cubicBezTo>
                      <a:cubicBezTo>
                        <a:pt x="294550" y="128123"/>
                        <a:pt x="294550" y="128123"/>
                        <a:pt x="303796" y="138689"/>
                      </a:cubicBezTo>
                      <a:cubicBezTo>
                        <a:pt x="307759" y="141331"/>
                        <a:pt x="307759" y="145294"/>
                        <a:pt x="306438" y="149256"/>
                      </a:cubicBezTo>
                      <a:cubicBezTo>
                        <a:pt x="326250" y="169069"/>
                        <a:pt x="338138" y="196807"/>
                        <a:pt x="338138" y="227187"/>
                      </a:cubicBezTo>
                      <a:cubicBezTo>
                        <a:pt x="338138" y="285304"/>
                        <a:pt x="293229" y="332855"/>
                        <a:pt x="235112" y="338138"/>
                      </a:cubicBezTo>
                      <a:cubicBezTo>
                        <a:pt x="233791" y="338138"/>
                        <a:pt x="233791" y="338138"/>
                        <a:pt x="232470" y="338138"/>
                      </a:cubicBezTo>
                      <a:cubicBezTo>
                        <a:pt x="232470" y="338138"/>
                        <a:pt x="232470" y="338138"/>
                        <a:pt x="84535" y="338138"/>
                      </a:cubicBezTo>
                      <a:cubicBezTo>
                        <a:pt x="38305" y="338138"/>
                        <a:pt x="0" y="299833"/>
                        <a:pt x="0" y="253604"/>
                      </a:cubicBezTo>
                      <a:cubicBezTo>
                        <a:pt x="0" y="217941"/>
                        <a:pt x="22455" y="186240"/>
                        <a:pt x="56797" y="174352"/>
                      </a:cubicBezTo>
                      <a:cubicBezTo>
                        <a:pt x="54155" y="165106"/>
                        <a:pt x="52834" y="157181"/>
                        <a:pt x="52834" y="147935"/>
                      </a:cubicBezTo>
                      <a:cubicBezTo>
                        <a:pt x="52834" y="95101"/>
                        <a:pt x="95101" y="52834"/>
                        <a:pt x="147936" y="52834"/>
                      </a:cubicBezTo>
                      <a:cubicBezTo>
                        <a:pt x="163786" y="52834"/>
                        <a:pt x="178315" y="56797"/>
                        <a:pt x="191524" y="63401"/>
                      </a:cubicBezTo>
                      <a:cubicBezTo>
                        <a:pt x="191524" y="60759"/>
                        <a:pt x="192844" y="59438"/>
                        <a:pt x="194165" y="58117"/>
                      </a:cubicBezTo>
                      <a:cubicBezTo>
                        <a:pt x="194165" y="58117"/>
                        <a:pt x="194165" y="58117"/>
                        <a:pt x="184919" y="48871"/>
                      </a:cubicBezTo>
                      <a:cubicBezTo>
                        <a:pt x="180957" y="44909"/>
                        <a:pt x="180957" y="38305"/>
                        <a:pt x="184919" y="34342"/>
                      </a:cubicBezTo>
                      <a:cubicBezTo>
                        <a:pt x="188882" y="29059"/>
                        <a:pt x="195486" y="29059"/>
                        <a:pt x="199449" y="34342"/>
                      </a:cubicBezTo>
                      <a:cubicBezTo>
                        <a:pt x="199449" y="34342"/>
                        <a:pt x="199449" y="34342"/>
                        <a:pt x="210016" y="43588"/>
                      </a:cubicBezTo>
                      <a:cubicBezTo>
                        <a:pt x="216620" y="39626"/>
                        <a:pt x="224545" y="35663"/>
                        <a:pt x="232470" y="34342"/>
                      </a:cubicBezTo>
                      <a:cubicBezTo>
                        <a:pt x="232470" y="34342"/>
                        <a:pt x="232470" y="34342"/>
                        <a:pt x="232470" y="10567"/>
                      </a:cubicBezTo>
                      <a:cubicBezTo>
                        <a:pt x="232470" y="5283"/>
                        <a:pt x="237753" y="0"/>
                        <a:pt x="24303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10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cxnSp>
            <p:nvCxnSpPr>
              <p:cNvPr id="16" name="直接连接符 15"/>
              <p:cNvCxnSpPr/>
              <p:nvPr/>
            </p:nvCxnSpPr>
            <p:spPr>
              <a:xfrm>
                <a:off x="2312201" y="3870000"/>
                <a:ext cx="0" cy="2988000"/>
              </a:xfrm>
              <a:prstGeom prst="line">
                <a:avLst/>
              </a:prstGeom>
              <a:ln w="2222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íSľîdê"/>
              <p:cNvGrpSpPr/>
              <p:nvPr/>
            </p:nvGrpSpPr>
            <p:grpSpPr>
              <a:xfrm>
                <a:off x="1796266" y="4749478"/>
                <a:ext cx="1031870" cy="1031870"/>
                <a:chOff x="2957516" y="4946652"/>
                <a:chExt cx="1031870" cy="1031870"/>
              </a:xfrm>
            </p:grpSpPr>
            <p:sp>
              <p:nvSpPr>
                <p:cNvPr id="24" name="ïṧḷíḋè"/>
                <p:cNvSpPr/>
                <p:nvPr/>
              </p:nvSpPr>
              <p:spPr>
                <a:xfrm>
                  <a:off x="2957516" y="4946652"/>
                  <a:ext cx="1031870" cy="1031870"/>
                </a:xfrm>
                <a:prstGeom prst="ellipse">
                  <a:avLst/>
                </a:prstGeom>
                <a:solidFill>
                  <a:schemeClr val="bg1">
                    <a:lumMod val="100000"/>
                  </a:schemeClr>
                </a:solidFill>
                <a:ln w="22225" cap="flat" cmpd="sng" algn="ctr">
                  <a:solidFill>
                    <a:schemeClr val="accent2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5" name="îṧḻîďe"/>
                <p:cNvSpPr/>
                <p:nvPr/>
              </p:nvSpPr>
              <p:spPr>
                <a:xfrm>
                  <a:off x="3032127" y="5021263"/>
                  <a:ext cx="882648" cy="882648"/>
                </a:xfrm>
                <a:prstGeom prst="ellipse">
                  <a:avLst/>
                </a:prstGeom>
                <a:solidFill>
                  <a:schemeClr val="accent2">
                    <a:lumMod val="10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6" name="iṥľïďe"/>
                <p:cNvSpPr/>
                <p:nvPr/>
              </p:nvSpPr>
              <p:spPr>
                <a:xfrm>
                  <a:off x="3231460" y="5275259"/>
                  <a:ext cx="483982" cy="376242"/>
                </a:xfrm>
                <a:custGeom>
                  <a:avLst/>
                  <a:gdLst>
                    <a:gd name="connsiteX0" fmla="*/ 157472 w 330820"/>
                    <a:gd name="connsiteY0" fmla="*/ 95250 h 257175"/>
                    <a:gd name="connsiteX1" fmla="*/ 181285 w 330820"/>
                    <a:gd name="connsiteY1" fmla="*/ 95250 h 257175"/>
                    <a:gd name="connsiteX2" fmla="*/ 181285 w 330820"/>
                    <a:gd name="connsiteY2" fmla="*/ 211138 h 257175"/>
                    <a:gd name="connsiteX3" fmla="*/ 211447 w 330820"/>
                    <a:gd name="connsiteY3" fmla="*/ 180975 h 257175"/>
                    <a:gd name="connsiteX4" fmla="*/ 228910 w 330820"/>
                    <a:gd name="connsiteY4" fmla="*/ 198438 h 257175"/>
                    <a:gd name="connsiteX5" fmla="*/ 168585 w 330820"/>
                    <a:gd name="connsiteY5" fmla="*/ 257175 h 257175"/>
                    <a:gd name="connsiteX6" fmla="*/ 103497 w 330820"/>
                    <a:gd name="connsiteY6" fmla="*/ 198438 h 257175"/>
                    <a:gd name="connsiteX7" fmla="*/ 120960 w 330820"/>
                    <a:gd name="connsiteY7" fmla="*/ 180975 h 257175"/>
                    <a:gd name="connsiteX8" fmla="*/ 157472 w 330820"/>
                    <a:gd name="connsiteY8" fmla="*/ 211138 h 257175"/>
                    <a:gd name="connsiteX9" fmla="*/ 129173 w 330820"/>
                    <a:gd name="connsiteY9" fmla="*/ 0 h 257175"/>
                    <a:gd name="connsiteX10" fmla="*/ 191104 w 330820"/>
                    <a:gd name="connsiteY10" fmla="*/ 35545 h 257175"/>
                    <a:gd name="connsiteX11" fmla="*/ 216141 w 330820"/>
                    <a:gd name="connsiteY11" fmla="*/ 30279 h 257175"/>
                    <a:gd name="connsiteX12" fmla="*/ 271483 w 330820"/>
                    <a:gd name="connsiteY12" fmla="*/ 84254 h 257175"/>
                    <a:gd name="connsiteX13" fmla="*/ 330779 w 330820"/>
                    <a:gd name="connsiteY13" fmla="*/ 144811 h 257175"/>
                    <a:gd name="connsiteX14" fmla="*/ 263577 w 330820"/>
                    <a:gd name="connsiteY14" fmla="*/ 215900 h 257175"/>
                    <a:gd name="connsiteX15" fmla="*/ 253036 w 330820"/>
                    <a:gd name="connsiteY15" fmla="*/ 215900 h 257175"/>
                    <a:gd name="connsiteX16" fmla="*/ 253036 w 330820"/>
                    <a:gd name="connsiteY16" fmla="*/ 192204 h 257175"/>
                    <a:gd name="connsiteX17" fmla="*/ 263577 w 330820"/>
                    <a:gd name="connsiteY17" fmla="*/ 192204 h 257175"/>
                    <a:gd name="connsiteX18" fmla="*/ 307061 w 330820"/>
                    <a:gd name="connsiteY18" fmla="*/ 144811 h 257175"/>
                    <a:gd name="connsiteX19" fmla="*/ 270166 w 330820"/>
                    <a:gd name="connsiteY19" fmla="*/ 107950 h 257175"/>
                    <a:gd name="connsiteX20" fmla="*/ 253036 w 330820"/>
                    <a:gd name="connsiteY20" fmla="*/ 107950 h 257175"/>
                    <a:gd name="connsiteX21" fmla="*/ 247765 w 330820"/>
                    <a:gd name="connsiteY21" fmla="*/ 88203 h 257175"/>
                    <a:gd name="connsiteX22" fmla="*/ 199011 w 330820"/>
                    <a:gd name="connsiteY22" fmla="*/ 57925 h 257175"/>
                    <a:gd name="connsiteX23" fmla="*/ 181881 w 330820"/>
                    <a:gd name="connsiteY23" fmla="*/ 64507 h 257175"/>
                    <a:gd name="connsiteX24" fmla="*/ 129173 w 330820"/>
                    <a:gd name="connsiteY24" fmla="*/ 23697 h 257175"/>
                    <a:gd name="connsiteX25" fmla="*/ 94913 w 330820"/>
                    <a:gd name="connsiteY25" fmla="*/ 40811 h 257175"/>
                    <a:gd name="connsiteX26" fmla="*/ 80419 w 330820"/>
                    <a:gd name="connsiteY26" fmla="*/ 80305 h 257175"/>
                    <a:gd name="connsiteX27" fmla="*/ 80419 w 330820"/>
                    <a:gd name="connsiteY27" fmla="*/ 84254 h 257175"/>
                    <a:gd name="connsiteX28" fmla="*/ 80419 w 330820"/>
                    <a:gd name="connsiteY28" fmla="*/ 85570 h 257175"/>
                    <a:gd name="connsiteX29" fmla="*/ 81736 w 330820"/>
                    <a:gd name="connsiteY29" fmla="*/ 105317 h 257175"/>
                    <a:gd name="connsiteX30" fmla="*/ 61971 w 330820"/>
                    <a:gd name="connsiteY30" fmla="*/ 109267 h 257175"/>
                    <a:gd name="connsiteX31" fmla="*/ 23758 w 330820"/>
                    <a:gd name="connsiteY31" fmla="*/ 150077 h 257175"/>
                    <a:gd name="connsiteX32" fmla="*/ 56700 w 330820"/>
                    <a:gd name="connsiteY32" fmla="*/ 192204 h 257175"/>
                    <a:gd name="connsiteX33" fmla="*/ 77783 w 330820"/>
                    <a:gd name="connsiteY33" fmla="*/ 192204 h 257175"/>
                    <a:gd name="connsiteX34" fmla="*/ 77783 w 330820"/>
                    <a:gd name="connsiteY34" fmla="*/ 215900 h 257175"/>
                    <a:gd name="connsiteX35" fmla="*/ 56700 w 330820"/>
                    <a:gd name="connsiteY35" fmla="*/ 215900 h 257175"/>
                    <a:gd name="connsiteX36" fmla="*/ 40 w 330820"/>
                    <a:gd name="connsiteY36" fmla="*/ 150077 h 257175"/>
                    <a:gd name="connsiteX37" fmla="*/ 56700 w 330820"/>
                    <a:gd name="connsiteY37" fmla="*/ 85570 h 257175"/>
                    <a:gd name="connsiteX38" fmla="*/ 56700 w 330820"/>
                    <a:gd name="connsiteY38" fmla="*/ 82937 h 257175"/>
                    <a:gd name="connsiteX39" fmla="*/ 129173 w 330820"/>
                    <a:gd name="connsiteY39" fmla="*/ 0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330820" h="257175">
                      <a:moveTo>
                        <a:pt x="157472" y="95250"/>
                      </a:moveTo>
                      <a:lnTo>
                        <a:pt x="181285" y="95250"/>
                      </a:lnTo>
                      <a:lnTo>
                        <a:pt x="181285" y="211138"/>
                      </a:lnTo>
                      <a:lnTo>
                        <a:pt x="211447" y="180975"/>
                      </a:lnTo>
                      <a:lnTo>
                        <a:pt x="228910" y="198438"/>
                      </a:lnTo>
                      <a:lnTo>
                        <a:pt x="168585" y="257175"/>
                      </a:lnTo>
                      <a:lnTo>
                        <a:pt x="103497" y="198438"/>
                      </a:lnTo>
                      <a:lnTo>
                        <a:pt x="120960" y="180975"/>
                      </a:lnTo>
                      <a:lnTo>
                        <a:pt x="157472" y="211138"/>
                      </a:lnTo>
                      <a:close/>
                      <a:moveTo>
                        <a:pt x="129173" y="0"/>
                      </a:moveTo>
                      <a:cubicBezTo>
                        <a:pt x="150256" y="0"/>
                        <a:pt x="171339" y="10532"/>
                        <a:pt x="191104" y="35545"/>
                      </a:cubicBezTo>
                      <a:cubicBezTo>
                        <a:pt x="199011" y="31595"/>
                        <a:pt x="208234" y="30279"/>
                        <a:pt x="216141" y="30279"/>
                      </a:cubicBezTo>
                      <a:cubicBezTo>
                        <a:pt x="243812" y="30279"/>
                        <a:pt x="264895" y="50026"/>
                        <a:pt x="271483" y="84254"/>
                      </a:cubicBezTo>
                      <a:cubicBezTo>
                        <a:pt x="301790" y="84254"/>
                        <a:pt x="332097" y="109267"/>
                        <a:pt x="330779" y="144811"/>
                      </a:cubicBezTo>
                      <a:cubicBezTo>
                        <a:pt x="329462" y="179039"/>
                        <a:pt x="299155" y="215900"/>
                        <a:pt x="263577" y="215900"/>
                      </a:cubicBezTo>
                      <a:cubicBezTo>
                        <a:pt x="263577" y="215900"/>
                        <a:pt x="263577" y="215900"/>
                        <a:pt x="253036" y="215900"/>
                      </a:cubicBezTo>
                      <a:cubicBezTo>
                        <a:pt x="253036" y="215900"/>
                        <a:pt x="253036" y="215900"/>
                        <a:pt x="253036" y="192204"/>
                      </a:cubicBezTo>
                      <a:cubicBezTo>
                        <a:pt x="253036" y="192204"/>
                        <a:pt x="253036" y="192204"/>
                        <a:pt x="263577" y="192204"/>
                      </a:cubicBezTo>
                      <a:cubicBezTo>
                        <a:pt x="284660" y="192204"/>
                        <a:pt x="305743" y="168508"/>
                        <a:pt x="307061" y="144811"/>
                      </a:cubicBezTo>
                      <a:cubicBezTo>
                        <a:pt x="307061" y="123748"/>
                        <a:pt x="287296" y="107950"/>
                        <a:pt x="270166" y="107950"/>
                      </a:cubicBezTo>
                      <a:cubicBezTo>
                        <a:pt x="270166" y="107950"/>
                        <a:pt x="270166" y="107950"/>
                        <a:pt x="253036" y="107950"/>
                      </a:cubicBezTo>
                      <a:cubicBezTo>
                        <a:pt x="253036" y="107950"/>
                        <a:pt x="253036" y="107950"/>
                        <a:pt x="247765" y="88203"/>
                      </a:cubicBezTo>
                      <a:cubicBezTo>
                        <a:pt x="242494" y="60558"/>
                        <a:pt x="225364" y="47393"/>
                        <a:pt x="199011" y="57925"/>
                      </a:cubicBezTo>
                      <a:cubicBezTo>
                        <a:pt x="199011" y="57925"/>
                        <a:pt x="199011" y="57925"/>
                        <a:pt x="181881" y="64507"/>
                      </a:cubicBezTo>
                      <a:cubicBezTo>
                        <a:pt x="170021" y="48709"/>
                        <a:pt x="154209" y="23697"/>
                        <a:pt x="129173" y="23697"/>
                      </a:cubicBezTo>
                      <a:cubicBezTo>
                        <a:pt x="117314" y="23697"/>
                        <a:pt x="104137" y="30279"/>
                        <a:pt x="94913" y="40811"/>
                      </a:cubicBezTo>
                      <a:cubicBezTo>
                        <a:pt x="84372" y="51342"/>
                        <a:pt x="79101" y="67140"/>
                        <a:pt x="80419" y="80305"/>
                      </a:cubicBezTo>
                      <a:cubicBezTo>
                        <a:pt x="80419" y="81621"/>
                        <a:pt x="80419" y="82937"/>
                        <a:pt x="80419" y="84254"/>
                      </a:cubicBezTo>
                      <a:cubicBezTo>
                        <a:pt x="80419" y="84254"/>
                        <a:pt x="80419" y="84254"/>
                        <a:pt x="80419" y="85570"/>
                      </a:cubicBezTo>
                      <a:cubicBezTo>
                        <a:pt x="80419" y="85570"/>
                        <a:pt x="80419" y="85570"/>
                        <a:pt x="81736" y="105317"/>
                      </a:cubicBezTo>
                      <a:cubicBezTo>
                        <a:pt x="81736" y="105317"/>
                        <a:pt x="81736" y="105317"/>
                        <a:pt x="61971" y="109267"/>
                      </a:cubicBezTo>
                      <a:cubicBezTo>
                        <a:pt x="44841" y="113216"/>
                        <a:pt x="23758" y="132963"/>
                        <a:pt x="23758" y="150077"/>
                      </a:cubicBezTo>
                      <a:cubicBezTo>
                        <a:pt x="25076" y="165875"/>
                        <a:pt x="35617" y="192204"/>
                        <a:pt x="56700" y="192204"/>
                      </a:cubicBezTo>
                      <a:cubicBezTo>
                        <a:pt x="56700" y="192204"/>
                        <a:pt x="56700" y="192204"/>
                        <a:pt x="77783" y="192204"/>
                      </a:cubicBezTo>
                      <a:cubicBezTo>
                        <a:pt x="77783" y="192204"/>
                        <a:pt x="77783" y="192204"/>
                        <a:pt x="77783" y="215900"/>
                      </a:cubicBezTo>
                      <a:cubicBezTo>
                        <a:pt x="77783" y="215900"/>
                        <a:pt x="77783" y="215900"/>
                        <a:pt x="56700" y="215900"/>
                      </a:cubicBezTo>
                      <a:cubicBezTo>
                        <a:pt x="22440" y="215900"/>
                        <a:pt x="1357" y="181672"/>
                        <a:pt x="40" y="150077"/>
                      </a:cubicBezTo>
                      <a:cubicBezTo>
                        <a:pt x="-1278" y="119798"/>
                        <a:pt x="30347" y="92153"/>
                        <a:pt x="56700" y="85570"/>
                      </a:cubicBezTo>
                      <a:cubicBezTo>
                        <a:pt x="56700" y="84254"/>
                        <a:pt x="56700" y="84254"/>
                        <a:pt x="56700" y="82937"/>
                      </a:cubicBezTo>
                      <a:cubicBezTo>
                        <a:pt x="52747" y="40811"/>
                        <a:pt x="88325" y="0"/>
                        <a:pt x="129173" y="0"/>
                      </a:cubicBezTo>
                      <a:close/>
                    </a:path>
                  </a:pathLst>
                </a:custGeom>
                <a:solidFill>
                  <a:schemeClr val="bg1">
                    <a:lumMod val="10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8" name="íSļiďé"/>
              <p:cNvGrpSpPr/>
              <p:nvPr/>
            </p:nvGrpSpPr>
            <p:grpSpPr>
              <a:xfrm>
                <a:off x="3788324" y="2035429"/>
                <a:ext cx="2108063" cy="944997"/>
                <a:chOff x="4931850" y="2247318"/>
                <a:chExt cx="2108063" cy="944997"/>
              </a:xfrm>
            </p:grpSpPr>
            <p:sp>
              <p:nvSpPr>
                <p:cNvPr id="22" name="iŝ1íḑè"/>
                <p:cNvSpPr/>
                <p:nvPr/>
              </p:nvSpPr>
              <p:spPr bwMode="auto">
                <a:xfrm>
                  <a:off x="4931850" y="2634916"/>
                  <a:ext cx="2108063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Copy paste fonts. Choose the only option to retain text.</a:t>
                  </a:r>
                  <a:endPara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3" name="iṥ1ïďè"/>
                <p:cNvSpPr txBox="1"/>
                <p:nvPr/>
              </p:nvSpPr>
              <p:spPr bwMode="auto">
                <a:xfrm>
                  <a:off x="4931850" y="2247318"/>
                  <a:ext cx="2108063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1" dirty="0" smtClean="0"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点击输入您的标题</a:t>
                  </a:r>
                  <a:endParaRPr lang="en-US" altLang="zh-CN" sz="1800" b="1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" name="íṥlíďe"/>
              <p:cNvGrpSpPr/>
              <p:nvPr/>
            </p:nvGrpSpPr>
            <p:grpSpPr>
              <a:xfrm>
                <a:off x="2958057" y="4792915"/>
                <a:ext cx="2108063" cy="944997"/>
                <a:chOff x="4931850" y="2247318"/>
                <a:chExt cx="2108063" cy="944997"/>
              </a:xfrm>
            </p:grpSpPr>
            <p:sp>
              <p:nvSpPr>
                <p:cNvPr id="20" name="ïsļïḋé"/>
                <p:cNvSpPr/>
                <p:nvPr/>
              </p:nvSpPr>
              <p:spPr bwMode="auto">
                <a:xfrm>
                  <a:off x="4931850" y="2634916"/>
                  <a:ext cx="2108063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Copy paste fonts. Choose the only option to retain text.</a:t>
                  </a:r>
                  <a:endPara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1" name="îsḷidê"/>
                <p:cNvSpPr txBox="1"/>
                <p:nvPr/>
              </p:nvSpPr>
              <p:spPr bwMode="auto">
                <a:xfrm>
                  <a:off x="4931850" y="2247318"/>
                  <a:ext cx="2108063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1" dirty="0" smtClean="0">
                      <a:latin typeface="Open Sans" panose="020B0606030504020204" pitchFamily="34" charset="0"/>
                      <a:ea typeface="书体坊郭小语钢笔楷体" panose="02010601030101010101" pitchFamily="2" charset="-122"/>
                      <a:sym typeface="Open Sans" panose="020B0606030504020204" pitchFamily="34" charset="0"/>
                    </a:rPr>
                    <a:t>点击输入您的标题</a:t>
                  </a:r>
                  <a:endParaRPr lang="en-US" altLang="zh-CN" sz="1800" b="1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  <p:sp>
          <p:nvSpPr>
            <p:cNvPr id="12" name="íş1îḍê"/>
            <p:cNvSpPr/>
            <p:nvPr/>
          </p:nvSpPr>
          <p:spPr>
            <a:xfrm>
              <a:off x="5849606" y="3418430"/>
              <a:ext cx="5487788" cy="162467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anchor="t" anchorCtr="0">
              <a:normAutofit lnSpcReduction="10000"/>
            </a:bodyPr>
            <a:lstStyle/>
            <a:p>
              <a:pPr marL="171450" indent="-171450" algn="r">
                <a:lnSpc>
                  <a:spcPct val="16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100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点击这里输入您的标题</a:t>
              </a:r>
              <a:endParaRPr lang="en-US" altLang="zh-CN" sz="1100" dirty="0" smtClean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 marL="171450" indent="-171450" algn="r">
                <a:lnSpc>
                  <a:spcPct val="16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100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ïš1idè"/>
            <p:cNvSpPr txBox="1"/>
            <p:nvPr/>
          </p:nvSpPr>
          <p:spPr bwMode="auto">
            <a:xfrm>
              <a:off x="5849606" y="2976625"/>
              <a:ext cx="548778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en-US" altLang="zh-CN" sz="20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849606" y="1125538"/>
              <a:ext cx="0" cy="501808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产品运营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7e1a958e-7d77-4027-be84-775d1d420b7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0085" y="1438910"/>
            <a:ext cx="10850563" cy="5032079"/>
            <a:chOff x="669925" y="1123950"/>
            <a:chExt cx="10850563" cy="5032079"/>
          </a:xfrm>
        </p:grpSpPr>
        <p:sp>
          <p:nvSpPr>
            <p:cNvPr id="11" name="iṩḻïḍè"/>
            <p:cNvSpPr/>
            <p:nvPr/>
          </p:nvSpPr>
          <p:spPr>
            <a:xfrm>
              <a:off x="7941594" y="1123950"/>
              <a:ext cx="3578894" cy="5019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ïŝ1iďé"/>
            <p:cNvSpPr/>
            <p:nvPr/>
          </p:nvSpPr>
          <p:spPr>
            <a:xfrm>
              <a:off x="4305760" y="1123950"/>
              <a:ext cx="3578894" cy="5019675"/>
            </a:xfrm>
            <a:prstGeom prst="rect">
              <a:avLst/>
            </a:prstGeom>
            <a:blipFill dpi="0" rotWithShape="1">
              <a:blip r:embed="rId2"/>
              <a:srcRect/>
              <a:tile tx="-38100" ty="-444500" sx="100000" sy="100000" flip="none" algn="l"/>
            </a:blipFill>
            <a:ln w="12700" cap="flat" cmpd="sng" algn="ctr">
              <a:noFill/>
              <a:prstDash val="solid"/>
              <a:miter lim="800000"/>
            </a:ln>
            <a:effectLst>
              <a:outerShdw blurRad="12700" dist="38100" dir="5400000" algn="ctr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îsḷîḑê"/>
            <p:cNvSpPr/>
            <p:nvPr/>
          </p:nvSpPr>
          <p:spPr>
            <a:xfrm>
              <a:off x="669925" y="1123950"/>
              <a:ext cx="3578894" cy="501967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>
              <a:outerShdw blurRad="12700" dist="38100" dir="5400000" algn="ctr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4" name="îṥ1îḓé"/>
            <p:cNvSpPr/>
            <p:nvPr/>
          </p:nvSpPr>
          <p:spPr bwMode="auto">
            <a:xfrm flipH="1">
              <a:off x="7996698" y="3171133"/>
              <a:ext cx="3507456" cy="2984896"/>
            </a:xfrm>
            <a:custGeom>
              <a:avLst/>
              <a:gdLst>
                <a:gd name="T0" fmla="*/ 881 w 1104"/>
                <a:gd name="T1" fmla="*/ 119 h 938"/>
                <a:gd name="T2" fmla="*/ 834 w 1104"/>
                <a:gd name="T3" fmla="*/ 182 h 938"/>
                <a:gd name="T4" fmla="*/ 513 w 1104"/>
                <a:gd name="T5" fmla="*/ 191 h 938"/>
                <a:gd name="T6" fmla="*/ 17 w 1104"/>
                <a:gd name="T7" fmla="*/ 1 h 938"/>
                <a:gd name="T8" fmla="*/ 16 w 1104"/>
                <a:gd name="T9" fmla="*/ 2 h 938"/>
                <a:gd name="T10" fmla="*/ 135 w 1104"/>
                <a:gd name="T11" fmla="*/ 137 h 938"/>
                <a:gd name="T12" fmla="*/ 37 w 1104"/>
                <a:gd name="T13" fmla="*/ 496 h 938"/>
                <a:gd name="T14" fmla="*/ 502 w 1104"/>
                <a:gd name="T15" fmla="*/ 210 h 938"/>
                <a:gd name="T16" fmla="*/ 250 w 1104"/>
                <a:gd name="T17" fmla="*/ 509 h 938"/>
                <a:gd name="T18" fmla="*/ 1 w 1104"/>
                <a:gd name="T19" fmla="*/ 735 h 938"/>
                <a:gd name="T20" fmla="*/ 250 w 1104"/>
                <a:gd name="T21" fmla="*/ 770 h 938"/>
                <a:gd name="T22" fmla="*/ 823 w 1104"/>
                <a:gd name="T23" fmla="*/ 938 h 938"/>
                <a:gd name="T24" fmla="*/ 262 w 1104"/>
                <a:gd name="T25" fmla="*/ 525 h 938"/>
                <a:gd name="T26" fmla="*/ 554 w 1104"/>
                <a:gd name="T27" fmla="*/ 682 h 938"/>
                <a:gd name="T28" fmla="*/ 802 w 1104"/>
                <a:gd name="T29" fmla="*/ 802 h 938"/>
                <a:gd name="T30" fmla="*/ 1091 w 1104"/>
                <a:gd name="T31" fmla="*/ 488 h 938"/>
                <a:gd name="T32" fmla="*/ 763 w 1104"/>
                <a:gd name="T33" fmla="*/ 319 h 938"/>
                <a:gd name="T34" fmla="*/ 780 w 1104"/>
                <a:gd name="T35" fmla="*/ 288 h 938"/>
                <a:gd name="T36" fmla="*/ 855 w 1104"/>
                <a:gd name="T37" fmla="*/ 444 h 938"/>
                <a:gd name="T38" fmla="*/ 857 w 1104"/>
                <a:gd name="T39" fmla="*/ 437 h 938"/>
                <a:gd name="T40" fmla="*/ 761 w 1104"/>
                <a:gd name="T41" fmla="*/ 319 h 938"/>
                <a:gd name="T42" fmla="*/ 760 w 1104"/>
                <a:gd name="T43" fmla="*/ 320 h 938"/>
                <a:gd name="T44" fmla="*/ 760 w 1104"/>
                <a:gd name="T45" fmla="*/ 320 h 938"/>
                <a:gd name="T46" fmla="*/ 742 w 1104"/>
                <a:gd name="T47" fmla="*/ 311 h 938"/>
                <a:gd name="T48" fmla="*/ 524 w 1104"/>
                <a:gd name="T49" fmla="*/ 211 h 938"/>
                <a:gd name="T50" fmla="*/ 493 w 1104"/>
                <a:gd name="T51" fmla="*/ 228 h 938"/>
                <a:gd name="T52" fmla="*/ 739 w 1104"/>
                <a:gd name="T53" fmla="*/ 356 h 938"/>
                <a:gd name="T54" fmla="*/ 260 w 1104"/>
                <a:gd name="T55" fmla="*/ 514 h 938"/>
                <a:gd name="T56" fmla="*/ 855 w 1104"/>
                <a:gd name="T57" fmla="*/ 445 h 938"/>
                <a:gd name="T58" fmla="*/ 858 w 1104"/>
                <a:gd name="T59" fmla="*/ 435 h 938"/>
                <a:gd name="T60" fmla="*/ 1079 w 1104"/>
                <a:gd name="T61" fmla="*/ 475 h 938"/>
                <a:gd name="T62" fmla="*/ 863 w 1104"/>
                <a:gd name="T63" fmla="*/ 131 h 938"/>
                <a:gd name="T64" fmla="*/ 1083 w 1104"/>
                <a:gd name="T65" fmla="*/ 465 h 938"/>
                <a:gd name="T66" fmla="*/ 773 w 1104"/>
                <a:gd name="T67" fmla="*/ 286 h 938"/>
                <a:gd name="T68" fmla="*/ 525 w 1104"/>
                <a:gd name="T69" fmla="*/ 207 h 938"/>
                <a:gd name="T70" fmla="*/ 833 w 1104"/>
                <a:gd name="T71" fmla="*/ 184 h 938"/>
                <a:gd name="T72" fmla="*/ 161 w 1104"/>
                <a:gd name="T73" fmla="*/ 139 h 938"/>
                <a:gd name="T74" fmla="*/ 19 w 1104"/>
                <a:gd name="T75" fmla="*/ 4 h 938"/>
                <a:gd name="T76" fmla="*/ 145 w 1104"/>
                <a:gd name="T77" fmla="*/ 150 h 938"/>
                <a:gd name="T78" fmla="*/ 500 w 1104"/>
                <a:gd name="T79" fmla="*/ 204 h 938"/>
                <a:gd name="T80" fmla="*/ 239 w 1104"/>
                <a:gd name="T81" fmla="*/ 528 h 938"/>
                <a:gd name="T82" fmla="*/ 237 w 1104"/>
                <a:gd name="T83" fmla="*/ 755 h 938"/>
                <a:gd name="T84" fmla="*/ 262 w 1104"/>
                <a:gd name="T85" fmla="*/ 759 h 938"/>
                <a:gd name="T86" fmla="*/ 261 w 1104"/>
                <a:gd name="T87" fmla="*/ 527 h 938"/>
                <a:gd name="T88" fmla="*/ 262 w 1104"/>
                <a:gd name="T89" fmla="*/ 517 h 938"/>
                <a:gd name="T90" fmla="*/ 543 w 1104"/>
                <a:gd name="T91" fmla="*/ 663 h 938"/>
                <a:gd name="T92" fmla="*/ 566 w 1104"/>
                <a:gd name="T93" fmla="*/ 675 h 938"/>
                <a:gd name="T94" fmla="*/ 1080 w 1104"/>
                <a:gd name="T95" fmla="*/ 48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4" h="938">
                  <a:moveTo>
                    <a:pt x="1091" y="462"/>
                  </a:moveTo>
                  <a:cubicBezTo>
                    <a:pt x="1089" y="462"/>
                    <a:pt x="1087" y="463"/>
                    <a:pt x="1085" y="464"/>
                  </a:cubicBezTo>
                  <a:cubicBezTo>
                    <a:pt x="875" y="130"/>
                    <a:pt x="875" y="130"/>
                    <a:pt x="875" y="130"/>
                  </a:cubicBezTo>
                  <a:cubicBezTo>
                    <a:pt x="879" y="127"/>
                    <a:pt x="881" y="123"/>
                    <a:pt x="881" y="119"/>
                  </a:cubicBezTo>
                  <a:cubicBezTo>
                    <a:pt x="881" y="112"/>
                    <a:pt x="875" y="106"/>
                    <a:pt x="868" y="106"/>
                  </a:cubicBezTo>
                  <a:cubicBezTo>
                    <a:pt x="861" y="106"/>
                    <a:pt x="855" y="112"/>
                    <a:pt x="855" y="119"/>
                  </a:cubicBezTo>
                  <a:cubicBezTo>
                    <a:pt x="855" y="124"/>
                    <a:pt x="858" y="128"/>
                    <a:pt x="861" y="130"/>
                  </a:cubicBezTo>
                  <a:cubicBezTo>
                    <a:pt x="834" y="182"/>
                    <a:pt x="834" y="182"/>
                    <a:pt x="834" y="182"/>
                  </a:cubicBezTo>
                  <a:cubicBezTo>
                    <a:pt x="674" y="1"/>
                    <a:pt x="674" y="1"/>
                    <a:pt x="674" y="1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520" y="193"/>
                    <a:pt x="520" y="193"/>
                    <a:pt x="520" y="193"/>
                  </a:cubicBezTo>
                  <a:cubicBezTo>
                    <a:pt x="518" y="192"/>
                    <a:pt x="516" y="191"/>
                    <a:pt x="513" y="191"/>
                  </a:cubicBezTo>
                  <a:cubicBezTo>
                    <a:pt x="509" y="191"/>
                    <a:pt x="505" y="194"/>
                    <a:pt x="502" y="19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6" y="131"/>
                    <a:pt x="135" y="134"/>
                    <a:pt x="135" y="137"/>
                  </a:cubicBezTo>
                  <a:cubicBezTo>
                    <a:pt x="135" y="143"/>
                    <a:pt x="139" y="147"/>
                    <a:pt x="144" y="149"/>
                  </a:cubicBezTo>
                  <a:cubicBezTo>
                    <a:pt x="52" y="484"/>
                    <a:pt x="52" y="484"/>
                    <a:pt x="52" y="484"/>
                  </a:cubicBezTo>
                  <a:cubicBezTo>
                    <a:pt x="52" y="484"/>
                    <a:pt x="51" y="483"/>
                    <a:pt x="50" y="483"/>
                  </a:cubicBezTo>
                  <a:cubicBezTo>
                    <a:pt x="43" y="483"/>
                    <a:pt x="37" y="489"/>
                    <a:pt x="37" y="496"/>
                  </a:cubicBezTo>
                  <a:cubicBezTo>
                    <a:pt x="37" y="503"/>
                    <a:pt x="43" y="509"/>
                    <a:pt x="50" y="509"/>
                  </a:cubicBezTo>
                  <a:cubicBezTo>
                    <a:pt x="57" y="509"/>
                    <a:pt x="63" y="503"/>
                    <a:pt x="63" y="496"/>
                  </a:cubicBezTo>
                  <a:cubicBezTo>
                    <a:pt x="63" y="494"/>
                    <a:pt x="62" y="492"/>
                    <a:pt x="61" y="490"/>
                  </a:cubicBezTo>
                  <a:cubicBezTo>
                    <a:pt x="502" y="210"/>
                    <a:pt x="502" y="210"/>
                    <a:pt x="502" y="210"/>
                  </a:cubicBezTo>
                  <a:cubicBezTo>
                    <a:pt x="503" y="211"/>
                    <a:pt x="503" y="212"/>
                    <a:pt x="504" y="213"/>
                  </a:cubicBezTo>
                  <a:cubicBezTo>
                    <a:pt x="495" y="224"/>
                    <a:pt x="495" y="224"/>
                    <a:pt x="495" y="224"/>
                  </a:cubicBezTo>
                  <a:cubicBezTo>
                    <a:pt x="255" y="510"/>
                    <a:pt x="255" y="510"/>
                    <a:pt x="255" y="510"/>
                  </a:cubicBezTo>
                  <a:cubicBezTo>
                    <a:pt x="254" y="509"/>
                    <a:pt x="252" y="509"/>
                    <a:pt x="250" y="509"/>
                  </a:cubicBezTo>
                  <a:cubicBezTo>
                    <a:pt x="243" y="509"/>
                    <a:pt x="237" y="514"/>
                    <a:pt x="237" y="521"/>
                  </a:cubicBezTo>
                  <a:cubicBezTo>
                    <a:pt x="237" y="523"/>
                    <a:pt x="238" y="525"/>
                    <a:pt x="238" y="527"/>
                  </a:cubicBezTo>
                  <a:cubicBezTo>
                    <a:pt x="0" y="735"/>
                    <a:pt x="0" y="735"/>
                    <a:pt x="0" y="735"/>
                  </a:cubicBezTo>
                  <a:cubicBezTo>
                    <a:pt x="1" y="735"/>
                    <a:pt x="1" y="735"/>
                    <a:pt x="1" y="735"/>
                  </a:cubicBezTo>
                  <a:cubicBezTo>
                    <a:pt x="1" y="736"/>
                    <a:pt x="1" y="736"/>
                    <a:pt x="1" y="736"/>
                  </a:cubicBezTo>
                  <a:cubicBezTo>
                    <a:pt x="237" y="756"/>
                    <a:pt x="237" y="756"/>
                    <a:pt x="237" y="756"/>
                  </a:cubicBezTo>
                  <a:cubicBezTo>
                    <a:pt x="237" y="756"/>
                    <a:pt x="237" y="757"/>
                    <a:pt x="237" y="757"/>
                  </a:cubicBezTo>
                  <a:cubicBezTo>
                    <a:pt x="237" y="764"/>
                    <a:pt x="243" y="770"/>
                    <a:pt x="250" y="770"/>
                  </a:cubicBezTo>
                  <a:cubicBezTo>
                    <a:pt x="256" y="770"/>
                    <a:pt x="260" y="766"/>
                    <a:pt x="262" y="760"/>
                  </a:cubicBezTo>
                  <a:cubicBezTo>
                    <a:pt x="810" y="923"/>
                    <a:pt x="810" y="923"/>
                    <a:pt x="810" y="923"/>
                  </a:cubicBezTo>
                  <a:cubicBezTo>
                    <a:pt x="810" y="924"/>
                    <a:pt x="810" y="924"/>
                    <a:pt x="810" y="925"/>
                  </a:cubicBezTo>
                  <a:cubicBezTo>
                    <a:pt x="810" y="932"/>
                    <a:pt x="816" y="938"/>
                    <a:pt x="823" y="938"/>
                  </a:cubicBezTo>
                  <a:cubicBezTo>
                    <a:pt x="830" y="938"/>
                    <a:pt x="835" y="932"/>
                    <a:pt x="835" y="925"/>
                  </a:cubicBezTo>
                  <a:cubicBezTo>
                    <a:pt x="835" y="918"/>
                    <a:pt x="830" y="912"/>
                    <a:pt x="823" y="912"/>
                  </a:cubicBezTo>
                  <a:cubicBezTo>
                    <a:pt x="818" y="912"/>
                    <a:pt x="814" y="915"/>
                    <a:pt x="811" y="919"/>
                  </a:cubicBezTo>
                  <a:cubicBezTo>
                    <a:pt x="262" y="525"/>
                    <a:pt x="262" y="525"/>
                    <a:pt x="262" y="525"/>
                  </a:cubicBezTo>
                  <a:cubicBezTo>
                    <a:pt x="262" y="525"/>
                    <a:pt x="262" y="525"/>
                    <a:pt x="262" y="525"/>
                  </a:cubicBezTo>
                  <a:cubicBezTo>
                    <a:pt x="542" y="665"/>
                    <a:pt x="542" y="665"/>
                    <a:pt x="542" y="665"/>
                  </a:cubicBezTo>
                  <a:cubicBezTo>
                    <a:pt x="542" y="666"/>
                    <a:pt x="541" y="668"/>
                    <a:pt x="541" y="670"/>
                  </a:cubicBezTo>
                  <a:cubicBezTo>
                    <a:pt x="541" y="677"/>
                    <a:pt x="547" y="682"/>
                    <a:pt x="554" y="682"/>
                  </a:cubicBezTo>
                  <a:cubicBezTo>
                    <a:pt x="559" y="682"/>
                    <a:pt x="563" y="680"/>
                    <a:pt x="565" y="676"/>
                  </a:cubicBezTo>
                  <a:cubicBezTo>
                    <a:pt x="791" y="784"/>
                    <a:pt x="791" y="784"/>
                    <a:pt x="791" y="784"/>
                  </a:cubicBezTo>
                  <a:cubicBezTo>
                    <a:pt x="790" y="785"/>
                    <a:pt x="790" y="787"/>
                    <a:pt x="790" y="789"/>
                  </a:cubicBezTo>
                  <a:cubicBezTo>
                    <a:pt x="790" y="796"/>
                    <a:pt x="795" y="802"/>
                    <a:pt x="802" y="802"/>
                  </a:cubicBezTo>
                  <a:cubicBezTo>
                    <a:pt x="809" y="802"/>
                    <a:pt x="815" y="796"/>
                    <a:pt x="815" y="789"/>
                  </a:cubicBezTo>
                  <a:cubicBezTo>
                    <a:pt x="815" y="786"/>
                    <a:pt x="814" y="784"/>
                    <a:pt x="813" y="782"/>
                  </a:cubicBezTo>
                  <a:cubicBezTo>
                    <a:pt x="1083" y="485"/>
                    <a:pt x="1083" y="485"/>
                    <a:pt x="1083" y="485"/>
                  </a:cubicBezTo>
                  <a:cubicBezTo>
                    <a:pt x="1085" y="487"/>
                    <a:pt x="1088" y="488"/>
                    <a:pt x="1091" y="488"/>
                  </a:cubicBezTo>
                  <a:cubicBezTo>
                    <a:pt x="1098" y="488"/>
                    <a:pt x="1104" y="482"/>
                    <a:pt x="1104" y="475"/>
                  </a:cubicBezTo>
                  <a:cubicBezTo>
                    <a:pt x="1104" y="468"/>
                    <a:pt x="1098" y="462"/>
                    <a:pt x="1091" y="462"/>
                  </a:cubicBezTo>
                  <a:close/>
                  <a:moveTo>
                    <a:pt x="1080" y="469"/>
                  </a:moveTo>
                  <a:cubicBezTo>
                    <a:pt x="763" y="319"/>
                    <a:pt x="763" y="319"/>
                    <a:pt x="763" y="319"/>
                  </a:cubicBezTo>
                  <a:cubicBezTo>
                    <a:pt x="768" y="310"/>
                    <a:pt x="768" y="310"/>
                    <a:pt x="768" y="310"/>
                  </a:cubicBezTo>
                  <a:cubicBezTo>
                    <a:pt x="769" y="311"/>
                    <a:pt x="771" y="312"/>
                    <a:pt x="773" y="312"/>
                  </a:cubicBezTo>
                  <a:cubicBezTo>
                    <a:pt x="781" y="312"/>
                    <a:pt x="786" y="306"/>
                    <a:pt x="786" y="299"/>
                  </a:cubicBezTo>
                  <a:cubicBezTo>
                    <a:pt x="786" y="295"/>
                    <a:pt x="784" y="291"/>
                    <a:pt x="780" y="288"/>
                  </a:cubicBezTo>
                  <a:cubicBezTo>
                    <a:pt x="834" y="185"/>
                    <a:pt x="834" y="185"/>
                    <a:pt x="834" y="185"/>
                  </a:cubicBezTo>
                  <a:cubicBezTo>
                    <a:pt x="1082" y="466"/>
                    <a:pt x="1082" y="466"/>
                    <a:pt x="1082" y="466"/>
                  </a:cubicBezTo>
                  <a:cubicBezTo>
                    <a:pt x="1081" y="467"/>
                    <a:pt x="1081" y="468"/>
                    <a:pt x="1080" y="469"/>
                  </a:cubicBezTo>
                  <a:close/>
                  <a:moveTo>
                    <a:pt x="855" y="444"/>
                  </a:moveTo>
                  <a:cubicBezTo>
                    <a:pt x="676" y="465"/>
                    <a:pt x="676" y="465"/>
                    <a:pt x="676" y="465"/>
                  </a:cubicBezTo>
                  <a:cubicBezTo>
                    <a:pt x="703" y="420"/>
                    <a:pt x="703" y="420"/>
                    <a:pt x="703" y="420"/>
                  </a:cubicBezTo>
                  <a:cubicBezTo>
                    <a:pt x="740" y="357"/>
                    <a:pt x="740" y="357"/>
                    <a:pt x="740" y="357"/>
                  </a:cubicBezTo>
                  <a:cubicBezTo>
                    <a:pt x="857" y="437"/>
                    <a:pt x="857" y="437"/>
                    <a:pt x="857" y="437"/>
                  </a:cubicBezTo>
                  <a:cubicBezTo>
                    <a:pt x="856" y="438"/>
                    <a:pt x="855" y="441"/>
                    <a:pt x="855" y="443"/>
                  </a:cubicBezTo>
                  <a:cubicBezTo>
                    <a:pt x="855" y="443"/>
                    <a:pt x="855" y="444"/>
                    <a:pt x="855" y="444"/>
                  </a:cubicBezTo>
                  <a:close/>
                  <a:moveTo>
                    <a:pt x="766" y="310"/>
                  </a:moveTo>
                  <a:cubicBezTo>
                    <a:pt x="761" y="319"/>
                    <a:pt x="761" y="319"/>
                    <a:pt x="761" y="319"/>
                  </a:cubicBezTo>
                  <a:cubicBezTo>
                    <a:pt x="746" y="311"/>
                    <a:pt x="746" y="311"/>
                    <a:pt x="746" y="311"/>
                  </a:cubicBezTo>
                  <a:cubicBezTo>
                    <a:pt x="762" y="305"/>
                    <a:pt x="762" y="305"/>
                    <a:pt x="762" y="305"/>
                  </a:cubicBezTo>
                  <a:cubicBezTo>
                    <a:pt x="763" y="307"/>
                    <a:pt x="764" y="308"/>
                    <a:pt x="766" y="310"/>
                  </a:cubicBezTo>
                  <a:close/>
                  <a:moveTo>
                    <a:pt x="760" y="320"/>
                  </a:moveTo>
                  <a:cubicBezTo>
                    <a:pt x="740" y="355"/>
                    <a:pt x="740" y="355"/>
                    <a:pt x="740" y="355"/>
                  </a:cubicBezTo>
                  <a:cubicBezTo>
                    <a:pt x="702" y="330"/>
                    <a:pt x="702" y="330"/>
                    <a:pt x="702" y="330"/>
                  </a:cubicBezTo>
                  <a:cubicBezTo>
                    <a:pt x="744" y="312"/>
                    <a:pt x="744" y="312"/>
                    <a:pt x="744" y="312"/>
                  </a:cubicBezTo>
                  <a:lnTo>
                    <a:pt x="760" y="320"/>
                  </a:lnTo>
                  <a:close/>
                  <a:moveTo>
                    <a:pt x="701" y="329"/>
                  </a:moveTo>
                  <a:cubicBezTo>
                    <a:pt x="525" y="209"/>
                    <a:pt x="525" y="209"/>
                    <a:pt x="525" y="209"/>
                  </a:cubicBezTo>
                  <a:cubicBezTo>
                    <a:pt x="525" y="209"/>
                    <a:pt x="525" y="209"/>
                    <a:pt x="525" y="209"/>
                  </a:cubicBezTo>
                  <a:cubicBezTo>
                    <a:pt x="742" y="311"/>
                    <a:pt x="742" y="311"/>
                    <a:pt x="742" y="311"/>
                  </a:cubicBezTo>
                  <a:lnTo>
                    <a:pt x="701" y="329"/>
                  </a:lnTo>
                  <a:close/>
                  <a:moveTo>
                    <a:pt x="505" y="214"/>
                  </a:moveTo>
                  <a:cubicBezTo>
                    <a:pt x="507" y="215"/>
                    <a:pt x="510" y="217"/>
                    <a:pt x="513" y="217"/>
                  </a:cubicBezTo>
                  <a:cubicBezTo>
                    <a:pt x="518" y="217"/>
                    <a:pt x="522" y="214"/>
                    <a:pt x="524" y="211"/>
                  </a:cubicBezTo>
                  <a:cubicBezTo>
                    <a:pt x="699" y="329"/>
                    <a:pt x="699" y="329"/>
                    <a:pt x="699" y="329"/>
                  </a:cubicBezTo>
                  <a:cubicBezTo>
                    <a:pt x="259" y="513"/>
                    <a:pt x="259" y="513"/>
                    <a:pt x="259" y="513"/>
                  </a:cubicBezTo>
                  <a:cubicBezTo>
                    <a:pt x="259" y="512"/>
                    <a:pt x="258" y="511"/>
                    <a:pt x="257" y="511"/>
                  </a:cubicBezTo>
                  <a:cubicBezTo>
                    <a:pt x="493" y="228"/>
                    <a:pt x="493" y="228"/>
                    <a:pt x="493" y="228"/>
                  </a:cubicBezTo>
                  <a:lnTo>
                    <a:pt x="505" y="214"/>
                  </a:lnTo>
                  <a:close/>
                  <a:moveTo>
                    <a:pt x="260" y="514"/>
                  </a:moveTo>
                  <a:cubicBezTo>
                    <a:pt x="701" y="330"/>
                    <a:pt x="701" y="330"/>
                    <a:pt x="701" y="330"/>
                  </a:cubicBezTo>
                  <a:cubicBezTo>
                    <a:pt x="739" y="356"/>
                    <a:pt x="739" y="356"/>
                    <a:pt x="739" y="356"/>
                  </a:cubicBezTo>
                  <a:cubicBezTo>
                    <a:pt x="701" y="420"/>
                    <a:pt x="701" y="420"/>
                    <a:pt x="701" y="420"/>
                  </a:cubicBezTo>
                  <a:cubicBezTo>
                    <a:pt x="674" y="466"/>
                    <a:pt x="674" y="466"/>
                    <a:pt x="674" y="466"/>
                  </a:cubicBezTo>
                  <a:cubicBezTo>
                    <a:pt x="261" y="515"/>
                    <a:pt x="261" y="515"/>
                    <a:pt x="261" y="515"/>
                  </a:cubicBezTo>
                  <a:cubicBezTo>
                    <a:pt x="261" y="515"/>
                    <a:pt x="261" y="514"/>
                    <a:pt x="260" y="514"/>
                  </a:cubicBezTo>
                  <a:close/>
                  <a:moveTo>
                    <a:pt x="566" y="665"/>
                  </a:moveTo>
                  <a:cubicBezTo>
                    <a:pt x="565" y="662"/>
                    <a:pt x="563" y="661"/>
                    <a:pt x="562" y="659"/>
                  </a:cubicBezTo>
                  <a:cubicBezTo>
                    <a:pt x="675" y="467"/>
                    <a:pt x="675" y="467"/>
                    <a:pt x="675" y="467"/>
                  </a:cubicBezTo>
                  <a:cubicBezTo>
                    <a:pt x="855" y="445"/>
                    <a:pt x="855" y="445"/>
                    <a:pt x="855" y="445"/>
                  </a:cubicBezTo>
                  <a:cubicBezTo>
                    <a:pt x="857" y="451"/>
                    <a:pt x="862" y="456"/>
                    <a:pt x="868" y="456"/>
                  </a:cubicBezTo>
                  <a:cubicBezTo>
                    <a:pt x="875" y="456"/>
                    <a:pt x="881" y="450"/>
                    <a:pt x="881" y="443"/>
                  </a:cubicBezTo>
                  <a:cubicBezTo>
                    <a:pt x="881" y="436"/>
                    <a:pt x="875" y="430"/>
                    <a:pt x="868" y="430"/>
                  </a:cubicBezTo>
                  <a:cubicBezTo>
                    <a:pt x="864" y="430"/>
                    <a:pt x="860" y="432"/>
                    <a:pt x="858" y="435"/>
                  </a:cubicBezTo>
                  <a:cubicBezTo>
                    <a:pt x="741" y="356"/>
                    <a:pt x="741" y="356"/>
                    <a:pt x="741" y="356"/>
                  </a:cubicBezTo>
                  <a:cubicBezTo>
                    <a:pt x="762" y="320"/>
                    <a:pt x="762" y="320"/>
                    <a:pt x="762" y="320"/>
                  </a:cubicBezTo>
                  <a:cubicBezTo>
                    <a:pt x="1080" y="470"/>
                    <a:pt x="1080" y="470"/>
                    <a:pt x="1080" y="470"/>
                  </a:cubicBezTo>
                  <a:cubicBezTo>
                    <a:pt x="1079" y="472"/>
                    <a:pt x="1079" y="473"/>
                    <a:pt x="1079" y="475"/>
                  </a:cubicBezTo>
                  <a:cubicBezTo>
                    <a:pt x="1079" y="476"/>
                    <a:pt x="1079" y="477"/>
                    <a:pt x="1079" y="479"/>
                  </a:cubicBezTo>
                  <a:cubicBezTo>
                    <a:pt x="786" y="585"/>
                    <a:pt x="786" y="585"/>
                    <a:pt x="786" y="585"/>
                  </a:cubicBezTo>
                  <a:lnTo>
                    <a:pt x="566" y="665"/>
                  </a:lnTo>
                  <a:close/>
                  <a:moveTo>
                    <a:pt x="863" y="131"/>
                  </a:moveTo>
                  <a:cubicBezTo>
                    <a:pt x="864" y="132"/>
                    <a:pt x="866" y="132"/>
                    <a:pt x="868" y="132"/>
                  </a:cubicBezTo>
                  <a:cubicBezTo>
                    <a:pt x="870" y="132"/>
                    <a:pt x="872" y="131"/>
                    <a:pt x="874" y="130"/>
                  </a:cubicBezTo>
                  <a:cubicBezTo>
                    <a:pt x="1084" y="465"/>
                    <a:pt x="1084" y="465"/>
                    <a:pt x="1084" y="465"/>
                  </a:cubicBezTo>
                  <a:cubicBezTo>
                    <a:pt x="1084" y="465"/>
                    <a:pt x="1084" y="465"/>
                    <a:pt x="1083" y="465"/>
                  </a:cubicBezTo>
                  <a:cubicBezTo>
                    <a:pt x="835" y="184"/>
                    <a:pt x="835" y="184"/>
                    <a:pt x="835" y="184"/>
                  </a:cubicBezTo>
                  <a:lnTo>
                    <a:pt x="863" y="131"/>
                  </a:lnTo>
                  <a:close/>
                  <a:moveTo>
                    <a:pt x="779" y="288"/>
                  </a:moveTo>
                  <a:cubicBezTo>
                    <a:pt x="777" y="287"/>
                    <a:pt x="775" y="286"/>
                    <a:pt x="773" y="286"/>
                  </a:cubicBezTo>
                  <a:cubicBezTo>
                    <a:pt x="766" y="286"/>
                    <a:pt x="761" y="292"/>
                    <a:pt x="761" y="299"/>
                  </a:cubicBezTo>
                  <a:cubicBezTo>
                    <a:pt x="761" y="301"/>
                    <a:pt x="761" y="302"/>
                    <a:pt x="761" y="303"/>
                  </a:cubicBezTo>
                  <a:cubicBezTo>
                    <a:pt x="744" y="311"/>
                    <a:pt x="744" y="311"/>
                    <a:pt x="744" y="311"/>
                  </a:cubicBezTo>
                  <a:cubicBezTo>
                    <a:pt x="525" y="207"/>
                    <a:pt x="525" y="207"/>
                    <a:pt x="525" y="207"/>
                  </a:cubicBezTo>
                  <a:cubicBezTo>
                    <a:pt x="526" y="206"/>
                    <a:pt x="526" y="205"/>
                    <a:pt x="526" y="204"/>
                  </a:cubicBezTo>
                  <a:cubicBezTo>
                    <a:pt x="526" y="200"/>
                    <a:pt x="524" y="196"/>
                    <a:pt x="521" y="194"/>
                  </a:cubicBezTo>
                  <a:cubicBezTo>
                    <a:pt x="673" y="2"/>
                    <a:pt x="673" y="2"/>
                    <a:pt x="673" y="2"/>
                  </a:cubicBezTo>
                  <a:cubicBezTo>
                    <a:pt x="833" y="184"/>
                    <a:pt x="833" y="184"/>
                    <a:pt x="833" y="184"/>
                  </a:cubicBezTo>
                  <a:lnTo>
                    <a:pt x="779" y="288"/>
                  </a:lnTo>
                  <a:close/>
                  <a:moveTo>
                    <a:pt x="502" y="199"/>
                  </a:moveTo>
                  <a:cubicBezTo>
                    <a:pt x="502" y="199"/>
                    <a:pt x="501" y="199"/>
                    <a:pt x="501" y="20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8"/>
                    <a:pt x="161" y="138"/>
                    <a:pt x="161" y="137"/>
                  </a:cubicBezTo>
                  <a:cubicBezTo>
                    <a:pt x="161" y="130"/>
                    <a:pt x="155" y="124"/>
                    <a:pt x="148" y="124"/>
                  </a:cubicBezTo>
                  <a:cubicBezTo>
                    <a:pt x="145" y="124"/>
                    <a:pt x="142" y="126"/>
                    <a:pt x="139" y="128"/>
                  </a:cubicBezTo>
                  <a:cubicBezTo>
                    <a:pt x="19" y="4"/>
                    <a:pt x="19" y="4"/>
                    <a:pt x="19" y="4"/>
                  </a:cubicBezTo>
                  <a:lnTo>
                    <a:pt x="502" y="199"/>
                  </a:lnTo>
                  <a:close/>
                  <a:moveTo>
                    <a:pt x="61" y="489"/>
                  </a:moveTo>
                  <a:cubicBezTo>
                    <a:pt x="59" y="487"/>
                    <a:pt x="57" y="485"/>
                    <a:pt x="54" y="484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54" y="150"/>
                    <a:pt x="159" y="146"/>
                    <a:pt x="160" y="14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501" y="202"/>
                    <a:pt x="500" y="203"/>
                    <a:pt x="500" y="204"/>
                  </a:cubicBezTo>
                  <a:cubicBezTo>
                    <a:pt x="500" y="206"/>
                    <a:pt x="501" y="208"/>
                    <a:pt x="502" y="209"/>
                  </a:cubicBezTo>
                  <a:lnTo>
                    <a:pt x="61" y="489"/>
                  </a:lnTo>
                  <a:close/>
                  <a:moveTo>
                    <a:pt x="2" y="735"/>
                  </a:moveTo>
                  <a:cubicBezTo>
                    <a:pt x="239" y="528"/>
                    <a:pt x="239" y="528"/>
                    <a:pt x="239" y="528"/>
                  </a:cubicBezTo>
                  <a:cubicBezTo>
                    <a:pt x="241" y="531"/>
                    <a:pt x="245" y="534"/>
                    <a:pt x="249" y="534"/>
                  </a:cubicBezTo>
                  <a:cubicBezTo>
                    <a:pt x="252" y="744"/>
                    <a:pt x="252" y="744"/>
                    <a:pt x="252" y="744"/>
                  </a:cubicBezTo>
                  <a:cubicBezTo>
                    <a:pt x="251" y="744"/>
                    <a:pt x="251" y="744"/>
                    <a:pt x="250" y="744"/>
                  </a:cubicBezTo>
                  <a:cubicBezTo>
                    <a:pt x="244" y="744"/>
                    <a:pt x="238" y="749"/>
                    <a:pt x="237" y="755"/>
                  </a:cubicBezTo>
                  <a:lnTo>
                    <a:pt x="2" y="735"/>
                  </a:lnTo>
                  <a:close/>
                  <a:moveTo>
                    <a:pt x="811" y="920"/>
                  </a:moveTo>
                  <a:cubicBezTo>
                    <a:pt x="811" y="921"/>
                    <a:pt x="810" y="921"/>
                    <a:pt x="810" y="922"/>
                  </a:cubicBezTo>
                  <a:cubicBezTo>
                    <a:pt x="262" y="759"/>
                    <a:pt x="262" y="759"/>
                    <a:pt x="262" y="759"/>
                  </a:cubicBezTo>
                  <a:cubicBezTo>
                    <a:pt x="263" y="758"/>
                    <a:pt x="263" y="758"/>
                    <a:pt x="263" y="757"/>
                  </a:cubicBezTo>
                  <a:cubicBezTo>
                    <a:pt x="263" y="751"/>
                    <a:pt x="259" y="746"/>
                    <a:pt x="253" y="744"/>
                  </a:cubicBezTo>
                  <a:cubicBezTo>
                    <a:pt x="251" y="534"/>
                    <a:pt x="251" y="534"/>
                    <a:pt x="251" y="534"/>
                  </a:cubicBezTo>
                  <a:cubicBezTo>
                    <a:pt x="255" y="534"/>
                    <a:pt x="259" y="531"/>
                    <a:pt x="261" y="527"/>
                  </a:cubicBezTo>
                  <a:lnTo>
                    <a:pt x="811" y="920"/>
                  </a:lnTo>
                  <a:close/>
                  <a:moveTo>
                    <a:pt x="263" y="523"/>
                  </a:moveTo>
                  <a:cubicBezTo>
                    <a:pt x="263" y="522"/>
                    <a:pt x="263" y="522"/>
                    <a:pt x="263" y="521"/>
                  </a:cubicBezTo>
                  <a:cubicBezTo>
                    <a:pt x="263" y="520"/>
                    <a:pt x="262" y="518"/>
                    <a:pt x="262" y="517"/>
                  </a:cubicBezTo>
                  <a:cubicBezTo>
                    <a:pt x="673" y="467"/>
                    <a:pt x="673" y="467"/>
                    <a:pt x="673" y="467"/>
                  </a:cubicBezTo>
                  <a:cubicBezTo>
                    <a:pt x="560" y="658"/>
                    <a:pt x="560" y="658"/>
                    <a:pt x="560" y="658"/>
                  </a:cubicBezTo>
                  <a:cubicBezTo>
                    <a:pt x="558" y="657"/>
                    <a:pt x="556" y="657"/>
                    <a:pt x="554" y="657"/>
                  </a:cubicBezTo>
                  <a:cubicBezTo>
                    <a:pt x="549" y="657"/>
                    <a:pt x="545" y="660"/>
                    <a:pt x="543" y="663"/>
                  </a:cubicBezTo>
                  <a:lnTo>
                    <a:pt x="263" y="523"/>
                  </a:lnTo>
                  <a:close/>
                  <a:moveTo>
                    <a:pt x="802" y="777"/>
                  </a:moveTo>
                  <a:cubicBezTo>
                    <a:pt x="798" y="777"/>
                    <a:pt x="794" y="779"/>
                    <a:pt x="792" y="782"/>
                  </a:cubicBezTo>
                  <a:cubicBezTo>
                    <a:pt x="566" y="675"/>
                    <a:pt x="566" y="675"/>
                    <a:pt x="566" y="675"/>
                  </a:cubicBezTo>
                  <a:cubicBezTo>
                    <a:pt x="567" y="673"/>
                    <a:pt x="567" y="671"/>
                    <a:pt x="567" y="670"/>
                  </a:cubicBezTo>
                  <a:cubicBezTo>
                    <a:pt x="567" y="668"/>
                    <a:pt x="567" y="667"/>
                    <a:pt x="566" y="666"/>
                  </a:cubicBezTo>
                  <a:cubicBezTo>
                    <a:pt x="777" y="590"/>
                    <a:pt x="777" y="590"/>
                    <a:pt x="777" y="590"/>
                  </a:cubicBezTo>
                  <a:cubicBezTo>
                    <a:pt x="1080" y="480"/>
                    <a:pt x="1080" y="480"/>
                    <a:pt x="1080" y="480"/>
                  </a:cubicBezTo>
                  <a:cubicBezTo>
                    <a:pt x="1080" y="481"/>
                    <a:pt x="1081" y="483"/>
                    <a:pt x="1082" y="484"/>
                  </a:cubicBezTo>
                  <a:cubicBezTo>
                    <a:pt x="812" y="781"/>
                    <a:pt x="812" y="781"/>
                    <a:pt x="812" y="781"/>
                  </a:cubicBezTo>
                  <a:cubicBezTo>
                    <a:pt x="809" y="778"/>
                    <a:pt x="806" y="777"/>
                    <a:pt x="802" y="777"/>
                  </a:cubicBezTo>
                  <a:close/>
                </a:path>
              </a:pathLst>
            </a:custGeom>
            <a:solidFill>
              <a:schemeClr val="accent1">
                <a:alpha val="17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5" name="ïŝ1ide"/>
            <p:cNvSpPr/>
            <p:nvPr/>
          </p:nvSpPr>
          <p:spPr>
            <a:xfrm>
              <a:off x="8112699" y="4052400"/>
              <a:ext cx="3236685" cy="142944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4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altLang="zh-CN" sz="14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……</a:t>
              </a:r>
              <a:endParaRPr lang="en-US" altLang="zh-CN" sz="14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6" name="ïṣ1idê"/>
            <p:cNvSpPr txBox="1"/>
            <p:nvPr/>
          </p:nvSpPr>
          <p:spPr>
            <a:xfrm>
              <a:off x="8209280" y="3368306"/>
              <a:ext cx="3083703" cy="5254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/>
              <a:r>
                <a:rPr lang="zh-CN" altLang="en-US" sz="28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8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8561041" y="3838076"/>
              <a:ext cx="2340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îslíḑe"/>
            <p:cNvGrpSpPr/>
            <p:nvPr/>
          </p:nvGrpSpPr>
          <p:grpSpPr>
            <a:xfrm>
              <a:off x="8947020" y="1629880"/>
              <a:ext cx="1568042" cy="1568042"/>
              <a:chOff x="9250244" y="1629880"/>
              <a:chExt cx="1568042" cy="1568042"/>
            </a:xfrm>
          </p:grpSpPr>
          <p:sp>
            <p:nvSpPr>
              <p:cNvPr id="19" name="ïšľïdè"/>
              <p:cNvSpPr/>
              <p:nvPr/>
            </p:nvSpPr>
            <p:spPr>
              <a:xfrm>
                <a:off x="9250244" y="1629880"/>
                <a:ext cx="1568042" cy="1568042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20" name="ïṩlïḓê"/>
              <p:cNvGrpSpPr/>
              <p:nvPr/>
            </p:nvGrpSpPr>
            <p:grpSpPr>
              <a:xfrm>
                <a:off x="9700447" y="2081159"/>
                <a:ext cx="667637" cy="665484"/>
                <a:chOff x="8758238" y="276225"/>
                <a:chExt cx="492125" cy="490538"/>
              </a:xfrm>
              <a:solidFill>
                <a:schemeClr val="accent1"/>
              </a:solidFill>
            </p:grpSpPr>
            <p:sp>
              <p:nvSpPr>
                <p:cNvPr id="21" name="íṡ1îḓe"/>
                <p:cNvSpPr/>
                <p:nvPr/>
              </p:nvSpPr>
              <p:spPr bwMode="auto">
                <a:xfrm>
                  <a:off x="8758238" y="276225"/>
                  <a:ext cx="492125" cy="490538"/>
                </a:xfrm>
                <a:custGeom>
                  <a:avLst/>
                  <a:gdLst>
                    <a:gd name="T0" fmla="*/ 116 w 128"/>
                    <a:gd name="T1" fmla="*/ 0 h 128"/>
                    <a:gd name="T2" fmla="*/ 28 w 128"/>
                    <a:gd name="T3" fmla="*/ 0 h 128"/>
                    <a:gd name="T4" fmla="*/ 16 w 128"/>
                    <a:gd name="T5" fmla="*/ 12 h 128"/>
                    <a:gd name="T6" fmla="*/ 16 w 128"/>
                    <a:gd name="T7" fmla="*/ 20 h 128"/>
                    <a:gd name="T8" fmla="*/ 12 w 128"/>
                    <a:gd name="T9" fmla="*/ 20 h 128"/>
                    <a:gd name="T10" fmla="*/ 0 w 128"/>
                    <a:gd name="T11" fmla="*/ 32 h 128"/>
                    <a:gd name="T12" fmla="*/ 0 w 128"/>
                    <a:gd name="T13" fmla="*/ 112 h 128"/>
                    <a:gd name="T14" fmla="*/ 16 w 128"/>
                    <a:gd name="T15" fmla="*/ 128 h 128"/>
                    <a:gd name="T16" fmla="*/ 112 w 128"/>
                    <a:gd name="T17" fmla="*/ 128 h 128"/>
                    <a:gd name="T18" fmla="*/ 128 w 128"/>
                    <a:gd name="T19" fmla="*/ 112 h 128"/>
                    <a:gd name="T20" fmla="*/ 128 w 128"/>
                    <a:gd name="T21" fmla="*/ 12 h 128"/>
                    <a:gd name="T22" fmla="*/ 116 w 128"/>
                    <a:gd name="T23" fmla="*/ 0 h 128"/>
                    <a:gd name="T24" fmla="*/ 120 w 128"/>
                    <a:gd name="T25" fmla="*/ 112 h 128"/>
                    <a:gd name="T26" fmla="*/ 112 w 128"/>
                    <a:gd name="T27" fmla="*/ 120 h 128"/>
                    <a:gd name="T28" fmla="*/ 16 w 128"/>
                    <a:gd name="T29" fmla="*/ 120 h 128"/>
                    <a:gd name="T30" fmla="*/ 8 w 128"/>
                    <a:gd name="T31" fmla="*/ 112 h 128"/>
                    <a:gd name="T32" fmla="*/ 8 w 128"/>
                    <a:gd name="T33" fmla="*/ 32 h 128"/>
                    <a:gd name="T34" fmla="*/ 12 w 128"/>
                    <a:gd name="T35" fmla="*/ 28 h 128"/>
                    <a:gd name="T36" fmla="*/ 16 w 128"/>
                    <a:gd name="T37" fmla="*/ 28 h 128"/>
                    <a:gd name="T38" fmla="*/ 16 w 128"/>
                    <a:gd name="T39" fmla="*/ 108 h 128"/>
                    <a:gd name="T40" fmla="*/ 20 w 128"/>
                    <a:gd name="T41" fmla="*/ 112 h 128"/>
                    <a:gd name="T42" fmla="*/ 24 w 128"/>
                    <a:gd name="T43" fmla="*/ 108 h 128"/>
                    <a:gd name="T44" fmla="*/ 24 w 128"/>
                    <a:gd name="T45" fmla="*/ 12 h 128"/>
                    <a:gd name="T46" fmla="*/ 28 w 128"/>
                    <a:gd name="T47" fmla="*/ 8 h 128"/>
                    <a:gd name="T48" fmla="*/ 116 w 128"/>
                    <a:gd name="T49" fmla="*/ 8 h 128"/>
                    <a:gd name="T50" fmla="*/ 120 w 128"/>
                    <a:gd name="T51" fmla="*/ 12 h 128"/>
                    <a:gd name="T52" fmla="*/ 120 w 128"/>
                    <a:gd name="T53" fmla="*/ 11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8" h="128">
                      <a:moveTo>
                        <a:pt x="116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1" y="0"/>
                        <a:pt x="16" y="5"/>
                        <a:pt x="16" y="12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5" y="20"/>
                        <a:pt x="0" y="25"/>
                        <a:pt x="0" y="3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12" y="128"/>
                        <a:pt x="112" y="128"/>
                        <a:pt x="112" y="128"/>
                      </a:cubicBezTo>
                      <a:cubicBezTo>
                        <a:pt x="121" y="128"/>
                        <a:pt x="128" y="121"/>
                        <a:pt x="128" y="112"/>
                      </a:cubicBezTo>
                      <a:cubicBezTo>
                        <a:pt x="128" y="12"/>
                        <a:pt x="128" y="12"/>
                        <a:pt x="128" y="12"/>
                      </a:cubicBezTo>
                      <a:cubicBezTo>
                        <a:pt x="128" y="5"/>
                        <a:pt x="123" y="0"/>
                        <a:pt x="116" y="0"/>
                      </a:cubicBezTo>
                      <a:close/>
                      <a:moveTo>
                        <a:pt x="120" y="112"/>
                      </a:moveTo>
                      <a:cubicBezTo>
                        <a:pt x="120" y="116"/>
                        <a:pt x="116" y="120"/>
                        <a:pt x="112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0"/>
                        <a:pt x="10" y="28"/>
                        <a:pt x="12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108"/>
                        <a:pt x="16" y="108"/>
                        <a:pt x="16" y="108"/>
                      </a:cubicBezTo>
                      <a:cubicBezTo>
                        <a:pt x="16" y="110"/>
                        <a:pt x="18" y="112"/>
                        <a:pt x="20" y="112"/>
                      </a:cubicBezTo>
                      <a:cubicBezTo>
                        <a:pt x="22" y="112"/>
                        <a:pt x="24" y="110"/>
                        <a:pt x="24" y="108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0"/>
                        <a:pt x="26" y="8"/>
                        <a:pt x="28" y="8"/>
                      </a:cubicBezTo>
                      <a:cubicBezTo>
                        <a:pt x="116" y="8"/>
                        <a:pt x="116" y="8"/>
                        <a:pt x="116" y="8"/>
                      </a:cubicBezTo>
                      <a:cubicBezTo>
                        <a:pt x="118" y="8"/>
                        <a:pt x="120" y="10"/>
                        <a:pt x="120" y="12"/>
                      </a:cubicBezTo>
                      <a:lnTo>
                        <a:pt x="12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2" name="îṧlíḓé"/>
                <p:cNvSpPr/>
                <p:nvPr/>
              </p:nvSpPr>
              <p:spPr bwMode="auto">
                <a:xfrm>
                  <a:off x="9050338" y="460375"/>
                  <a:ext cx="138113" cy="15875"/>
                </a:xfrm>
                <a:custGeom>
                  <a:avLst/>
                  <a:gdLst>
                    <a:gd name="T0" fmla="*/ 2 w 36"/>
                    <a:gd name="T1" fmla="*/ 4 h 4"/>
                    <a:gd name="T2" fmla="*/ 34 w 36"/>
                    <a:gd name="T3" fmla="*/ 4 h 4"/>
                    <a:gd name="T4" fmla="*/ 36 w 36"/>
                    <a:gd name="T5" fmla="*/ 2 h 4"/>
                    <a:gd name="T6" fmla="*/ 34 w 36"/>
                    <a:gd name="T7" fmla="*/ 0 h 4"/>
                    <a:gd name="T8" fmla="*/ 2 w 36"/>
                    <a:gd name="T9" fmla="*/ 0 h 4"/>
                    <a:gd name="T10" fmla="*/ 0 w 36"/>
                    <a:gd name="T11" fmla="*/ 2 h 4"/>
                    <a:gd name="T12" fmla="*/ 2 w 3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3" name="iṩḷídé"/>
                <p:cNvSpPr/>
                <p:nvPr/>
              </p:nvSpPr>
              <p:spPr bwMode="auto">
                <a:xfrm>
                  <a:off x="9050338" y="414338"/>
                  <a:ext cx="138113" cy="15875"/>
                </a:xfrm>
                <a:custGeom>
                  <a:avLst/>
                  <a:gdLst>
                    <a:gd name="T0" fmla="*/ 2 w 36"/>
                    <a:gd name="T1" fmla="*/ 4 h 4"/>
                    <a:gd name="T2" fmla="*/ 34 w 36"/>
                    <a:gd name="T3" fmla="*/ 4 h 4"/>
                    <a:gd name="T4" fmla="*/ 36 w 36"/>
                    <a:gd name="T5" fmla="*/ 2 h 4"/>
                    <a:gd name="T6" fmla="*/ 34 w 36"/>
                    <a:gd name="T7" fmla="*/ 0 h 4"/>
                    <a:gd name="T8" fmla="*/ 2 w 36"/>
                    <a:gd name="T9" fmla="*/ 0 h 4"/>
                    <a:gd name="T10" fmla="*/ 0 w 36"/>
                    <a:gd name="T11" fmla="*/ 2 h 4"/>
                    <a:gd name="T12" fmla="*/ 2 w 3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4" name="íṥḷidè"/>
                <p:cNvSpPr/>
                <p:nvPr/>
              </p:nvSpPr>
              <p:spPr bwMode="auto">
                <a:xfrm>
                  <a:off x="9050338" y="368300"/>
                  <a:ext cx="138113" cy="15875"/>
                </a:xfrm>
                <a:custGeom>
                  <a:avLst/>
                  <a:gdLst>
                    <a:gd name="T0" fmla="*/ 2 w 36"/>
                    <a:gd name="T1" fmla="*/ 4 h 4"/>
                    <a:gd name="T2" fmla="*/ 34 w 36"/>
                    <a:gd name="T3" fmla="*/ 4 h 4"/>
                    <a:gd name="T4" fmla="*/ 36 w 36"/>
                    <a:gd name="T5" fmla="*/ 2 h 4"/>
                    <a:gd name="T6" fmla="*/ 34 w 36"/>
                    <a:gd name="T7" fmla="*/ 0 h 4"/>
                    <a:gd name="T8" fmla="*/ 2 w 36"/>
                    <a:gd name="T9" fmla="*/ 0 h 4"/>
                    <a:gd name="T10" fmla="*/ 0 w 36"/>
                    <a:gd name="T11" fmla="*/ 2 h 4"/>
                    <a:gd name="T12" fmla="*/ 2 w 3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5" name="îṡ1ïḓé"/>
                <p:cNvSpPr/>
                <p:nvPr/>
              </p:nvSpPr>
              <p:spPr bwMode="auto">
                <a:xfrm>
                  <a:off x="8880476" y="690563"/>
                  <a:ext cx="138113" cy="14288"/>
                </a:xfrm>
                <a:custGeom>
                  <a:avLst/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6" name="íŝľîḋè"/>
                <p:cNvSpPr/>
                <p:nvPr/>
              </p:nvSpPr>
              <p:spPr bwMode="auto">
                <a:xfrm>
                  <a:off x="8880476" y="644525"/>
                  <a:ext cx="138113" cy="14288"/>
                </a:xfrm>
                <a:custGeom>
                  <a:avLst/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7" name="îṡ1ïḑè"/>
                <p:cNvSpPr/>
                <p:nvPr/>
              </p:nvSpPr>
              <p:spPr bwMode="auto">
                <a:xfrm>
                  <a:off x="8880476" y="598488"/>
                  <a:ext cx="138113" cy="15875"/>
                </a:xfrm>
                <a:custGeom>
                  <a:avLst/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8" name="îṥḻídé"/>
                <p:cNvSpPr/>
                <p:nvPr/>
              </p:nvSpPr>
              <p:spPr bwMode="auto">
                <a:xfrm>
                  <a:off x="9050338" y="690563"/>
                  <a:ext cx="138113" cy="14288"/>
                </a:xfrm>
                <a:custGeom>
                  <a:avLst/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9" name="iṥḷïḍé"/>
                <p:cNvSpPr/>
                <p:nvPr/>
              </p:nvSpPr>
              <p:spPr bwMode="auto">
                <a:xfrm>
                  <a:off x="9050338" y="644525"/>
                  <a:ext cx="138113" cy="14288"/>
                </a:xfrm>
                <a:custGeom>
                  <a:avLst/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0" name="ïṡlîďè"/>
                <p:cNvSpPr/>
                <p:nvPr/>
              </p:nvSpPr>
              <p:spPr bwMode="auto">
                <a:xfrm>
                  <a:off x="9050338" y="598488"/>
                  <a:ext cx="138113" cy="15875"/>
                </a:xfrm>
                <a:custGeom>
                  <a:avLst/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1" name="ïṧḻîde"/>
                <p:cNvSpPr/>
                <p:nvPr/>
              </p:nvSpPr>
              <p:spPr bwMode="auto">
                <a:xfrm>
                  <a:off x="8880476" y="506413"/>
                  <a:ext cx="307975" cy="15875"/>
                </a:xfrm>
                <a:custGeom>
                  <a:avLst/>
                  <a:gdLst>
                    <a:gd name="T0" fmla="*/ 78 w 80"/>
                    <a:gd name="T1" fmla="*/ 0 h 4"/>
                    <a:gd name="T2" fmla="*/ 2 w 80"/>
                    <a:gd name="T3" fmla="*/ 0 h 4"/>
                    <a:gd name="T4" fmla="*/ 0 w 80"/>
                    <a:gd name="T5" fmla="*/ 2 h 4"/>
                    <a:gd name="T6" fmla="*/ 2 w 80"/>
                    <a:gd name="T7" fmla="*/ 4 h 4"/>
                    <a:gd name="T8" fmla="*/ 78 w 80"/>
                    <a:gd name="T9" fmla="*/ 4 h 4"/>
                    <a:gd name="T10" fmla="*/ 80 w 80"/>
                    <a:gd name="T11" fmla="*/ 2 h 4"/>
                    <a:gd name="T12" fmla="*/ 78 w 80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4">
                      <a:moveTo>
                        <a:pt x="7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9" y="4"/>
                        <a:pt x="80" y="3"/>
                        <a:pt x="80" y="2"/>
                      </a:cubicBezTo>
                      <a:cubicBezTo>
                        <a:pt x="80" y="1"/>
                        <a:pt x="79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2" name="íṩlíḑê"/>
                <p:cNvSpPr/>
                <p:nvPr/>
              </p:nvSpPr>
              <p:spPr bwMode="auto">
                <a:xfrm>
                  <a:off x="8880476" y="552450"/>
                  <a:ext cx="307975" cy="15875"/>
                </a:xfrm>
                <a:custGeom>
                  <a:avLst/>
                  <a:gdLst>
                    <a:gd name="T0" fmla="*/ 78 w 80"/>
                    <a:gd name="T1" fmla="*/ 0 h 4"/>
                    <a:gd name="T2" fmla="*/ 2 w 80"/>
                    <a:gd name="T3" fmla="*/ 0 h 4"/>
                    <a:gd name="T4" fmla="*/ 0 w 80"/>
                    <a:gd name="T5" fmla="*/ 2 h 4"/>
                    <a:gd name="T6" fmla="*/ 2 w 80"/>
                    <a:gd name="T7" fmla="*/ 4 h 4"/>
                    <a:gd name="T8" fmla="*/ 78 w 80"/>
                    <a:gd name="T9" fmla="*/ 4 h 4"/>
                    <a:gd name="T10" fmla="*/ 80 w 80"/>
                    <a:gd name="T11" fmla="*/ 2 h 4"/>
                    <a:gd name="T12" fmla="*/ 78 w 80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4">
                      <a:moveTo>
                        <a:pt x="7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9" y="4"/>
                        <a:pt x="80" y="3"/>
                        <a:pt x="80" y="2"/>
                      </a:cubicBezTo>
                      <a:cubicBezTo>
                        <a:pt x="80" y="1"/>
                        <a:pt x="79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3" name="îṩḻíḍé"/>
                <p:cNvSpPr/>
                <p:nvPr/>
              </p:nvSpPr>
              <p:spPr bwMode="auto">
                <a:xfrm>
                  <a:off x="8880476" y="338138"/>
                  <a:ext cx="138113" cy="138113"/>
                </a:xfrm>
                <a:custGeom>
                  <a:avLst/>
                  <a:gdLst>
                    <a:gd name="T0" fmla="*/ 4 w 36"/>
                    <a:gd name="T1" fmla="*/ 36 h 36"/>
                    <a:gd name="T2" fmla="*/ 32 w 36"/>
                    <a:gd name="T3" fmla="*/ 36 h 36"/>
                    <a:gd name="T4" fmla="*/ 36 w 36"/>
                    <a:gd name="T5" fmla="*/ 32 h 36"/>
                    <a:gd name="T6" fmla="*/ 36 w 36"/>
                    <a:gd name="T7" fmla="*/ 4 h 36"/>
                    <a:gd name="T8" fmla="*/ 32 w 36"/>
                    <a:gd name="T9" fmla="*/ 0 h 36"/>
                    <a:gd name="T10" fmla="*/ 4 w 36"/>
                    <a:gd name="T11" fmla="*/ 0 h 36"/>
                    <a:gd name="T12" fmla="*/ 0 w 36"/>
                    <a:gd name="T13" fmla="*/ 4 h 36"/>
                    <a:gd name="T14" fmla="*/ 0 w 36"/>
                    <a:gd name="T15" fmla="*/ 32 h 36"/>
                    <a:gd name="T16" fmla="*/ 4 w 36"/>
                    <a:gd name="T17" fmla="*/ 36 h 36"/>
                    <a:gd name="T18" fmla="*/ 8 w 36"/>
                    <a:gd name="T19" fmla="*/ 8 h 36"/>
                    <a:gd name="T20" fmla="*/ 28 w 36"/>
                    <a:gd name="T21" fmla="*/ 8 h 36"/>
                    <a:gd name="T22" fmla="*/ 28 w 36"/>
                    <a:gd name="T23" fmla="*/ 28 h 36"/>
                    <a:gd name="T24" fmla="*/ 8 w 36"/>
                    <a:gd name="T25" fmla="*/ 28 h 36"/>
                    <a:gd name="T26" fmla="*/ 8 w 36"/>
                    <a:gd name="T27" fmla="*/ 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36">
                      <a:moveTo>
                        <a:pt x="4" y="36"/>
                      </a:move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4" y="36"/>
                        <a:pt x="36" y="34"/>
                        <a:pt x="36" y="32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2"/>
                        <a:pt x="34" y="0"/>
                        <a:pt x="3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4"/>
                        <a:pt x="2" y="36"/>
                        <a:pt x="4" y="36"/>
                      </a:cubicBezTo>
                      <a:close/>
                      <a:moveTo>
                        <a:pt x="8" y="8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产品运营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a7291811-c22a-40c9-8112-392d8fc8812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4237" y="1304767"/>
            <a:ext cx="10674351" cy="4614756"/>
            <a:chOff x="714237" y="1304767"/>
            <a:chExt cx="10674351" cy="4614756"/>
          </a:xfrm>
        </p:grpSpPr>
        <p:sp>
          <p:nvSpPr>
            <p:cNvPr id="11" name="íṩľíḑê"/>
            <p:cNvSpPr/>
            <p:nvPr/>
          </p:nvSpPr>
          <p:spPr>
            <a:xfrm>
              <a:off x="6525937" y="1304767"/>
              <a:ext cx="2221203" cy="2221540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iṥḷiḋe"/>
            <p:cNvSpPr/>
            <p:nvPr/>
          </p:nvSpPr>
          <p:spPr>
            <a:xfrm>
              <a:off x="5909009" y="2581203"/>
              <a:ext cx="2221203" cy="2221540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ïṣḷiḑè"/>
            <p:cNvSpPr/>
            <p:nvPr/>
          </p:nvSpPr>
          <p:spPr>
            <a:xfrm>
              <a:off x="6684032" y="4010402"/>
              <a:ext cx="1908357" cy="1909121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4" name="îṥḷíḑe"/>
            <p:cNvSpPr/>
            <p:nvPr/>
          </p:nvSpPr>
          <p:spPr>
            <a:xfrm>
              <a:off x="7227185" y="2006185"/>
              <a:ext cx="818707" cy="8187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5" name="íslïḓe"/>
            <p:cNvSpPr/>
            <p:nvPr/>
          </p:nvSpPr>
          <p:spPr>
            <a:xfrm>
              <a:off x="6610257" y="3282625"/>
              <a:ext cx="818707" cy="8187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6" name="išḻïďè"/>
            <p:cNvSpPr/>
            <p:nvPr/>
          </p:nvSpPr>
          <p:spPr>
            <a:xfrm>
              <a:off x="7227185" y="4559065"/>
              <a:ext cx="818707" cy="8187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17" name="îšlíďé"/>
            <p:cNvGrpSpPr/>
            <p:nvPr/>
          </p:nvGrpSpPr>
          <p:grpSpPr>
            <a:xfrm>
              <a:off x="1091825" y="1916832"/>
              <a:ext cx="4518026" cy="3717925"/>
              <a:chOff x="1447800" y="1806576"/>
              <a:chExt cx="4518026" cy="3717925"/>
            </a:xfrm>
          </p:grpSpPr>
          <p:sp>
            <p:nvSpPr>
              <p:cNvPr id="32" name="îślîḓe"/>
              <p:cNvSpPr/>
              <p:nvPr/>
            </p:nvSpPr>
            <p:spPr bwMode="auto">
              <a:xfrm>
                <a:off x="3013075" y="5287963"/>
                <a:ext cx="1392238" cy="236538"/>
              </a:xfrm>
              <a:custGeom>
                <a:avLst/>
                <a:gdLst>
                  <a:gd name="T0" fmla="*/ 591 w 607"/>
                  <a:gd name="T1" fmla="*/ 84 h 103"/>
                  <a:gd name="T2" fmla="*/ 539 w 607"/>
                  <a:gd name="T3" fmla="*/ 61 h 103"/>
                  <a:gd name="T4" fmla="*/ 518 w 607"/>
                  <a:gd name="T5" fmla="*/ 28 h 103"/>
                  <a:gd name="T6" fmla="*/ 93 w 607"/>
                  <a:gd name="T7" fmla="*/ 14 h 103"/>
                  <a:gd name="T8" fmla="*/ 85 w 607"/>
                  <a:gd name="T9" fmla="*/ 42 h 103"/>
                  <a:gd name="T10" fmla="*/ 19 w 607"/>
                  <a:gd name="T11" fmla="*/ 83 h 103"/>
                  <a:gd name="T12" fmla="*/ 21 w 607"/>
                  <a:gd name="T13" fmla="*/ 103 h 103"/>
                  <a:gd name="T14" fmla="*/ 588 w 607"/>
                  <a:gd name="T15" fmla="*/ 103 h 103"/>
                  <a:gd name="T16" fmla="*/ 591 w 607"/>
                  <a:gd name="T17" fmla="*/ 8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7" h="103">
                    <a:moveTo>
                      <a:pt x="591" y="84"/>
                    </a:moveTo>
                    <a:cubicBezTo>
                      <a:pt x="539" y="61"/>
                      <a:pt x="539" y="61"/>
                      <a:pt x="539" y="61"/>
                    </a:cubicBezTo>
                    <a:cubicBezTo>
                      <a:pt x="518" y="48"/>
                      <a:pt x="518" y="28"/>
                      <a:pt x="518" y="28"/>
                    </a:cubicBezTo>
                    <a:cubicBezTo>
                      <a:pt x="219" y="0"/>
                      <a:pt x="93" y="14"/>
                      <a:pt x="93" y="14"/>
                    </a:cubicBezTo>
                    <a:cubicBezTo>
                      <a:pt x="90" y="46"/>
                      <a:pt x="85" y="42"/>
                      <a:pt x="85" y="42"/>
                    </a:cubicBezTo>
                    <a:cubicBezTo>
                      <a:pt x="69" y="72"/>
                      <a:pt x="19" y="83"/>
                      <a:pt x="19" y="83"/>
                    </a:cubicBezTo>
                    <a:cubicBezTo>
                      <a:pt x="0" y="101"/>
                      <a:pt x="21" y="103"/>
                      <a:pt x="21" y="103"/>
                    </a:cubicBezTo>
                    <a:cubicBezTo>
                      <a:pt x="588" y="103"/>
                      <a:pt x="588" y="103"/>
                      <a:pt x="588" y="103"/>
                    </a:cubicBezTo>
                    <a:cubicBezTo>
                      <a:pt x="607" y="101"/>
                      <a:pt x="591" y="84"/>
                      <a:pt x="591" y="84"/>
                    </a:cubicBezTo>
                    <a:close/>
                  </a:path>
                </a:pathLst>
              </a:custGeom>
              <a:solidFill>
                <a:srgbClr val="A1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3" name="iŝ1íḓe"/>
              <p:cNvSpPr/>
              <p:nvPr/>
            </p:nvSpPr>
            <p:spPr bwMode="auto">
              <a:xfrm>
                <a:off x="3017838" y="4895851"/>
                <a:ext cx="1379538" cy="609600"/>
              </a:xfrm>
              <a:custGeom>
                <a:avLst/>
                <a:gdLst>
                  <a:gd name="T0" fmla="*/ 588 w 602"/>
                  <a:gd name="T1" fmla="*/ 253 h 266"/>
                  <a:gd name="T2" fmla="*/ 537 w 602"/>
                  <a:gd name="T3" fmla="*/ 224 h 266"/>
                  <a:gd name="T4" fmla="*/ 516 w 602"/>
                  <a:gd name="T5" fmla="*/ 191 h 266"/>
                  <a:gd name="T6" fmla="*/ 497 w 602"/>
                  <a:gd name="T7" fmla="*/ 0 h 266"/>
                  <a:gd name="T8" fmla="*/ 105 w 602"/>
                  <a:gd name="T9" fmla="*/ 0 h 266"/>
                  <a:gd name="T10" fmla="*/ 91 w 602"/>
                  <a:gd name="T11" fmla="*/ 162 h 266"/>
                  <a:gd name="T12" fmla="*/ 83 w 602"/>
                  <a:gd name="T13" fmla="*/ 206 h 266"/>
                  <a:gd name="T14" fmla="*/ 18 w 602"/>
                  <a:gd name="T15" fmla="*/ 252 h 266"/>
                  <a:gd name="T16" fmla="*/ 19 w 602"/>
                  <a:gd name="T17" fmla="*/ 266 h 266"/>
                  <a:gd name="T18" fmla="*/ 586 w 602"/>
                  <a:gd name="T19" fmla="*/ 266 h 266"/>
                  <a:gd name="T20" fmla="*/ 588 w 602"/>
                  <a:gd name="T21" fmla="*/ 25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2" h="266">
                    <a:moveTo>
                      <a:pt x="588" y="253"/>
                    </a:moveTo>
                    <a:cubicBezTo>
                      <a:pt x="537" y="224"/>
                      <a:pt x="537" y="224"/>
                      <a:pt x="537" y="224"/>
                    </a:cubicBezTo>
                    <a:cubicBezTo>
                      <a:pt x="516" y="211"/>
                      <a:pt x="516" y="191"/>
                      <a:pt x="516" y="191"/>
                    </a:cubicBezTo>
                    <a:cubicBezTo>
                      <a:pt x="509" y="166"/>
                      <a:pt x="497" y="0"/>
                      <a:pt x="497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1" y="162"/>
                      <a:pt x="91" y="162"/>
                      <a:pt x="91" y="162"/>
                    </a:cubicBezTo>
                    <a:cubicBezTo>
                      <a:pt x="88" y="194"/>
                      <a:pt x="83" y="206"/>
                      <a:pt x="83" y="206"/>
                    </a:cubicBezTo>
                    <a:cubicBezTo>
                      <a:pt x="67" y="235"/>
                      <a:pt x="18" y="252"/>
                      <a:pt x="18" y="252"/>
                    </a:cubicBezTo>
                    <a:cubicBezTo>
                      <a:pt x="0" y="262"/>
                      <a:pt x="19" y="266"/>
                      <a:pt x="19" y="266"/>
                    </a:cubicBezTo>
                    <a:cubicBezTo>
                      <a:pt x="586" y="266"/>
                      <a:pt x="586" y="266"/>
                      <a:pt x="586" y="266"/>
                    </a:cubicBezTo>
                    <a:cubicBezTo>
                      <a:pt x="602" y="262"/>
                      <a:pt x="588" y="253"/>
                      <a:pt x="588" y="25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4" name="îşḷïḓê"/>
              <p:cNvSpPr/>
              <p:nvPr/>
            </p:nvSpPr>
            <p:spPr bwMode="auto">
              <a:xfrm>
                <a:off x="1447800" y="1806576"/>
                <a:ext cx="4518026" cy="3094038"/>
              </a:xfrm>
              <a:custGeom>
                <a:avLst/>
                <a:gdLst>
                  <a:gd name="T0" fmla="*/ 1930 w 1970"/>
                  <a:gd name="T1" fmla="*/ 0 h 1351"/>
                  <a:gd name="T2" fmla="*/ 40 w 1970"/>
                  <a:gd name="T3" fmla="*/ 0 h 1351"/>
                  <a:gd name="T4" fmla="*/ 0 w 1970"/>
                  <a:gd name="T5" fmla="*/ 40 h 1351"/>
                  <a:gd name="T6" fmla="*/ 0 w 1970"/>
                  <a:gd name="T7" fmla="*/ 1311 h 1351"/>
                  <a:gd name="T8" fmla="*/ 40 w 1970"/>
                  <a:gd name="T9" fmla="*/ 1351 h 1351"/>
                  <a:gd name="T10" fmla="*/ 1930 w 1970"/>
                  <a:gd name="T11" fmla="*/ 1351 h 1351"/>
                  <a:gd name="T12" fmla="*/ 1970 w 1970"/>
                  <a:gd name="T13" fmla="*/ 1311 h 1351"/>
                  <a:gd name="T14" fmla="*/ 1970 w 1970"/>
                  <a:gd name="T15" fmla="*/ 40 h 1351"/>
                  <a:gd name="T16" fmla="*/ 1930 w 1970"/>
                  <a:gd name="T17" fmla="*/ 0 h 1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0" h="1351">
                    <a:moveTo>
                      <a:pt x="193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1311"/>
                      <a:pt x="0" y="1311"/>
                      <a:pt x="0" y="1311"/>
                    </a:cubicBezTo>
                    <a:cubicBezTo>
                      <a:pt x="0" y="1333"/>
                      <a:pt x="18" y="1351"/>
                      <a:pt x="40" y="1351"/>
                    </a:cubicBezTo>
                    <a:cubicBezTo>
                      <a:pt x="1930" y="1351"/>
                      <a:pt x="1930" y="1351"/>
                      <a:pt x="1930" y="1351"/>
                    </a:cubicBezTo>
                    <a:cubicBezTo>
                      <a:pt x="1952" y="1351"/>
                      <a:pt x="1970" y="1333"/>
                      <a:pt x="1970" y="1311"/>
                    </a:cubicBezTo>
                    <a:cubicBezTo>
                      <a:pt x="1970" y="40"/>
                      <a:pt x="1970" y="40"/>
                      <a:pt x="1970" y="40"/>
                    </a:cubicBezTo>
                    <a:cubicBezTo>
                      <a:pt x="1970" y="18"/>
                      <a:pt x="1952" y="0"/>
                      <a:pt x="193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5" name="ïšḷíďé"/>
              <p:cNvSpPr/>
              <p:nvPr/>
            </p:nvSpPr>
            <p:spPr bwMode="auto">
              <a:xfrm>
                <a:off x="3624263" y="4605338"/>
                <a:ext cx="177800" cy="1793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6" name="îsḷîdè"/>
              <p:cNvSpPr/>
              <p:nvPr/>
            </p:nvSpPr>
            <p:spPr bwMode="auto">
              <a:xfrm>
                <a:off x="1447800" y="1806576"/>
                <a:ext cx="4518026" cy="2686050"/>
              </a:xfrm>
              <a:custGeom>
                <a:avLst/>
                <a:gdLst>
                  <a:gd name="T0" fmla="*/ 1970 w 1970"/>
                  <a:gd name="T1" fmla="*/ 1173 h 1173"/>
                  <a:gd name="T2" fmla="*/ 1970 w 1970"/>
                  <a:gd name="T3" fmla="*/ 40 h 1173"/>
                  <a:gd name="T4" fmla="*/ 1930 w 1970"/>
                  <a:gd name="T5" fmla="*/ 0 h 1173"/>
                  <a:gd name="T6" fmla="*/ 40 w 1970"/>
                  <a:gd name="T7" fmla="*/ 0 h 1173"/>
                  <a:gd name="T8" fmla="*/ 0 w 1970"/>
                  <a:gd name="T9" fmla="*/ 40 h 1173"/>
                  <a:gd name="T10" fmla="*/ 0 w 1970"/>
                  <a:gd name="T11" fmla="*/ 1173 h 1173"/>
                  <a:gd name="T12" fmla="*/ 1970 w 1970"/>
                  <a:gd name="T13" fmla="*/ 1173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70" h="1173">
                    <a:moveTo>
                      <a:pt x="1970" y="1173"/>
                    </a:moveTo>
                    <a:cubicBezTo>
                      <a:pt x="1970" y="40"/>
                      <a:pt x="1970" y="40"/>
                      <a:pt x="1970" y="40"/>
                    </a:cubicBezTo>
                    <a:cubicBezTo>
                      <a:pt x="1970" y="18"/>
                      <a:pt x="1952" y="0"/>
                      <a:pt x="193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1173"/>
                      <a:pt x="0" y="1173"/>
                      <a:pt x="0" y="1173"/>
                    </a:cubicBezTo>
                    <a:lnTo>
                      <a:pt x="1970" y="117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7" name="íṧļíḑè"/>
              <p:cNvSpPr/>
              <p:nvPr/>
            </p:nvSpPr>
            <p:spPr bwMode="auto">
              <a:xfrm>
                <a:off x="1622425" y="1979613"/>
                <a:ext cx="4170363" cy="2336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8" name="iSḷíḍê"/>
            <p:cNvSpPr/>
            <p:nvPr/>
          </p:nvSpPr>
          <p:spPr>
            <a:xfrm>
              <a:off x="1266450" y="2089337"/>
              <a:ext cx="4170364" cy="251354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9" name="ïṧliḍê"/>
            <p:cNvSpPr/>
            <p:nvPr/>
          </p:nvSpPr>
          <p:spPr>
            <a:xfrm>
              <a:off x="714237" y="1538529"/>
              <a:ext cx="967563" cy="1156291"/>
            </a:xfrm>
            <a:prstGeom prst="foldedCorner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b="1" dirty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0" name="ís1ide"/>
            <p:cNvSpPr/>
            <p:nvPr/>
          </p:nvSpPr>
          <p:spPr bwMode="auto">
            <a:xfrm>
              <a:off x="7412875" y="2191871"/>
              <a:ext cx="447324" cy="447324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1" name="í$lïďé"/>
            <p:cNvSpPr/>
            <p:nvPr/>
          </p:nvSpPr>
          <p:spPr bwMode="auto">
            <a:xfrm>
              <a:off x="7412875" y="4744751"/>
              <a:ext cx="447324" cy="447324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2" name="íṥļîḋe"/>
            <p:cNvSpPr/>
            <p:nvPr/>
          </p:nvSpPr>
          <p:spPr bwMode="auto">
            <a:xfrm>
              <a:off x="6796343" y="3466495"/>
              <a:ext cx="447324" cy="447324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23" name="íṣļiḑé"/>
            <p:cNvGrpSpPr/>
            <p:nvPr/>
          </p:nvGrpSpPr>
          <p:grpSpPr>
            <a:xfrm>
              <a:off x="8812708" y="2099317"/>
              <a:ext cx="2575880" cy="905944"/>
              <a:chOff x="2084790" y="3062810"/>
              <a:chExt cx="2123043" cy="905944"/>
            </a:xfrm>
          </p:grpSpPr>
          <p:sp>
            <p:nvSpPr>
              <p:cNvPr id="30" name="ísľíḓé"/>
              <p:cNvSpPr txBox="1"/>
              <p:nvPr/>
            </p:nvSpPr>
            <p:spPr>
              <a:xfrm>
                <a:off x="2084790" y="3062810"/>
                <a:ext cx="2123043" cy="283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91440" tIns="45720" rIns="91440" bIns="45720" anchor="b" anchorCtr="0">
                <a:normAutofit fontScale="92500" lnSpcReduction="20000"/>
              </a:bodyPr>
              <a:lstStyle/>
              <a:p>
                <a:r>
                  <a:rPr lang="zh-CN" altLang="en-US" sz="1600" b="1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zh-CN" altLang="en-US" sz="16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1" name="iṥļïḑe"/>
              <p:cNvSpPr txBox="1"/>
              <p:nvPr/>
            </p:nvSpPr>
            <p:spPr>
              <a:xfrm>
                <a:off x="2084790" y="3345832"/>
                <a:ext cx="2123043" cy="622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4" name="ïṥlîḋe"/>
            <p:cNvGrpSpPr/>
            <p:nvPr/>
          </p:nvGrpSpPr>
          <p:grpSpPr>
            <a:xfrm>
              <a:off x="8506555" y="3375593"/>
              <a:ext cx="2575880" cy="905944"/>
              <a:chOff x="2084790" y="3062810"/>
              <a:chExt cx="2123043" cy="905944"/>
            </a:xfrm>
          </p:grpSpPr>
          <p:sp>
            <p:nvSpPr>
              <p:cNvPr id="28" name="íṡḷïḋê"/>
              <p:cNvSpPr txBox="1"/>
              <p:nvPr/>
            </p:nvSpPr>
            <p:spPr>
              <a:xfrm>
                <a:off x="2084790" y="3062810"/>
                <a:ext cx="2123043" cy="283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91440" tIns="45720" rIns="91440" bIns="45720" anchor="b" anchorCtr="0">
                <a:normAutofit fontScale="92500" lnSpcReduction="20000"/>
              </a:bodyPr>
              <a:lstStyle/>
              <a:p>
                <a:r>
                  <a:rPr lang="zh-CN" altLang="en-US" sz="1600" b="1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zh-CN" altLang="en-US" sz="16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9" name="í$ḷîďè"/>
              <p:cNvSpPr txBox="1"/>
              <p:nvPr/>
            </p:nvSpPr>
            <p:spPr>
              <a:xfrm>
                <a:off x="2084790" y="3345832"/>
                <a:ext cx="2123043" cy="622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5" name="íṧlïḍè"/>
            <p:cNvGrpSpPr/>
            <p:nvPr/>
          </p:nvGrpSpPr>
          <p:grpSpPr>
            <a:xfrm>
              <a:off x="8812708" y="4579620"/>
              <a:ext cx="2575880" cy="905944"/>
              <a:chOff x="2084790" y="3062810"/>
              <a:chExt cx="2123043" cy="905944"/>
            </a:xfrm>
          </p:grpSpPr>
          <p:sp>
            <p:nvSpPr>
              <p:cNvPr id="26" name="iś1idê"/>
              <p:cNvSpPr txBox="1"/>
              <p:nvPr/>
            </p:nvSpPr>
            <p:spPr>
              <a:xfrm>
                <a:off x="2084790" y="3062810"/>
                <a:ext cx="2123043" cy="283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91440" tIns="45720" rIns="91440" bIns="45720" anchor="b" anchorCtr="0">
                <a:normAutofit fontScale="92500" lnSpcReduction="20000"/>
              </a:bodyPr>
              <a:lstStyle/>
              <a:p>
                <a:r>
                  <a:rPr lang="zh-CN" altLang="en-US" sz="1600" b="1" dirty="0" smtClean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点击输入您的标题</a:t>
                </a:r>
                <a:endParaRPr lang="zh-CN" altLang="en-US" sz="16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7" name="í$ļiḓè"/>
              <p:cNvSpPr txBox="1"/>
              <p:nvPr/>
            </p:nvSpPr>
            <p:spPr>
              <a:xfrm>
                <a:off x="2084790" y="3345832"/>
                <a:ext cx="2123043" cy="622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54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书体坊郭小语钢笔楷体" panose="02010601030101010101" pitchFamily="2" charset="-122"/>
              <a:sym typeface="Open Sans" panose="020B0606030504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71600" y="558800"/>
            <a:ext cx="9458960" cy="5740400"/>
            <a:chOff x="1371600" y="558800"/>
            <a:chExt cx="9458960" cy="5740400"/>
          </a:xfrm>
        </p:grpSpPr>
        <p:sp>
          <p:nvSpPr>
            <p:cNvPr id="7" name="矩形 6"/>
            <p:cNvSpPr/>
            <p:nvPr/>
          </p:nvSpPr>
          <p:spPr>
            <a:xfrm>
              <a:off x="3759200" y="558800"/>
              <a:ext cx="4673600" cy="5740400"/>
            </a:xfrm>
            <a:prstGeom prst="rect">
              <a:avLst/>
            </a:pr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 useBgFill="1">
          <p:nvSpPr>
            <p:cNvPr id="8" name="文本框 7"/>
            <p:cNvSpPr txBox="1"/>
            <p:nvPr/>
          </p:nvSpPr>
          <p:spPr>
            <a:xfrm>
              <a:off x="1371600" y="2550160"/>
              <a:ext cx="9458960" cy="1107996"/>
            </a:xfrm>
            <a:prstGeom prst="rect">
              <a:avLst/>
            </a:prstGeom>
            <a:effectLst>
              <a:outerShdw blurRad="254000" sx="102000" sy="102000" algn="ctr" rotWithShape="0">
                <a:prstClr val="black">
                  <a:alpha val="22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pc="6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cs typeface="Open Sans" panose="020B0606030504020204" pitchFamily="34" charset="0"/>
                  <a:sym typeface="Open Sans" panose="020B0606030504020204" pitchFamily="34" charset="0"/>
                </a:rPr>
                <a:t>THANKS FOR YOU</a:t>
              </a:r>
              <a:endParaRPr lang="zh-CN" altLang="en-US" sz="6600" b="1" spc="600" dirty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409440" y="942350"/>
              <a:ext cx="3373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i="1" spc="6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cs typeface="Open Sans" panose="020B0606030504020204" pitchFamily="34" charset="0"/>
                  <a:sym typeface="Open Sans" panose="020B0606030504020204" pitchFamily="34" charset="0"/>
                </a:rPr>
                <a:t>POWER POINT</a:t>
              </a:r>
              <a:endParaRPr lang="zh-CN" altLang="en-US" sz="2800" b="1" i="1" spc="600" dirty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09440" y="1733857"/>
              <a:ext cx="33731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spc="1200" dirty="0" smtClean="0">
                  <a:solidFill>
                    <a:srgbClr val="DEF2EB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cs typeface="Open Sans" panose="020B0606030504020204" pitchFamily="34" charset="0"/>
                  <a:sym typeface="Open Sans" panose="020B0606030504020204" pitchFamily="34" charset="0"/>
                </a:rPr>
                <a:t>202X.X.X</a:t>
              </a:r>
              <a:endParaRPr lang="zh-CN" altLang="en-US" sz="2400" b="1" i="1" spc="1200" dirty="0">
                <a:solidFill>
                  <a:srgbClr val="DEF2EB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16680" y="3844806"/>
              <a:ext cx="43586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spc="6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感谢聆听</a:t>
              </a:r>
              <a:endParaRPr lang="zh-CN" altLang="en-US" sz="7200" b="1" spc="600" dirty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56724" y="5231785"/>
              <a:ext cx="2685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pc="600" smtClean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xxx</a:t>
              </a:r>
              <a:r>
                <a:rPr lang="zh-CN" altLang="en-US" sz="2000" b="1" spc="600" smtClean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制 </a:t>
              </a:r>
              <a:r>
                <a:rPr lang="zh-CN" altLang="en-US" sz="2000" b="1" spc="6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作</a:t>
              </a:r>
              <a:endParaRPr lang="zh-CN" altLang="en-US" sz="2000" b="1" spc="600" dirty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22035" y="-1270"/>
            <a:ext cx="6075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书体坊郭小语钢笔楷体" panose="02010601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54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书体坊郭小语钢笔楷体" panose="02010601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15" r="45699" b="50473"/>
          <a:stretch>
            <a:fillRect/>
          </a:stretch>
        </p:blipFill>
        <p:spPr>
          <a:xfrm>
            <a:off x="802640" y="5268849"/>
            <a:ext cx="701040" cy="60560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53105" y="1635760"/>
            <a:ext cx="400110" cy="3586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400" b="1" spc="600" dirty="0" smtClean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 HERE</a:t>
            </a:r>
            <a:endParaRPr lang="zh-CN" altLang="en-US" sz="1400" b="1" spc="600" dirty="0">
              <a:solidFill>
                <a:schemeClr val="bg1"/>
              </a:solidFill>
              <a:latin typeface="Open Sans" panose="020B0606030504020204" pitchFamily="34" charset="0"/>
              <a:ea typeface="书体坊郭小语钢笔楷体" panose="02010601030101010101" pitchFamily="2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6880" y="774620"/>
            <a:ext cx="4409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b="1" spc="600" dirty="0" smtClean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</a:t>
            </a:r>
            <a:endParaRPr lang="zh-CN" altLang="en-US" sz="5400" b="1" spc="600" dirty="0">
              <a:solidFill>
                <a:schemeClr val="bg1"/>
              </a:solidFill>
              <a:latin typeface="Open Sans" panose="020B0606030504020204" pitchFamily="34" charset="0"/>
              <a:ea typeface="书体坊郭小语钢笔楷体" panose="02010601030101010101" pitchFamily="2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059326" y="1283255"/>
            <a:ext cx="4863435" cy="5180739"/>
            <a:chOff x="6999001" y="733345"/>
            <a:chExt cx="4863435" cy="5180739"/>
          </a:xfrm>
        </p:grpSpPr>
        <p:sp>
          <p:nvSpPr>
            <p:cNvPr id="20" name="矩形 19"/>
            <p:cNvSpPr/>
            <p:nvPr/>
          </p:nvSpPr>
          <p:spPr>
            <a:xfrm>
              <a:off x="7960058" y="1268580"/>
              <a:ext cx="2753360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999001" y="2382855"/>
              <a:ext cx="4863435" cy="3531229"/>
              <a:chOff x="6999001" y="2382855"/>
              <a:chExt cx="4863435" cy="3531229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15" r="45699" b="50473"/>
              <a:stretch>
                <a:fillRect/>
              </a:stretch>
            </p:blipFill>
            <p:spPr>
              <a:xfrm>
                <a:off x="9390985" y="2382855"/>
                <a:ext cx="2077720" cy="1794882"/>
              </a:xfrm>
              <a:prstGeom prst="rect">
                <a:avLst/>
              </a:prstGeom>
            </p:spPr>
          </p:pic>
          <p:grpSp>
            <p:nvGrpSpPr>
              <p:cNvPr id="24" name="组合 23"/>
              <p:cNvGrpSpPr/>
              <p:nvPr/>
            </p:nvGrpSpPr>
            <p:grpSpPr>
              <a:xfrm>
                <a:off x="6999001" y="2646025"/>
                <a:ext cx="4863435" cy="3268059"/>
                <a:chOff x="7659129" y="1890909"/>
                <a:chExt cx="4863435" cy="3268059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10051144" y="1890909"/>
                  <a:ext cx="2471420" cy="1568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9600" spc="3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01</a:t>
                  </a:r>
                  <a:endParaRPr lang="en-US" altLang="zh-CN" sz="9600" spc="300" dirty="0" smtClean="0">
                    <a:solidFill>
                      <a:schemeClr val="accent1">
                        <a:lumMod val="7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9630168" y="3651134"/>
                  <a:ext cx="259267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zh-CN" altLang="en-US" sz="4000" b="1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关于我们</a:t>
                  </a:r>
                  <a:endParaRPr lang="zh-CN" altLang="en-US" sz="4000" b="1" spc="600" dirty="0">
                    <a:solidFill>
                      <a:schemeClr val="accent3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7659129" y="4453967"/>
                  <a:ext cx="4675475" cy="705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400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点击输入您的文字</a:t>
                  </a:r>
                  <a:r>
                    <a:rPr lang="zh-CN" altLang="en-US" sz="1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内容，点击输入您的文字内容，点击输入您的文字</a:t>
                  </a:r>
                  <a:r>
                    <a:rPr lang="zh-CN" altLang="en-US" sz="1400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。</a:t>
                  </a:r>
                  <a:endParaRPr lang="zh-CN" altLang="en-US" sz="1400" spc="600" dirty="0">
                    <a:solidFill>
                      <a:schemeClr val="accent3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</p:grpSp>
        <p:sp>
          <p:nvSpPr>
            <p:cNvPr id="22" name="文本框 21"/>
            <p:cNvSpPr txBox="1"/>
            <p:nvPr/>
          </p:nvSpPr>
          <p:spPr>
            <a:xfrm>
              <a:off x="8366458" y="733345"/>
              <a:ext cx="19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pc="300" dirty="0" smtClean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cs typeface="Open Sans" panose="020B0606030504020204" pitchFamily="34" charset="0"/>
                  <a:sym typeface="Open Sans" panose="020B0606030504020204" pitchFamily="34" charset="0"/>
                </a:rPr>
                <a:t>TITLE HERE.</a:t>
              </a:r>
              <a:endParaRPr lang="zh-CN" altLang="en-US" spc="3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关于我们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5c902a40-0afe-49b5-9dcf-5f41f298164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8982" y="1224268"/>
            <a:ext cx="10834037" cy="4859732"/>
            <a:chOff x="678982" y="1224268"/>
            <a:chExt cx="10834037" cy="4859732"/>
          </a:xfrm>
        </p:grpSpPr>
        <p:sp>
          <p:nvSpPr>
            <p:cNvPr id="11" name="îSľiḑe"/>
            <p:cNvSpPr/>
            <p:nvPr/>
          </p:nvSpPr>
          <p:spPr bwMode="auto">
            <a:xfrm>
              <a:off x="5523921" y="3874017"/>
              <a:ext cx="1121286" cy="1245874"/>
            </a:xfrm>
            <a:custGeom>
              <a:avLst/>
              <a:gdLst>
                <a:gd name="T0" fmla="*/ 405 w 633"/>
                <a:gd name="T1" fmla="*/ 470 h 730"/>
                <a:gd name="T2" fmla="*/ 483 w 633"/>
                <a:gd name="T3" fmla="*/ 380 h 730"/>
                <a:gd name="T4" fmla="*/ 501 w 633"/>
                <a:gd name="T5" fmla="*/ 293 h 730"/>
                <a:gd name="T6" fmla="*/ 437 w 633"/>
                <a:gd name="T7" fmla="*/ 133 h 730"/>
                <a:gd name="T8" fmla="*/ 316 w 633"/>
                <a:gd name="T9" fmla="*/ 8 h 730"/>
                <a:gd name="T10" fmla="*/ 316 w 633"/>
                <a:gd name="T11" fmla="*/ 40 h 730"/>
                <a:gd name="T12" fmla="*/ 316 w 633"/>
                <a:gd name="T13" fmla="*/ 66 h 730"/>
                <a:gd name="T14" fmla="*/ 237 w 633"/>
                <a:gd name="T15" fmla="*/ 95 h 730"/>
                <a:gd name="T16" fmla="*/ 192 w 633"/>
                <a:gd name="T17" fmla="*/ 135 h 730"/>
                <a:gd name="T18" fmla="*/ 141 w 633"/>
                <a:gd name="T19" fmla="*/ 264 h 730"/>
                <a:gd name="T20" fmla="*/ 133 w 633"/>
                <a:gd name="T21" fmla="*/ 339 h 730"/>
                <a:gd name="T22" fmla="*/ 175 w 633"/>
                <a:gd name="T23" fmla="*/ 399 h 730"/>
                <a:gd name="T24" fmla="*/ 181 w 633"/>
                <a:gd name="T25" fmla="*/ 534 h 730"/>
                <a:gd name="T26" fmla="*/ 24 w 633"/>
                <a:gd name="T27" fmla="*/ 730 h 730"/>
                <a:gd name="T28" fmla="*/ 610 w 633"/>
                <a:gd name="T29" fmla="*/ 730 h 730"/>
                <a:gd name="T30" fmla="*/ 453 w 633"/>
                <a:gd name="T31" fmla="*/ 534 h 730"/>
                <a:gd name="T32" fmla="*/ 156 w 633"/>
                <a:gd name="T33" fmla="*/ 275 h 730"/>
                <a:gd name="T34" fmla="*/ 189 w 633"/>
                <a:gd name="T35" fmla="*/ 335 h 730"/>
                <a:gd name="T36" fmla="*/ 195 w 633"/>
                <a:gd name="T37" fmla="*/ 273 h 730"/>
                <a:gd name="T38" fmla="*/ 211 w 633"/>
                <a:gd name="T39" fmla="*/ 190 h 730"/>
                <a:gd name="T40" fmla="*/ 316 w 633"/>
                <a:gd name="T41" fmla="*/ 195 h 730"/>
                <a:gd name="T42" fmla="*/ 380 w 633"/>
                <a:gd name="T43" fmla="*/ 173 h 730"/>
                <a:gd name="T44" fmla="*/ 424 w 633"/>
                <a:gd name="T45" fmla="*/ 192 h 730"/>
                <a:gd name="T46" fmla="*/ 439 w 633"/>
                <a:gd name="T47" fmla="*/ 273 h 730"/>
                <a:gd name="T48" fmla="*/ 445 w 633"/>
                <a:gd name="T49" fmla="*/ 335 h 730"/>
                <a:gd name="T50" fmla="*/ 477 w 633"/>
                <a:gd name="T51" fmla="*/ 275 h 730"/>
                <a:gd name="T52" fmla="*/ 317 w 633"/>
                <a:gd name="T53" fmla="*/ 482 h 730"/>
                <a:gd name="T54" fmla="*/ 189 w 633"/>
                <a:gd name="T55" fmla="*/ 384 h 730"/>
                <a:gd name="T56" fmla="*/ 316 w 633"/>
                <a:gd name="T57" fmla="*/ 503 h 730"/>
                <a:gd name="T58" fmla="*/ 387 w 633"/>
                <a:gd name="T59" fmla="*/ 483 h 730"/>
                <a:gd name="T60" fmla="*/ 319 w 633"/>
                <a:gd name="T61" fmla="*/ 630 h 730"/>
                <a:gd name="T62" fmla="*/ 224 w 633"/>
                <a:gd name="T63" fmla="*/ 525 h 730"/>
                <a:gd name="T64" fmla="*/ 403 w 633"/>
                <a:gd name="T65" fmla="*/ 669 h 730"/>
                <a:gd name="T66" fmla="*/ 318 w 633"/>
                <a:gd name="T67" fmla="*/ 687 h 730"/>
                <a:gd name="T68" fmla="*/ 272 w 633"/>
                <a:gd name="T69" fmla="*/ 626 h 730"/>
                <a:gd name="T70" fmla="*/ 172 w 633"/>
                <a:gd name="T71" fmla="*/ 556 h 730"/>
                <a:gd name="T72" fmla="*/ 214 w 633"/>
                <a:gd name="T73" fmla="*/ 538 h 730"/>
                <a:gd name="T74" fmla="*/ 319 w 633"/>
                <a:gd name="T75" fmla="*/ 655 h 730"/>
                <a:gd name="T76" fmla="*/ 459 w 633"/>
                <a:gd name="T77" fmla="*/ 55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3" h="730">
                  <a:moveTo>
                    <a:pt x="453" y="534"/>
                  </a:moveTo>
                  <a:cubicBezTo>
                    <a:pt x="420" y="520"/>
                    <a:pt x="408" y="498"/>
                    <a:pt x="405" y="470"/>
                  </a:cubicBezTo>
                  <a:cubicBezTo>
                    <a:pt x="427" y="452"/>
                    <a:pt x="445" y="427"/>
                    <a:pt x="458" y="399"/>
                  </a:cubicBezTo>
                  <a:cubicBezTo>
                    <a:pt x="468" y="395"/>
                    <a:pt x="476" y="389"/>
                    <a:pt x="483" y="380"/>
                  </a:cubicBezTo>
                  <a:cubicBezTo>
                    <a:pt x="491" y="369"/>
                    <a:pt x="497" y="355"/>
                    <a:pt x="500" y="339"/>
                  </a:cubicBezTo>
                  <a:cubicBezTo>
                    <a:pt x="503" y="324"/>
                    <a:pt x="504" y="308"/>
                    <a:pt x="501" y="293"/>
                  </a:cubicBezTo>
                  <a:cubicBezTo>
                    <a:pt x="500" y="282"/>
                    <a:pt x="497" y="272"/>
                    <a:pt x="492" y="263"/>
                  </a:cubicBezTo>
                  <a:cubicBezTo>
                    <a:pt x="486" y="212"/>
                    <a:pt x="466" y="165"/>
                    <a:pt x="437" y="133"/>
                  </a:cubicBezTo>
                  <a:cubicBezTo>
                    <a:pt x="431" y="125"/>
                    <a:pt x="424" y="118"/>
                    <a:pt x="417" y="112"/>
                  </a:cubicBezTo>
                  <a:cubicBezTo>
                    <a:pt x="439" y="56"/>
                    <a:pt x="386" y="0"/>
                    <a:pt x="316" y="8"/>
                  </a:cubicBezTo>
                  <a:cubicBezTo>
                    <a:pt x="307" y="9"/>
                    <a:pt x="297" y="11"/>
                    <a:pt x="288" y="14"/>
                  </a:cubicBezTo>
                  <a:cubicBezTo>
                    <a:pt x="300" y="20"/>
                    <a:pt x="310" y="30"/>
                    <a:pt x="316" y="40"/>
                  </a:cubicBezTo>
                  <a:cubicBezTo>
                    <a:pt x="320" y="49"/>
                    <a:pt x="321" y="58"/>
                    <a:pt x="316" y="68"/>
                  </a:cubicBezTo>
                  <a:cubicBezTo>
                    <a:pt x="316" y="67"/>
                    <a:pt x="316" y="67"/>
                    <a:pt x="316" y="66"/>
                  </a:cubicBezTo>
                  <a:cubicBezTo>
                    <a:pt x="291" y="0"/>
                    <a:pt x="212" y="20"/>
                    <a:pt x="211" y="42"/>
                  </a:cubicBezTo>
                  <a:cubicBezTo>
                    <a:pt x="231" y="57"/>
                    <a:pt x="237" y="71"/>
                    <a:pt x="237" y="95"/>
                  </a:cubicBezTo>
                  <a:cubicBezTo>
                    <a:pt x="214" y="95"/>
                    <a:pt x="206" y="79"/>
                    <a:pt x="197" y="56"/>
                  </a:cubicBezTo>
                  <a:cubicBezTo>
                    <a:pt x="185" y="82"/>
                    <a:pt x="184" y="110"/>
                    <a:pt x="192" y="135"/>
                  </a:cubicBezTo>
                  <a:cubicBezTo>
                    <a:pt x="164" y="167"/>
                    <a:pt x="144" y="210"/>
                    <a:pt x="141" y="254"/>
                  </a:cubicBezTo>
                  <a:cubicBezTo>
                    <a:pt x="141" y="258"/>
                    <a:pt x="141" y="261"/>
                    <a:pt x="141" y="264"/>
                  </a:cubicBezTo>
                  <a:cubicBezTo>
                    <a:pt x="137" y="273"/>
                    <a:pt x="134" y="283"/>
                    <a:pt x="132" y="293"/>
                  </a:cubicBezTo>
                  <a:cubicBezTo>
                    <a:pt x="130" y="308"/>
                    <a:pt x="130" y="324"/>
                    <a:pt x="133" y="339"/>
                  </a:cubicBezTo>
                  <a:cubicBezTo>
                    <a:pt x="136" y="355"/>
                    <a:pt x="142" y="369"/>
                    <a:pt x="151" y="380"/>
                  </a:cubicBezTo>
                  <a:cubicBezTo>
                    <a:pt x="157" y="389"/>
                    <a:pt x="166" y="395"/>
                    <a:pt x="175" y="399"/>
                  </a:cubicBezTo>
                  <a:cubicBezTo>
                    <a:pt x="188" y="427"/>
                    <a:pt x="206" y="452"/>
                    <a:pt x="228" y="470"/>
                  </a:cubicBezTo>
                  <a:cubicBezTo>
                    <a:pt x="225" y="498"/>
                    <a:pt x="214" y="520"/>
                    <a:pt x="181" y="534"/>
                  </a:cubicBezTo>
                  <a:cubicBezTo>
                    <a:pt x="106" y="565"/>
                    <a:pt x="0" y="574"/>
                    <a:pt x="3" y="668"/>
                  </a:cubicBezTo>
                  <a:cubicBezTo>
                    <a:pt x="3" y="688"/>
                    <a:pt x="11" y="709"/>
                    <a:pt x="24" y="730"/>
                  </a:cubicBezTo>
                  <a:cubicBezTo>
                    <a:pt x="316" y="730"/>
                    <a:pt x="316" y="730"/>
                    <a:pt x="316" y="730"/>
                  </a:cubicBezTo>
                  <a:cubicBezTo>
                    <a:pt x="610" y="730"/>
                    <a:pt x="610" y="730"/>
                    <a:pt x="610" y="730"/>
                  </a:cubicBezTo>
                  <a:cubicBezTo>
                    <a:pt x="622" y="709"/>
                    <a:pt x="630" y="688"/>
                    <a:pt x="631" y="668"/>
                  </a:cubicBezTo>
                  <a:cubicBezTo>
                    <a:pt x="633" y="574"/>
                    <a:pt x="528" y="565"/>
                    <a:pt x="453" y="534"/>
                  </a:cubicBezTo>
                  <a:close/>
                  <a:moveTo>
                    <a:pt x="189" y="384"/>
                  </a:moveTo>
                  <a:cubicBezTo>
                    <a:pt x="154" y="378"/>
                    <a:pt x="140" y="313"/>
                    <a:pt x="156" y="275"/>
                  </a:cubicBezTo>
                  <a:cubicBezTo>
                    <a:pt x="157" y="275"/>
                    <a:pt x="158" y="274"/>
                    <a:pt x="158" y="274"/>
                  </a:cubicBezTo>
                  <a:cubicBezTo>
                    <a:pt x="182" y="259"/>
                    <a:pt x="189" y="329"/>
                    <a:pt x="189" y="335"/>
                  </a:cubicBezTo>
                  <a:cubicBezTo>
                    <a:pt x="189" y="360"/>
                    <a:pt x="216" y="369"/>
                    <a:pt x="210" y="352"/>
                  </a:cubicBezTo>
                  <a:cubicBezTo>
                    <a:pt x="204" y="334"/>
                    <a:pt x="196" y="307"/>
                    <a:pt x="195" y="273"/>
                  </a:cubicBezTo>
                  <a:cubicBezTo>
                    <a:pt x="195" y="272"/>
                    <a:pt x="195" y="272"/>
                    <a:pt x="195" y="271"/>
                  </a:cubicBezTo>
                  <a:cubicBezTo>
                    <a:pt x="194" y="245"/>
                    <a:pt x="200" y="216"/>
                    <a:pt x="211" y="190"/>
                  </a:cubicBezTo>
                  <a:cubicBezTo>
                    <a:pt x="215" y="185"/>
                    <a:pt x="218" y="180"/>
                    <a:pt x="223" y="177"/>
                  </a:cubicBezTo>
                  <a:cubicBezTo>
                    <a:pt x="244" y="194"/>
                    <a:pt x="275" y="202"/>
                    <a:pt x="316" y="195"/>
                  </a:cubicBezTo>
                  <a:cubicBezTo>
                    <a:pt x="335" y="191"/>
                    <a:pt x="356" y="185"/>
                    <a:pt x="379" y="174"/>
                  </a:cubicBezTo>
                  <a:cubicBezTo>
                    <a:pt x="380" y="174"/>
                    <a:pt x="380" y="173"/>
                    <a:pt x="380" y="173"/>
                  </a:cubicBezTo>
                  <a:cubicBezTo>
                    <a:pt x="405" y="167"/>
                    <a:pt x="412" y="175"/>
                    <a:pt x="423" y="191"/>
                  </a:cubicBezTo>
                  <a:cubicBezTo>
                    <a:pt x="423" y="191"/>
                    <a:pt x="423" y="191"/>
                    <a:pt x="424" y="192"/>
                  </a:cubicBezTo>
                  <a:cubicBezTo>
                    <a:pt x="434" y="216"/>
                    <a:pt x="440" y="243"/>
                    <a:pt x="440" y="269"/>
                  </a:cubicBezTo>
                  <a:cubicBezTo>
                    <a:pt x="439" y="270"/>
                    <a:pt x="439" y="272"/>
                    <a:pt x="439" y="273"/>
                  </a:cubicBezTo>
                  <a:cubicBezTo>
                    <a:pt x="438" y="307"/>
                    <a:pt x="430" y="334"/>
                    <a:pt x="424" y="352"/>
                  </a:cubicBezTo>
                  <a:cubicBezTo>
                    <a:pt x="418" y="369"/>
                    <a:pt x="445" y="360"/>
                    <a:pt x="445" y="335"/>
                  </a:cubicBezTo>
                  <a:cubicBezTo>
                    <a:pt x="445" y="329"/>
                    <a:pt x="452" y="259"/>
                    <a:pt x="476" y="274"/>
                  </a:cubicBezTo>
                  <a:cubicBezTo>
                    <a:pt x="476" y="274"/>
                    <a:pt x="477" y="274"/>
                    <a:pt x="477" y="275"/>
                  </a:cubicBezTo>
                  <a:cubicBezTo>
                    <a:pt x="494" y="313"/>
                    <a:pt x="480" y="378"/>
                    <a:pt x="445" y="384"/>
                  </a:cubicBezTo>
                  <a:cubicBezTo>
                    <a:pt x="421" y="440"/>
                    <a:pt x="377" y="482"/>
                    <a:pt x="317" y="482"/>
                  </a:cubicBezTo>
                  <a:cubicBezTo>
                    <a:pt x="316" y="482"/>
                    <a:pt x="316" y="482"/>
                    <a:pt x="316" y="482"/>
                  </a:cubicBezTo>
                  <a:cubicBezTo>
                    <a:pt x="256" y="482"/>
                    <a:pt x="213" y="440"/>
                    <a:pt x="189" y="384"/>
                  </a:cubicBezTo>
                  <a:close/>
                  <a:moveTo>
                    <a:pt x="249" y="484"/>
                  </a:moveTo>
                  <a:cubicBezTo>
                    <a:pt x="268" y="496"/>
                    <a:pt x="291" y="502"/>
                    <a:pt x="316" y="503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43" y="503"/>
                    <a:pt x="366" y="496"/>
                    <a:pt x="387" y="483"/>
                  </a:cubicBezTo>
                  <a:cubicBezTo>
                    <a:pt x="391" y="500"/>
                    <a:pt x="401" y="518"/>
                    <a:pt x="414" y="532"/>
                  </a:cubicBezTo>
                  <a:cubicBezTo>
                    <a:pt x="374" y="581"/>
                    <a:pt x="346" y="601"/>
                    <a:pt x="319" y="630"/>
                  </a:cubicBezTo>
                  <a:cubicBezTo>
                    <a:pt x="318" y="629"/>
                    <a:pt x="317" y="629"/>
                    <a:pt x="316" y="628"/>
                  </a:cubicBezTo>
                  <a:cubicBezTo>
                    <a:pt x="292" y="612"/>
                    <a:pt x="262" y="579"/>
                    <a:pt x="224" y="525"/>
                  </a:cubicBezTo>
                  <a:cubicBezTo>
                    <a:pt x="235" y="513"/>
                    <a:pt x="244" y="498"/>
                    <a:pt x="249" y="484"/>
                  </a:cubicBezTo>
                  <a:close/>
                  <a:moveTo>
                    <a:pt x="403" y="669"/>
                  </a:moveTo>
                  <a:cubicBezTo>
                    <a:pt x="391" y="655"/>
                    <a:pt x="383" y="631"/>
                    <a:pt x="362" y="619"/>
                  </a:cubicBezTo>
                  <a:cubicBezTo>
                    <a:pt x="344" y="631"/>
                    <a:pt x="321" y="669"/>
                    <a:pt x="318" y="687"/>
                  </a:cubicBezTo>
                  <a:cubicBezTo>
                    <a:pt x="318" y="684"/>
                    <a:pt x="317" y="680"/>
                    <a:pt x="316" y="677"/>
                  </a:cubicBezTo>
                  <a:cubicBezTo>
                    <a:pt x="308" y="654"/>
                    <a:pt x="281" y="635"/>
                    <a:pt x="272" y="626"/>
                  </a:cubicBezTo>
                  <a:cubicBezTo>
                    <a:pt x="252" y="635"/>
                    <a:pt x="246" y="653"/>
                    <a:pt x="233" y="670"/>
                  </a:cubicBezTo>
                  <a:cubicBezTo>
                    <a:pt x="220" y="653"/>
                    <a:pt x="183" y="602"/>
                    <a:pt x="172" y="556"/>
                  </a:cubicBezTo>
                  <a:cubicBezTo>
                    <a:pt x="187" y="553"/>
                    <a:pt x="201" y="545"/>
                    <a:pt x="213" y="535"/>
                  </a:cubicBezTo>
                  <a:cubicBezTo>
                    <a:pt x="213" y="536"/>
                    <a:pt x="214" y="537"/>
                    <a:pt x="214" y="538"/>
                  </a:cubicBezTo>
                  <a:cubicBezTo>
                    <a:pt x="240" y="574"/>
                    <a:pt x="285" y="626"/>
                    <a:pt x="316" y="652"/>
                  </a:cubicBezTo>
                  <a:cubicBezTo>
                    <a:pt x="317" y="653"/>
                    <a:pt x="318" y="654"/>
                    <a:pt x="319" y="655"/>
                  </a:cubicBezTo>
                  <a:cubicBezTo>
                    <a:pt x="351" y="612"/>
                    <a:pt x="388" y="581"/>
                    <a:pt x="425" y="541"/>
                  </a:cubicBezTo>
                  <a:cubicBezTo>
                    <a:pt x="435" y="549"/>
                    <a:pt x="446" y="555"/>
                    <a:pt x="459" y="558"/>
                  </a:cubicBezTo>
                  <a:cubicBezTo>
                    <a:pt x="446" y="592"/>
                    <a:pt x="425" y="648"/>
                    <a:pt x="403" y="6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ïS1ïḋé"/>
            <p:cNvSpPr/>
            <p:nvPr/>
          </p:nvSpPr>
          <p:spPr>
            <a:xfrm>
              <a:off x="5172710" y="3693587"/>
              <a:ext cx="1823708" cy="1919693"/>
            </a:xfrm>
            <a:prstGeom prst="ellipse">
              <a:avLst/>
            </a:prstGeom>
            <a:noFill/>
            <a:ln w="1016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íśḷiḓê"/>
            <p:cNvSpPr/>
            <p:nvPr/>
          </p:nvSpPr>
          <p:spPr>
            <a:xfrm>
              <a:off x="6817624" y="3682810"/>
              <a:ext cx="159974" cy="15997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4" name="ïṥlïďe"/>
            <p:cNvSpPr/>
            <p:nvPr/>
          </p:nvSpPr>
          <p:spPr>
            <a:xfrm>
              <a:off x="6977598" y="3451574"/>
              <a:ext cx="191969" cy="1919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5" name="ïṥlîḍê"/>
            <p:cNvSpPr/>
            <p:nvPr/>
          </p:nvSpPr>
          <p:spPr>
            <a:xfrm>
              <a:off x="7159689" y="3227610"/>
              <a:ext cx="223964" cy="2239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6" name="ïṧľïďé"/>
            <p:cNvSpPr/>
            <p:nvPr/>
          </p:nvSpPr>
          <p:spPr>
            <a:xfrm>
              <a:off x="7383653" y="2971650"/>
              <a:ext cx="255959" cy="25595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7" name="îşļïḓe"/>
            <p:cNvSpPr/>
            <p:nvPr/>
          </p:nvSpPr>
          <p:spPr>
            <a:xfrm>
              <a:off x="7569146" y="2074495"/>
              <a:ext cx="1087826" cy="1087826"/>
            </a:xfrm>
            <a:prstGeom prst="ellipse">
              <a:avLst/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8" name="íşļîdê"/>
            <p:cNvSpPr/>
            <p:nvPr/>
          </p:nvSpPr>
          <p:spPr>
            <a:xfrm rot="2047192">
              <a:off x="7183747" y="4533525"/>
              <a:ext cx="159974" cy="15997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9" name="ï$lide"/>
            <p:cNvSpPr/>
            <p:nvPr/>
          </p:nvSpPr>
          <p:spPr>
            <a:xfrm rot="2047192">
              <a:off x="7434164" y="4438046"/>
              <a:ext cx="191969" cy="1919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0" name="îṧ1iḋê"/>
            <p:cNvSpPr/>
            <p:nvPr/>
          </p:nvSpPr>
          <p:spPr>
            <a:xfrm rot="2047192">
              <a:off x="7698810" y="4360992"/>
              <a:ext cx="223964" cy="22396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1" name="îsļiďè"/>
            <p:cNvSpPr/>
            <p:nvPr/>
          </p:nvSpPr>
          <p:spPr>
            <a:xfrm rot="2047192">
              <a:off x="8016069" y="4280939"/>
              <a:ext cx="255959" cy="25595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2" name="iṥľiḍê"/>
            <p:cNvSpPr/>
            <p:nvPr/>
          </p:nvSpPr>
          <p:spPr>
            <a:xfrm rot="2047192">
              <a:off x="8367967" y="3803974"/>
              <a:ext cx="1087826" cy="1087826"/>
            </a:xfrm>
            <a:prstGeom prst="ellipse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3" name="iSḷiḑê"/>
            <p:cNvSpPr/>
            <p:nvPr/>
          </p:nvSpPr>
          <p:spPr>
            <a:xfrm flipH="1">
              <a:off x="5181491" y="3682810"/>
              <a:ext cx="158605" cy="15997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4" name="î$ļíďe"/>
            <p:cNvSpPr/>
            <p:nvPr/>
          </p:nvSpPr>
          <p:spPr>
            <a:xfrm flipH="1">
              <a:off x="4991165" y="3451574"/>
              <a:ext cx="190326" cy="1919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5" name="îŝļíḋe"/>
            <p:cNvSpPr/>
            <p:nvPr/>
          </p:nvSpPr>
          <p:spPr>
            <a:xfrm flipH="1">
              <a:off x="4778913" y="3227610"/>
              <a:ext cx="222046" cy="22396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6" name="îṡḷîdé"/>
            <p:cNvSpPr/>
            <p:nvPr/>
          </p:nvSpPr>
          <p:spPr>
            <a:xfrm flipH="1">
              <a:off x="4525146" y="2971650"/>
              <a:ext cx="253768" cy="25595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7" name="í$1iḍè"/>
            <p:cNvSpPr/>
            <p:nvPr/>
          </p:nvSpPr>
          <p:spPr>
            <a:xfrm flipH="1">
              <a:off x="3516496" y="2074495"/>
              <a:ext cx="1078513" cy="1087826"/>
            </a:xfrm>
            <a:prstGeom prst="ellipse">
              <a:avLst/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8" name="íṣḷíde"/>
            <p:cNvSpPr/>
            <p:nvPr/>
          </p:nvSpPr>
          <p:spPr>
            <a:xfrm rot="19552808" flipH="1">
              <a:off x="4830852" y="4522001"/>
              <a:ext cx="158605" cy="15997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9" name="íṩliḑe"/>
            <p:cNvSpPr/>
            <p:nvPr/>
          </p:nvSpPr>
          <p:spPr>
            <a:xfrm rot="19552808" flipH="1">
              <a:off x="4549825" y="4425678"/>
              <a:ext cx="190326" cy="1919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0" name="íṡlíḍe"/>
            <p:cNvSpPr/>
            <p:nvPr/>
          </p:nvSpPr>
          <p:spPr>
            <a:xfrm rot="19552808" flipH="1">
              <a:off x="4254725" y="4347672"/>
              <a:ext cx="222046" cy="2239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1" name="ïšlíḑe"/>
            <p:cNvSpPr/>
            <p:nvPr/>
          </p:nvSpPr>
          <p:spPr>
            <a:xfrm rot="19552808" flipH="1">
              <a:off x="3907308" y="4266468"/>
              <a:ext cx="253768" cy="25595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2" name="iṥḻiḓè"/>
            <p:cNvSpPr/>
            <p:nvPr/>
          </p:nvSpPr>
          <p:spPr>
            <a:xfrm rot="19552808" flipH="1">
              <a:off x="2731368" y="3786614"/>
              <a:ext cx="1078513" cy="1087826"/>
            </a:xfrm>
            <a:prstGeom prst="ellipse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3" name="ïṣḷiďè"/>
            <p:cNvSpPr/>
            <p:nvPr/>
          </p:nvSpPr>
          <p:spPr>
            <a:xfrm rot="18870082">
              <a:off x="5916778" y="3357226"/>
              <a:ext cx="159974" cy="15997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4" name="îṡļídê"/>
            <p:cNvSpPr/>
            <p:nvPr/>
          </p:nvSpPr>
          <p:spPr>
            <a:xfrm rot="18870082">
              <a:off x="5870609" y="3064853"/>
              <a:ext cx="191969" cy="1919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5" name="ïṩḻîḋê"/>
            <p:cNvSpPr/>
            <p:nvPr/>
          </p:nvSpPr>
          <p:spPr>
            <a:xfrm rot="18870082">
              <a:off x="5845126" y="2761804"/>
              <a:ext cx="223964" cy="2239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6" name="ísḻïḋé"/>
            <p:cNvSpPr/>
            <p:nvPr/>
          </p:nvSpPr>
          <p:spPr>
            <a:xfrm rot="18870082">
              <a:off x="5826176" y="2406462"/>
              <a:ext cx="255959" cy="25595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7" name="is1îdè"/>
            <p:cNvSpPr/>
            <p:nvPr/>
          </p:nvSpPr>
          <p:spPr>
            <a:xfrm rot="18870082">
              <a:off x="5388553" y="1224268"/>
              <a:ext cx="1087826" cy="1087826"/>
            </a:xfrm>
            <a:prstGeom prst="ellipse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8" name="iśḷiḋê"/>
            <p:cNvSpPr txBox="1"/>
            <p:nvPr/>
          </p:nvSpPr>
          <p:spPr bwMode="auto">
            <a:xfrm>
              <a:off x="5498300" y="5712487"/>
              <a:ext cx="1190560" cy="3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en-US" altLang="zh-CN" sz="18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9" name="íṩľïďe"/>
            <p:cNvSpPr txBox="1"/>
            <p:nvPr/>
          </p:nvSpPr>
          <p:spPr bwMode="auto">
            <a:xfrm>
              <a:off x="2765059" y="4160160"/>
              <a:ext cx="1011130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Keyword</a:t>
              </a:r>
              <a:endParaRPr lang="en-US" altLang="zh-CN" sz="16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0" name="îṡḷíḑe"/>
            <p:cNvSpPr txBox="1"/>
            <p:nvPr/>
          </p:nvSpPr>
          <p:spPr bwMode="auto">
            <a:xfrm>
              <a:off x="3550187" y="2448041"/>
              <a:ext cx="1011130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Keyword</a:t>
              </a:r>
              <a:endParaRPr lang="en-US" altLang="zh-CN" sz="16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1" name="iṣliḓé"/>
            <p:cNvSpPr txBox="1"/>
            <p:nvPr/>
          </p:nvSpPr>
          <p:spPr bwMode="auto">
            <a:xfrm>
              <a:off x="5426901" y="1597814"/>
              <a:ext cx="1011130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Keyword</a:t>
              </a:r>
              <a:endParaRPr lang="en-US" altLang="zh-CN" sz="16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2" name="íşľiḓê"/>
            <p:cNvSpPr txBox="1"/>
            <p:nvPr/>
          </p:nvSpPr>
          <p:spPr bwMode="auto">
            <a:xfrm>
              <a:off x="7607494" y="2448041"/>
              <a:ext cx="1011130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Keyword</a:t>
              </a:r>
              <a:endParaRPr lang="en-US" altLang="zh-CN" sz="16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3" name="íšliḋê"/>
            <p:cNvSpPr txBox="1"/>
            <p:nvPr/>
          </p:nvSpPr>
          <p:spPr bwMode="auto">
            <a:xfrm>
              <a:off x="8406315" y="4177520"/>
              <a:ext cx="1011130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Keyword</a:t>
              </a:r>
              <a:endParaRPr lang="en-US" altLang="zh-CN" sz="16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4" name="iŝliḍê"/>
            <p:cNvSpPr/>
            <p:nvPr/>
          </p:nvSpPr>
          <p:spPr bwMode="auto">
            <a:xfrm>
              <a:off x="9404956" y="4886149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5" name="íṥlïḍê"/>
            <p:cNvSpPr txBox="1"/>
            <p:nvPr/>
          </p:nvSpPr>
          <p:spPr bwMode="auto">
            <a:xfrm>
              <a:off x="9404956" y="4498551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en-US" altLang="zh-CN" sz="18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6" name="ïṧļïḍé"/>
            <p:cNvSpPr/>
            <p:nvPr/>
          </p:nvSpPr>
          <p:spPr bwMode="auto">
            <a:xfrm>
              <a:off x="8703580" y="2601601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7" name="isļiḑè"/>
            <p:cNvSpPr txBox="1"/>
            <p:nvPr/>
          </p:nvSpPr>
          <p:spPr bwMode="auto">
            <a:xfrm>
              <a:off x="8703580" y="2214003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en-US" altLang="zh-CN" sz="18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8" name="íSļîḑe"/>
            <p:cNvSpPr/>
            <p:nvPr/>
          </p:nvSpPr>
          <p:spPr bwMode="auto">
            <a:xfrm>
              <a:off x="1375517" y="2601601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9" name="ïṡ1iḍê"/>
            <p:cNvSpPr txBox="1"/>
            <p:nvPr/>
          </p:nvSpPr>
          <p:spPr bwMode="auto">
            <a:xfrm>
              <a:off x="1375517" y="2214003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en-US" altLang="zh-CN" sz="18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50" name="ïslîḓe"/>
            <p:cNvSpPr/>
            <p:nvPr/>
          </p:nvSpPr>
          <p:spPr bwMode="auto">
            <a:xfrm>
              <a:off x="678982" y="4886149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51" name="íṣļîḍe"/>
            <p:cNvSpPr txBox="1"/>
            <p:nvPr/>
          </p:nvSpPr>
          <p:spPr bwMode="auto">
            <a:xfrm>
              <a:off x="678982" y="4498551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en-US" altLang="zh-CN" sz="18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关于我们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02af2e13-b1c3-4fcf-8099-c350dbc3e56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9450" y="1247766"/>
            <a:ext cx="10852066" cy="4786634"/>
            <a:chOff x="679450" y="1247766"/>
            <a:chExt cx="10852066" cy="4786634"/>
          </a:xfrm>
        </p:grpSpPr>
        <p:sp>
          <p:nvSpPr>
            <p:cNvPr id="11" name="iŝļîḋe"/>
            <p:cNvSpPr/>
            <p:nvPr/>
          </p:nvSpPr>
          <p:spPr bwMode="auto">
            <a:xfrm>
              <a:off x="679450" y="1247766"/>
              <a:ext cx="5278208" cy="4786634"/>
            </a:xfrm>
            <a:custGeom>
              <a:avLst/>
              <a:gdLst>
                <a:gd name="T0" fmla="*/ 147 w 1022"/>
                <a:gd name="T1" fmla="*/ 724 h 928"/>
                <a:gd name="T2" fmla="*/ 236 w 1022"/>
                <a:gd name="T3" fmla="*/ 776 h 928"/>
                <a:gd name="T4" fmla="*/ 203 w 1022"/>
                <a:gd name="T5" fmla="*/ 666 h 928"/>
                <a:gd name="T6" fmla="*/ 248 w 1022"/>
                <a:gd name="T7" fmla="*/ 658 h 928"/>
                <a:gd name="T8" fmla="*/ 162 w 1022"/>
                <a:gd name="T9" fmla="*/ 482 h 928"/>
                <a:gd name="T10" fmla="*/ 281 w 1022"/>
                <a:gd name="T11" fmla="*/ 609 h 928"/>
                <a:gd name="T12" fmla="*/ 193 w 1022"/>
                <a:gd name="T13" fmla="*/ 396 h 928"/>
                <a:gd name="T14" fmla="*/ 471 w 1022"/>
                <a:gd name="T15" fmla="*/ 791 h 928"/>
                <a:gd name="T16" fmla="*/ 337 w 1022"/>
                <a:gd name="T17" fmla="*/ 516 h 928"/>
                <a:gd name="T18" fmla="*/ 258 w 1022"/>
                <a:gd name="T19" fmla="*/ 296 h 928"/>
                <a:gd name="T20" fmla="*/ 812 w 1022"/>
                <a:gd name="T21" fmla="*/ 575 h 928"/>
                <a:gd name="T22" fmla="*/ 685 w 1022"/>
                <a:gd name="T23" fmla="*/ 102 h 928"/>
                <a:gd name="T24" fmla="*/ 802 w 1022"/>
                <a:gd name="T25" fmla="*/ 145 h 928"/>
                <a:gd name="T26" fmla="*/ 906 w 1022"/>
                <a:gd name="T27" fmla="*/ 212 h 928"/>
                <a:gd name="T28" fmla="*/ 171 w 1022"/>
                <a:gd name="T29" fmla="*/ 808 h 928"/>
                <a:gd name="T30" fmla="*/ 224 w 1022"/>
                <a:gd name="T31" fmla="*/ 734 h 928"/>
                <a:gd name="T32" fmla="*/ 266 w 1022"/>
                <a:gd name="T33" fmla="*/ 696 h 928"/>
                <a:gd name="T34" fmla="*/ 289 w 1022"/>
                <a:gd name="T35" fmla="*/ 621 h 928"/>
                <a:gd name="T36" fmla="*/ 427 w 1022"/>
                <a:gd name="T37" fmla="*/ 530 h 928"/>
                <a:gd name="T38" fmla="*/ 377 w 1022"/>
                <a:gd name="T39" fmla="*/ 506 h 928"/>
                <a:gd name="T40" fmla="*/ 289 w 1022"/>
                <a:gd name="T41" fmla="*/ 549 h 928"/>
                <a:gd name="T42" fmla="*/ 285 w 1022"/>
                <a:gd name="T43" fmla="*/ 510 h 928"/>
                <a:gd name="T44" fmla="*/ 271 w 1022"/>
                <a:gd name="T45" fmla="*/ 484 h 928"/>
                <a:gd name="T46" fmla="*/ 248 w 1022"/>
                <a:gd name="T47" fmla="*/ 471 h 928"/>
                <a:gd name="T48" fmla="*/ 235 w 1022"/>
                <a:gd name="T49" fmla="*/ 383 h 928"/>
                <a:gd name="T50" fmla="*/ 548 w 1022"/>
                <a:gd name="T51" fmla="*/ 129 h 928"/>
                <a:gd name="T52" fmla="*/ 673 w 1022"/>
                <a:gd name="T53" fmla="*/ 119 h 928"/>
                <a:gd name="T54" fmla="*/ 813 w 1022"/>
                <a:gd name="T55" fmla="*/ 162 h 928"/>
                <a:gd name="T56" fmla="*/ 953 w 1022"/>
                <a:gd name="T57" fmla="*/ 284 h 928"/>
                <a:gd name="T58" fmla="*/ 939 w 1022"/>
                <a:gd name="T59" fmla="*/ 414 h 928"/>
                <a:gd name="T60" fmla="*/ 883 w 1022"/>
                <a:gd name="T61" fmla="*/ 460 h 928"/>
                <a:gd name="T62" fmla="*/ 842 w 1022"/>
                <a:gd name="T63" fmla="*/ 546 h 928"/>
                <a:gd name="T64" fmla="*/ 779 w 1022"/>
                <a:gd name="T65" fmla="*/ 625 h 928"/>
                <a:gd name="T66" fmla="*/ 497 w 1022"/>
                <a:gd name="T67" fmla="*/ 680 h 928"/>
                <a:gd name="T68" fmla="*/ 364 w 1022"/>
                <a:gd name="T69" fmla="*/ 749 h 928"/>
                <a:gd name="T70" fmla="*/ 265 w 1022"/>
                <a:gd name="T71" fmla="*/ 657 h 928"/>
                <a:gd name="T72" fmla="*/ 300 w 1022"/>
                <a:gd name="T73" fmla="*/ 507 h 928"/>
                <a:gd name="T74" fmla="*/ 632 w 1022"/>
                <a:gd name="T75" fmla="*/ 51 h 928"/>
                <a:gd name="T76" fmla="*/ 273 w 1022"/>
                <a:gd name="T77" fmla="*/ 732 h 928"/>
                <a:gd name="T78" fmla="*/ 303 w 1022"/>
                <a:gd name="T79" fmla="*/ 647 h 928"/>
                <a:gd name="T80" fmla="*/ 362 w 1022"/>
                <a:gd name="T81" fmla="*/ 669 h 928"/>
                <a:gd name="T82" fmla="*/ 218 w 1022"/>
                <a:gd name="T83" fmla="*/ 452 h 928"/>
                <a:gd name="T84" fmla="*/ 312 w 1022"/>
                <a:gd name="T85" fmla="*/ 525 h 928"/>
                <a:gd name="T86" fmla="*/ 396 w 1022"/>
                <a:gd name="T87" fmla="*/ 499 h 928"/>
                <a:gd name="T88" fmla="*/ 829 w 1022"/>
                <a:gd name="T89" fmla="*/ 543 h 928"/>
                <a:gd name="T90" fmla="*/ 669 w 1022"/>
                <a:gd name="T91" fmla="*/ 142 h 928"/>
                <a:gd name="T92" fmla="*/ 757 w 1022"/>
                <a:gd name="T93" fmla="*/ 181 h 928"/>
                <a:gd name="T94" fmla="*/ 924 w 1022"/>
                <a:gd name="T95" fmla="*/ 344 h 928"/>
                <a:gd name="T96" fmla="*/ 125 w 1022"/>
                <a:gd name="T97" fmla="*/ 722 h 928"/>
                <a:gd name="T98" fmla="*/ 230 w 1022"/>
                <a:gd name="T99" fmla="*/ 675 h 928"/>
                <a:gd name="T100" fmla="*/ 129 w 1022"/>
                <a:gd name="T101" fmla="*/ 614 h 928"/>
                <a:gd name="T102" fmla="*/ 194 w 1022"/>
                <a:gd name="T103" fmla="*/ 654 h 928"/>
                <a:gd name="T104" fmla="*/ 306 w 1022"/>
                <a:gd name="T105" fmla="*/ 576 h 928"/>
                <a:gd name="T106" fmla="*/ 101 w 1022"/>
                <a:gd name="T107" fmla="*/ 443 h 928"/>
                <a:gd name="T108" fmla="*/ 187 w 1022"/>
                <a:gd name="T109" fmla="*/ 510 h 928"/>
                <a:gd name="T110" fmla="*/ 194 w 1022"/>
                <a:gd name="T111" fmla="*/ 473 h 928"/>
                <a:gd name="T112" fmla="*/ 317 w 1022"/>
                <a:gd name="T113" fmla="*/ 570 h 928"/>
                <a:gd name="T114" fmla="*/ 375 w 1022"/>
                <a:gd name="T115" fmla="*/ 548 h 928"/>
                <a:gd name="T116" fmla="*/ 375 w 1022"/>
                <a:gd name="T117" fmla="*/ 576 h 928"/>
                <a:gd name="T118" fmla="*/ 367 w 1022"/>
                <a:gd name="T119" fmla="*/ 240 h 928"/>
                <a:gd name="T120" fmla="*/ 694 w 1022"/>
                <a:gd name="T121" fmla="*/ 109 h 928"/>
                <a:gd name="T122" fmla="*/ 812 w 1022"/>
                <a:gd name="T123" fmla="*/ 148 h 928"/>
                <a:gd name="T124" fmla="*/ 189 w 1022"/>
                <a:gd name="T125" fmla="*/ 58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2" h="928">
                  <a:moveTo>
                    <a:pt x="143" y="894"/>
                  </a:moveTo>
                  <a:cubicBezTo>
                    <a:pt x="142" y="891"/>
                    <a:pt x="145" y="890"/>
                    <a:pt x="147" y="889"/>
                  </a:cubicBezTo>
                  <a:cubicBezTo>
                    <a:pt x="151" y="887"/>
                    <a:pt x="156" y="886"/>
                    <a:pt x="158" y="885"/>
                  </a:cubicBezTo>
                  <a:cubicBezTo>
                    <a:pt x="155" y="889"/>
                    <a:pt x="149" y="889"/>
                    <a:pt x="148" y="894"/>
                  </a:cubicBezTo>
                  <a:cubicBezTo>
                    <a:pt x="147" y="894"/>
                    <a:pt x="147" y="893"/>
                    <a:pt x="146" y="892"/>
                  </a:cubicBezTo>
                  <a:cubicBezTo>
                    <a:pt x="144" y="892"/>
                    <a:pt x="147" y="895"/>
                    <a:pt x="145" y="895"/>
                  </a:cubicBezTo>
                  <a:cubicBezTo>
                    <a:pt x="144" y="894"/>
                    <a:pt x="144" y="894"/>
                    <a:pt x="143" y="894"/>
                  </a:cubicBezTo>
                  <a:close/>
                  <a:moveTo>
                    <a:pt x="78" y="780"/>
                  </a:moveTo>
                  <a:cubicBezTo>
                    <a:pt x="78" y="780"/>
                    <a:pt x="77" y="780"/>
                    <a:pt x="76" y="779"/>
                  </a:cubicBezTo>
                  <a:cubicBezTo>
                    <a:pt x="75" y="780"/>
                    <a:pt x="75" y="781"/>
                    <a:pt x="75" y="782"/>
                  </a:cubicBezTo>
                  <a:cubicBezTo>
                    <a:pt x="76" y="782"/>
                    <a:pt x="78" y="781"/>
                    <a:pt x="78" y="780"/>
                  </a:cubicBezTo>
                  <a:close/>
                  <a:moveTo>
                    <a:pt x="186" y="920"/>
                  </a:moveTo>
                  <a:cubicBezTo>
                    <a:pt x="182" y="924"/>
                    <a:pt x="174" y="924"/>
                    <a:pt x="174" y="928"/>
                  </a:cubicBezTo>
                  <a:cubicBezTo>
                    <a:pt x="177" y="927"/>
                    <a:pt x="184" y="925"/>
                    <a:pt x="186" y="920"/>
                  </a:cubicBezTo>
                  <a:close/>
                  <a:moveTo>
                    <a:pt x="62" y="746"/>
                  </a:moveTo>
                  <a:cubicBezTo>
                    <a:pt x="62" y="743"/>
                    <a:pt x="59" y="743"/>
                    <a:pt x="57" y="742"/>
                  </a:cubicBezTo>
                  <a:cubicBezTo>
                    <a:pt x="59" y="743"/>
                    <a:pt x="59" y="744"/>
                    <a:pt x="59" y="746"/>
                  </a:cubicBezTo>
                  <a:cubicBezTo>
                    <a:pt x="60" y="744"/>
                    <a:pt x="61" y="746"/>
                    <a:pt x="62" y="746"/>
                  </a:cubicBezTo>
                  <a:close/>
                  <a:moveTo>
                    <a:pt x="81" y="770"/>
                  </a:moveTo>
                  <a:cubicBezTo>
                    <a:pt x="80" y="771"/>
                    <a:pt x="81" y="772"/>
                    <a:pt x="81" y="774"/>
                  </a:cubicBezTo>
                  <a:cubicBezTo>
                    <a:pt x="83" y="773"/>
                    <a:pt x="84" y="772"/>
                    <a:pt x="81" y="770"/>
                  </a:cubicBezTo>
                  <a:close/>
                  <a:moveTo>
                    <a:pt x="64" y="743"/>
                  </a:moveTo>
                  <a:cubicBezTo>
                    <a:pt x="63" y="743"/>
                    <a:pt x="64" y="741"/>
                    <a:pt x="63" y="740"/>
                  </a:cubicBezTo>
                  <a:cubicBezTo>
                    <a:pt x="62" y="741"/>
                    <a:pt x="61" y="740"/>
                    <a:pt x="60" y="740"/>
                  </a:cubicBezTo>
                  <a:cubicBezTo>
                    <a:pt x="61" y="741"/>
                    <a:pt x="62" y="743"/>
                    <a:pt x="63" y="744"/>
                  </a:cubicBezTo>
                  <a:cubicBezTo>
                    <a:pt x="63" y="743"/>
                    <a:pt x="65" y="745"/>
                    <a:pt x="64" y="743"/>
                  </a:cubicBezTo>
                  <a:close/>
                  <a:moveTo>
                    <a:pt x="57" y="728"/>
                  </a:moveTo>
                  <a:cubicBezTo>
                    <a:pt x="56" y="727"/>
                    <a:pt x="55" y="726"/>
                    <a:pt x="55" y="725"/>
                  </a:cubicBezTo>
                  <a:cubicBezTo>
                    <a:pt x="54" y="726"/>
                    <a:pt x="53" y="727"/>
                    <a:pt x="53" y="728"/>
                  </a:cubicBezTo>
                  <a:cubicBezTo>
                    <a:pt x="55" y="727"/>
                    <a:pt x="56" y="728"/>
                    <a:pt x="57" y="728"/>
                  </a:cubicBezTo>
                  <a:close/>
                  <a:moveTo>
                    <a:pt x="68" y="724"/>
                  </a:moveTo>
                  <a:cubicBezTo>
                    <a:pt x="66" y="723"/>
                    <a:pt x="70" y="721"/>
                    <a:pt x="68" y="721"/>
                  </a:cubicBezTo>
                  <a:cubicBezTo>
                    <a:pt x="67" y="724"/>
                    <a:pt x="63" y="716"/>
                    <a:pt x="63" y="720"/>
                  </a:cubicBezTo>
                  <a:cubicBezTo>
                    <a:pt x="66" y="720"/>
                    <a:pt x="65" y="723"/>
                    <a:pt x="68" y="724"/>
                  </a:cubicBezTo>
                  <a:close/>
                  <a:moveTo>
                    <a:pt x="72" y="728"/>
                  </a:moveTo>
                  <a:cubicBezTo>
                    <a:pt x="71" y="728"/>
                    <a:pt x="69" y="726"/>
                    <a:pt x="68" y="726"/>
                  </a:cubicBezTo>
                  <a:cubicBezTo>
                    <a:pt x="69" y="729"/>
                    <a:pt x="71" y="729"/>
                    <a:pt x="72" y="728"/>
                  </a:cubicBezTo>
                  <a:close/>
                  <a:moveTo>
                    <a:pt x="143" y="838"/>
                  </a:moveTo>
                  <a:cubicBezTo>
                    <a:pt x="145" y="840"/>
                    <a:pt x="146" y="840"/>
                    <a:pt x="147" y="839"/>
                  </a:cubicBezTo>
                  <a:cubicBezTo>
                    <a:pt x="146" y="836"/>
                    <a:pt x="145" y="837"/>
                    <a:pt x="143" y="838"/>
                  </a:cubicBezTo>
                  <a:close/>
                  <a:moveTo>
                    <a:pt x="75" y="722"/>
                  </a:moveTo>
                  <a:cubicBezTo>
                    <a:pt x="74" y="721"/>
                    <a:pt x="75" y="720"/>
                    <a:pt x="75" y="719"/>
                  </a:cubicBezTo>
                  <a:cubicBezTo>
                    <a:pt x="73" y="721"/>
                    <a:pt x="69" y="722"/>
                    <a:pt x="70" y="725"/>
                  </a:cubicBezTo>
                  <a:cubicBezTo>
                    <a:pt x="73" y="724"/>
                    <a:pt x="72" y="723"/>
                    <a:pt x="75" y="722"/>
                  </a:cubicBezTo>
                  <a:close/>
                  <a:moveTo>
                    <a:pt x="90" y="743"/>
                  </a:moveTo>
                  <a:cubicBezTo>
                    <a:pt x="88" y="743"/>
                    <a:pt x="84" y="741"/>
                    <a:pt x="86" y="745"/>
                  </a:cubicBezTo>
                  <a:cubicBezTo>
                    <a:pt x="87" y="743"/>
                    <a:pt x="90" y="745"/>
                    <a:pt x="90" y="743"/>
                  </a:cubicBezTo>
                  <a:close/>
                  <a:moveTo>
                    <a:pt x="197" y="910"/>
                  </a:moveTo>
                  <a:cubicBezTo>
                    <a:pt x="193" y="913"/>
                    <a:pt x="200" y="911"/>
                    <a:pt x="199" y="909"/>
                  </a:cubicBezTo>
                  <a:cubicBezTo>
                    <a:pt x="197" y="908"/>
                    <a:pt x="198" y="910"/>
                    <a:pt x="197" y="910"/>
                  </a:cubicBezTo>
                  <a:close/>
                  <a:moveTo>
                    <a:pt x="110" y="737"/>
                  </a:moveTo>
                  <a:cubicBezTo>
                    <a:pt x="109" y="739"/>
                    <a:pt x="108" y="736"/>
                    <a:pt x="107" y="738"/>
                  </a:cubicBezTo>
                  <a:cubicBezTo>
                    <a:pt x="108" y="740"/>
                    <a:pt x="108" y="740"/>
                    <a:pt x="108" y="740"/>
                  </a:cubicBezTo>
                  <a:cubicBezTo>
                    <a:pt x="109" y="738"/>
                    <a:pt x="111" y="740"/>
                    <a:pt x="110" y="737"/>
                  </a:cubicBezTo>
                  <a:close/>
                  <a:moveTo>
                    <a:pt x="115" y="725"/>
                  </a:moveTo>
                  <a:cubicBezTo>
                    <a:pt x="112" y="721"/>
                    <a:pt x="112" y="722"/>
                    <a:pt x="112" y="725"/>
                  </a:cubicBezTo>
                  <a:cubicBezTo>
                    <a:pt x="111" y="724"/>
                    <a:pt x="110" y="724"/>
                    <a:pt x="109" y="723"/>
                  </a:cubicBezTo>
                  <a:cubicBezTo>
                    <a:pt x="109" y="727"/>
                    <a:pt x="102" y="726"/>
                    <a:pt x="103" y="729"/>
                  </a:cubicBezTo>
                  <a:cubicBezTo>
                    <a:pt x="108" y="727"/>
                    <a:pt x="109" y="727"/>
                    <a:pt x="115" y="725"/>
                  </a:cubicBezTo>
                  <a:close/>
                  <a:moveTo>
                    <a:pt x="121" y="723"/>
                  </a:moveTo>
                  <a:cubicBezTo>
                    <a:pt x="119" y="720"/>
                    <a:pt x="116" y="722"/>
                    <a:pt x="114" y="723"/>
                  </a:cubicBezTo>
                  <a:cubicBezTo>
                    <a:pt x="116" y="726"/>
                    <a:pt x="119" y="723"/>
                    <a:pt x="121" y="723"/>
                  </a:cubicBezTo>
                  <a:close/>
                  <a:moveTo>
                    <a:pt x="33" y="582"/>
                  </a:moveTo>
                  <a:cubicBezTo>
                    <a:pt x="32" y="579"/>
                    <a:pt x="26" y="585"/>
                    <a:pt x="28" y="585"/>
                  </a:cubicBezTo>
                  <a:cubicBezTo>
                    <a:pt x="31" y="583"/>
                    <a:pt x="31" y="583"/>
                    <a:pt x="33" y="582"/>
                  </a:cubicBezTo>
                  <a:close/>
                  <a:moveTo>
                    <a:pt x="140" y="732"/>
                  </a:moveTo>
                  <a:cubicBezTo>
                    <a:pt x="139" y="733"/>
                    <a:pt x="139" y="732"/>
                    <a:pt x="138" y="731"/>
                  </a:cubicBezTo>
                  <a:cubicBezTo>
                    <a:pt x="138" y="734"/>
                    <a:pt x="135" y="734"/>
                    <a:pt x="135" y="737"/>
                  </a:cubicBezTo>
                  <a:cubicBezTo>
                    <a:pt x="136" y="735"/>
                    <a:pt x="140" y="735"/>
                    <a:pt x="140" y="732"/>
                  </a:cubicBezTo>
                  <a:close/>
                  <a:moveTo>
                    <a:pt x="114" y="696"/>
                  </a:moveTo>
                  <a:cubicBezTo>
                    <a:pt x="113" y="694"/>
                    <a:pt x="112" y="694"/>
                    <a:pt x="111" y="693"/>
                  </a:cubicBezTo>
                  <a:cubicBezTo>
                    <a:pt x="111" y="692"/>
                    <a:pt x="112" y="692"/>
                    <a:pt x="111" y="690"/>
                  </a:cubicBezTo>
                  <a:cubicBezTo>
                    <a:pt x="108" y="692"/>
                    <a:pt x="112" y="697"/>
                    <a:pt x="114" y="696"/>
                  </a:cubicBezTo>
                  <a:close/>
                  <a:moveTo>
                    <a:pt x="172" y="775"/>
                  </a:moveTo>
                  <a:cubicBezTo>
                    <a:pt x="171" y="776"/>
                    <a:pt x="167" y="776"/>
                    <a:pt x="169" y="779"/>
                  </a:cubicBezTo>
                  <a:cubicBezTo>
                    <a:pt x="170" y="778"/>
                    <a:pt x="173" y="777"/>
                    <a:pt x="172" y="775"/>
                  </a:cubicBezTo>
                  <a:close/>
                  <a:moveTo>
                    <a:pt x="140" y="724"/>
                  </a:moveTo>
                  <a:cubicBezTo>
                    <a:pt x="139" y="727"/>
                    <a:pt x="137" y="720"/>
                    <a:pt x="136" y="721"/>
                  </a:cubicBezTo>
                  <a:cubicBezTo>
                    <a:pt x="137" y="724"/>
                    <a:pt x="135" y="724"/>
                    <a:pt x="135" y="726"/>
                  </a:cubicBezTo>
                  <a:cubicBezTo>
                    <a:pt x="136" y="725"/>
                    <a:pt x="140" y="728"/>
                    <a:pt x="140" y="724"/>
                  </a:cubicBezTo>
                  <a:close/>
                  <a:moveTo>
                    <a:pt x="54" y="589"/>
                  </a:moveTo>
                  <a:cubicBezTo>
                    <a:pt x="52" y="587"/>
                    <a:pt x="46" y="589"/>
                    <a:pt x="48" y="591"/>
                  </a:cubicBezTo>
                  <a:cubicBezTo>
                    <a:pt x="50" y="590"/>
                    <a:pt x="52" y="590"/>
                    <a:pt x="54" y="589"/>
                  </a:cubicBezTo>
                  <a:close/>
                  <a:moveTo>
                    <a:pt x="172" y="768"/>
                  </a:moveTo>
                  <a:cubicBezTo>
                    <a:pt x="171" y="765"/>
                    <a:pt x="174" y="765"/>
                    <a:pt x="173" y="763"/>
                  </a:cubicBezTo>
                  <a:cubicBezTo>
                    <a:pt x="171" y="764"/>
                    <a:pt x="170" y="767"/>
                    <a:pt x="169" y="769"/>
                  </a:cubicBezTo>
                  <a:cubicBezTo>
                    <a:pt x="170" y="767"/>
                    <a:pt x="171" y="769"/>
                    <a:pt x="172" y="768"/>
                  </a:cubicBezTo>
                  <a:close/>
                  <a:moveTo>
                    <a:pt x="147" y="724"/>
                  </a:moveTo>
                  <a:cubicBezTo>
                    <a:pt x="145" y="725"/>
                    <a:pt x="143" y="725"/>
                    <a:pt x="142" y="728"/>
                  </a:cubicBezTo>
                  <a:cubicBezTo>
                    <a:pt x="143" y="727"/>
                    <a:pt x="147" y="727"/>
                    <a:pt x="147" y="724"/>
                  </a:cubicBezTo>
                  <a:close/>
                  <a:moveTo>
                    <a:pt x="144" y="718"/>
                  </a:moveTo>
                  <a:cubicBezTo>
                    <a:pt x="145" y="719"/>
                    <a:pt x="145" y="720"/>
                    <a:pt x="146" y="719"/>
                  </a:cubicBezTo>
                  <a:cubicBezTo>
                    <a:pt x="145" y="718"/>
                    <a:pt x="144" y="717"/>
                    <a:pt x="144" y="716"/>
                  </a:cubicBezTo>
                  <a:cubicBezTo>
                    <a:pt x="142" y="717"/>
                    <a:pt x="143" y="719"/>
                    <a:pt x="142" y="720"/>
                  </a:cubicBezTo>
                  <a:cubicBezTo>
                    <a:pt x="141" y="719"/>
                    <a:pt x="142" y="719"/>
                    <a:pt x="141" y="718"/>
                  </a:cubicBezTo>
                  <a:cubicBezTo>
                    <a:pt x="140" y="718"/>
                    <a:pt x="140" y="718"/>
                    <a:pt x="140" y="718"/>
                  </a:cubicBezTo>
                  <a:cubicBezTo>
                    <a:pt x="140" y="718"/>
                    <a:pt x="140" y="717"/>
                    <a:pt x="139" y="718"/>
                  </a:cubicBezTo>
                  <a:cubicBezTo>
                    <a:pt x="141" y="720"/>
                    <a:pt x="138" y="720"/>
                    <a:pt x="140" y="722"/>
                  </a:cubicBezTo>
                  <a:cubicBezTo>
                    <a:pt x="143" y="722"/>
                    <a:pt x="142" y="720"/>
                    <a:pt x="144" y="718"/>
                  </a:cubicBezTo>
                  <a:close/>
                  <a:moveTo>
                    <a:pt x="142" y="711"/>
                  </a:moveTo>
                  <a:cubicBezTo>
                    <a:pt x="139" y="712"/>
                    <a:pt x="136" y="712"/>
                    <a:pt x="135" y="715"/>
                  </a:cubicBezTo>
                  <a:cubicBezTo>
                    <a:pt x="137" y="714"/>
                    <a:pt x="141" y="714"/>
                    <a:pt x="142" y="711"/>
                  </a:cubicBezTo>
                  <a:close/>
                  <a:moveTo>
                    <a:pt x="66" y="598"/>
                  </a:moveTo>
                  <a:cubicBezTo>
                    <a:pt x="66" y="599"/>
                    <a:pt x="66" y="600"/>
                    <a:pt x="65" y="601"/>
                  </a:cubicBezTo>
                  <a:cubicBezTo>
                    <a:pt x="67" y="603"/>
                    <a:pt x="67" y="603"/>
                    <a:pt x="67" y="603"/>
                  </a:cubicBezTo>
                  <a:cubicBezTo>
                    <a:pt x="68" y="602"/>
                    <a:pt x="68" y="598"/>
                    <a:pt x="66" y="598"/>
                  </a:cubicBezTo>
                  <a:close/>
                  <a:moveTo>
                    <a:pt x="67" y="589"/>
                  </a:moveTo>
                  <a:cubicBezTo>
                    <a:pt x="66" y="588"/>
                    <a:pt x="67" y="585"/>
                    <a:pt x="65" y="586"/>
                  </a:cubicBezTo>
                  <a:cubicBezTo>
                    <a:pt x="65" y="587"/>
                    <a:pt x="64" y="589"/>
                    <a:pt x="63" y="588"/>
                  </a:cubicBezTo>
                  <a:cubicBezTo>
                    <a:pt x="64" y="590"/>
                    <a:pt x="64" y="590"/>
                    <a:pt x="64" y="590"/>
                  </a:cubicBezTo>
                  <a:cubicBezTo>
                    <a:pt x="64" y="590"/>
                    <a:pt x="64" y="591"/>
                    <a:pt x="65" y="590"/>
                  </a:cubicBezTo>
                  <a:cubicBezTo>
                    <a:pt x="64" y="587"/>
                    <a:pt x="67" y="592"/>
                    <a:pt x="67" y="589"/>
                  </a:cubicBezTo>
                  <a:close/>
                  <a:moveTo>
                    <a:pt x="203" y="794"/>
                  </a:moveTo>
                  <a:cubicBezTo>
                    <a:pt x="202" y="792"/>
                    <a:pt x="201" y="792"/>
                    <a:pt x="200" y="791"/>
                  </a:cubicBezTo>
                  <a:cubicBezTo>
                    <a:pt x="200" y="791"/>
                    <a:pt x="199" y="792"/>
                    <a:pt x="199" y="793"/>
                  </a:cubicBezTo>
                  <a:cubicBezTo>
                    <a:pt x="201" y="791"/>
                    <a:pt x="202" y="796"/>
                    <a:pt x="203" y="794"/>
                  </a:cubicBezTo>
                  <a:close/>
                  <a:moveTo>
                    <a:pt x="131" y="686"/>
                  </a:moveTo>
                  <a:cubicBezTo>
                    <a:pt x="132" y="683"/>
                    <a:pt x="128" y="683"/>
                    <a:pt x="129" y="681"/>
                  </a:cubicBezTo>
                  <a:cubicBezTo>
                    <a:pt x="126" y="682"/>
                    <a:pt x="130" y="685"/>
                    <a:pt x="131" y="686"/>
                  </a:cubicBezTo>
                  <a:close/>
                  <a:moveTo>
                    <a:pt x="159" y="716"/>
                  </a:moveTo>
                  <a:cubicBezTo>
                    <a:pt x="158" y="717"/>
                    <a:pt x="157" y="717"/>
                    <a:pt x="158" y="718"/>
                  </a:cubicBezTo>
                  <a:cubicBezTo>
                    <a:pt x="162" y="719"/>
                    <a:pt x="157" y="720"/>
                    <a:pt x="158" y="722"/>
                  </a:cubicBezTo>
                  <a:cubicBezTo>
                    <a:pt x="160" y="721"/>
                    <a:pt x="161" y="719"/>
                    <a:pt x="159" y="716"/>
                  </a:cubicBezTo>
                  <a:close/>
                  <a:moveTo>
                    <a:pt x="10" y="478"/>
                  </a:moveTo>
                  <a:cubicBezTo>
                    <a:pt x="6" y="480"/>
                    <a:pt x="2" y="481"/>
                    <a:pt x="0" y="482"/>
                  </a:cubicBezTo>
                  <a:cubicBezTo>
                    <a:pt x="3" y="484"/>
                    <a:pt x="8" y="480"/>
                    <a:pt x="10" y="478"/>
                  </a:cubicBezTo>
                  <a:close/>
                  <a:moveTo>
                    <a:pt x="280" y="898"/>
                  </a:moveTo>
                  <a:cubicBezTo>
                    <a:pt x="279" y="895"/>
                    <a:pt x="278" y="897"/>
                    <a:pt x="277" y="895"/>
                  </a:cubicBezTo>
                  <a:cubicBezTo>
                    <a:pt x="276" y="895"/>
                    <a:pt x="276" y="896"/>
                    <a:pt x="276" y="897"/>
                  </a:cubicBezTo>
                  <a:cubicBezTo>
                    <a:pt x="278" y="895"/>
                    <a:pt x="279" y="900"/>
                    <a:pt x="280" y="898"/>
                  </a:cubicBezTo>
                  <a:close/>
                  <a:moveTo>
                    <a:pt x="145" y="676"/>
                  </a:moveTo>
                  <a:cubicBezTo>
                    <a:pt x="142" y="672"/>
                    <a:pt x="138" y="674"/>
                    <a:pt x="137" y="677"/>
                  </a:cubicBezTo>
                  <a:cubicBezTo>
                    <a:pt x="139" y="679"/>
                    <a:pt x="141" y="677"/>
                    <a:pt x="144" y="678"/>
                  </a:cubicBezTo>
                  <a:cubicBezTo>
                    <a:pt x="144" y="675"/>
                    <a:pt x="141" y="677"/>
                    <a:pt x="140" y="677"/>
                  </a:cubicBezTo>
                  <a:cubicBezTo>
                    <a:pt x="140" y="676"/>
                    <a:pt x="140" y="676"/>
                    <a:pt x="140" y="675"/>
                  </a:cubicBezTo>
                  <a:cubicBezTo>
                    <a:pt x="142" y="675"/>
                    <a:pt x="144" y="677"/>
                    <a:pt x="145" y="676"/>
                  </a:cubicBezTo>
                  <a:close/>
                  <a:moveTo>
                    <a:pt x="195" y="762"/>
                  </a:moveTo>
                  <a:cubicBezTo>
                    <a:pt x="196" y="762"/>
                    <a:pt x="197" y="761"/>
                    <a:pt x="198" y="762"/>
                  </a:cubicBezTo>
                  <a:cubicBezTo>
                    <a:pt x="196" y="760"/>
                    <a:pt x="194" y="759"/>
                    <a:pt x="192" y="759"/>
                  </a:cubicBezTo>
                  <a:cubicBezTo>
                    <a:pt x="193" y="761"/>
                    <a:pt x="194" y="759"/>
                    <a:pt x="195" y="762"/>
                  </a:cubicBezTo>
                  <a:close/>
                  <a:moveTo>
                    <a:pt x="144" y="680"/>
                  </a:moveTo>
                  <a:cubicBezTo>
                    <a:pt x="145" y="682"/>
                    <a:pt x="147" y="683"/>
                    <a:pt x="146" y="681"/>
                  </a:cubicBezTo>
                  <a:cubicBezTo>
                    <a:pt x="146" y="681"/>
                    <a:pt x="145" y="681"/>
                    <a:pt x="145" y="680"/>
                  </a:cubicBezTo>
                  <a:cubicBezTo>
                    <a:pt x="146" y="680"/>
                    <a:pt x="146" y="679"/>
                    <a:pt x="145" y="678"/>
                  </a:cubicBezTo>
                  <a:cubicBezTo>
                    <a:pt x="145" y="679"/>
                    <a:pt x="142" y="679"/>
                    <a:pt x="143" y="681"/>
                  </a:cubicBezTo>
                  <a:lnTo>
                    <a:pt x="144" y="680"/>
                  </a:lnTo>
                  <a:close/>
                  <a:moveTo>
                    <a:pt x="84" y="577"/>
                  </a:moveTo>
                  <a:cubicBezTo>
                    <a:pt x="83" y="578"/>
                    <a:pt x="78" y="577"/>
                    <a:pt x="80" y="580"/>
                  </a:cubicBezTo>
                  <a:cubicBezTo>
                    <a:pt x="81" y="579"/>
                    <a:pt x="84" y="580"/>
                    <a:pt x="84" y="577"/>
                  </a:cubicBezTo>
                  <a:close/>
                  <a:moveTo>
                    <a:pt x="151" y="670"/>
                  </a:moveTo>
                  <a:cubicBezTo>
                    <a:pt x="150" y="670"/>
                    <a:pt x="149" y="669"/>
                    <a:pt x="149" y="668"/>
                  </a:cubicBezTo>
                  <a:cubicBezTo>
                    <a:pt x="146" y="669"/>
                    <a:pt x="147" y="672"/>
                    <a:pt x="147" y="674"/>
                  </a:cubicBezTo>
                  <a:cubicBezTo>
                    <a:pt x="148" y="674"/>
                    <a:pt x="150" y="671"/>
                    <a:pt x="151" y="670"/>
                  </a:cubicBezTo>
                  <a:close/>
                  <a:moveTo>
                    <a:pt x="265" y="840"/>
                  </a:moveTo>
                  <a:cubicBezTo>
                    <a:pt x="265" y="838"/>
                    <a:pt x="263" y="837"/>
                    <a:pt x="262" y="837"/>
                  </a:cubicBezTo>
                  <a:cubicBezTo>
                    <a:pt x="262" y="838"/>
                    <a:pt x="262" y="838"/>
                    <a:pt x="263" y="839"/>
                  </a:cubicBezTo>
                  <a:cubicBezTo>
                    <a:pt x="264" y="839"/>
                    <a:pt x="264" y="840"/>
                    <a:pt x="265" y="840"/>
                  </a:cubicBezTo>
                  <a:close/>
                  <a:moveTo>
                    <a:pt x="109" y="592"/>
                  </a:moveTo>
                  <a:cubicBezTo>
                    <a:pt x="108" y="592"/>
                    <a:pt x="107" y="594"/>
                    <a:pt x="106" y="593"/>
                  </a:cubicBezTo>
                  <a:cubicBezTo>
                    <a:pt x="107" y="596"/>
                    <a:pt x="111" y="595"/>
                    <a:pt x="109" y="592"/>
                  </a:cubicBezTo>
                  <a:close/>
                  <a:moveTo>
                    <a:pt x="194" y="726"/>
                  </a:moveTo>
                  <a:cubicBezTo>
                    <a:pt x="194" y="722"/>
                    <a:pt x="196" y="726"/>
                    <a:pt x="197" y="723"/>
                  </a:cubicBezTo>
                  <a:cubicBezTo>
                    <a:pt x="195" y="723"/>
                    <a:pt x="191" y="721"/>
                    <a:pt x="193" y="724"/>
                  </a:cubicBezTo>
                  <a:cubicBezTo>
                    <a:pt x="193" y="724"/>
                    <a:pt x="194" y="725"/>
                    <a:pt x="194" y="726"/>
                  </a:cubicBezTo>
                  <a:close/>
                  <a:moveTo>
                    <a:pt x="159" y="668"/>
                  </a:moveTo>
                  <a:cubicBezTo>
                    <a:pt x="159" y="664"/>
                    <a:pt x="164" y="669"/>
                    <a:pt x="164" y="666"/>
                  </a:cubicBezTo>
                  <a:cubicBezTo>
                    <a:pt x="162" y="663"/>
                    <a:pt x="155" y="663"/>
                    <a:pt x="156" y="667"/>
                  </a:cubicBezTo>
                  <a:cubicBezTo>
                    <a:pt x="157" y="665"/>
                    <a:pt x="158" y="666"/>
                    <a:pt x="159" y="668"/>
                  </a:cubicBezTo>
                  <a:close/>
                  <a:moveTo>
                    <a:pt x="251" y="797"/>
                  </a:moveTo>
                  <a:cubicBezTo>
                    <a:pt x="250" y="799"/>
                    <a:pt x="248" y="799"/>
                    <a:pt x="248" y="801"/>
                  </a:cubicBezTo>
                  <a:cubicBezTo>
                    <a:pt x="250" y="802"/>
                    <a:pt x="253" y="800"/>
                    <a:pt x="251" y="797"/>
                  </a:cubicBezTo>
                  <a:close/>
                  <a:moveTo>
                    <a:pt x="236" y="776"/>
                  </a:moveTo>
                  <a:cubicBezTo>
                    <a:pt x="236" y="776"/>
                    <a:pt x="236" y="775"/>
                    <a:pt x="235" y="775"/>
                  </a:cubicBezTo>
                  <a:cubicBezTo>
                    <a:pt x="235" y="774"/>
                    <a:pt x="235" y="774"/>
                    <a:pt x="235" y="774"/>
                  </a:cubicBezTo>
                  <a:cubicBezTo>
                    <a:pt x="236" y="777"/>
                    <a:pt x="231" y="774"/>
                    <a:pt x="234" y="777"/>
                  </a:cubicBezTo>
                  <a:cubicBezTo>
                    <a:pt x="235" y="776"/>
                    <a:pt x="235" y="777"/>
                    <a:pt x="236" y="776"/>
                  </a:cubicBezTo>
                  <a:close/>
                  <a:moveTo>
                    <a:pt x="171" y="667"/>
                  </a:moveTo>
                  <a:cubicBezTo>
                    <a:pt x="172" y="668"/>
                    <a:pt x="169" y="669"/>
                    <a:pt x="168" y="667"/>
                  </a:cubicBezTo>
                  <a:cubicBezTo>
                    <a:pt x="168" y="666"/>
                    <a:pt x="169" y="665"/>
                    <a:pt x="169" y="664"/>
                  </a:cubicBezTo>
                  <a:cubicBezTo>
                    <a:pt x="168" y="664"/>
                    <a:pt x="164" y="664"/>
                    <a:pt x="165" y="667"/>
                  </a:cubicBezTo>
                  <a:cubicBezTo>
                    <a:pt x="169" y="666"/>
                    <a:pt x="165" y="669"/>
                    <a:pt x="167" y="671"/>
                  </a:cubicBezTo>
                  <a:cubicBezTo>
                    <a:pt x="169" y="671"/>
                    <a:pt x="174" y="669"/>
                    <a:pt x="171" y="667"/>
                  </a:cubicBezTo>
                  <a:close/>
                  <a:moveTo>
                    <a:pt x="181" y="683"/>
                  </a:moveTo>
                  <a:cubicBezTo>
                    <a:pt x="183" y="680"/>
                    <a:pt x="178" y="681"/>
                    <a:pt x="179" y="677"/>
                  </a:cubicBezTo>
                  <a:cubicBezTo>
                    <a:pt x="178" y="680"/>
                    <a:pt x="175" y="680"/>
                    <a:pt x="176" y="682"/>
                  </a:cubicBezTo>
                  <a:cubicBezTo>
                    <a:pt x="178" y="680"/>
                    <a:pt x="181" y="681"/>
                    <a:pt x="181" y="683"/>
                  </a:cubicBezTo>
                  <a:close/>
                  <a:moveTo>
                    <a:pt x="240" y="768"/>
                  </a:moveTo>
                  <a:cubicBezTo>
                    <a:pt x="239" y="769"/>
                    <a:pt x="238" y="768"/>
                    <a:pt x="237" y="767"/>
                  </a:cubicBezTo>
                  <a:cubicBezTo>
                    <a:pt x="237" y="767"/>
                    <a:pt x="234" y="769"/>
                    <a:pt x="236" y="769"/>
                  </a:cubicBezTo>
                  <a:cubicBezTo>
                    <a:pt x="237" y="767"/>
                    <a:pt x="241" y="772"/>
                    <a:pt x="240" y="768"/>
                  </a:cubicBezTo>
                  <a:close/>
                  <a:moveTo>
                    <a:pt x="232" y="757"/>
                  </a:moveTo>
                  <a:cubicBezTo>
                    <a:pt x="231" y="758"/>
                    <a:pt x="230" y="757"/>
                    <a:pt x="229" y="757"/>
                  </a:cubicBezTo>
                  <a:cubicBezTo>
                    <a:pt x="229" y="758"/>
                    <a:pt x="228" y="758"/>
                    <a:pt x="229" y="759"/>
                  </a:cubicBezTo>
                  <a:cubicBezTo>
                    <a:pt x="230" y="759"/>
                    <a:pt x="233" y="760"/>
                    <a:pt x="232" y="757"/>
                  </a:cubicBezTo>
                  <a:close/>
                  <a:moveTo>
                    <a:pt x="191" y="686"/>
                  </a:moveTo>
                  <a:cubicBezTo>
                    <a:pt x="189" y="684"/>
                    <a:pt x="193" y="684"/>
                    <a:pt x="191" y="682"/>
                  </a:cubicBezTo>
                  <a:cubicBezTo>
                    <a:pt x="190" y="685"/>
                    <a:pt x="188" y="684"/>
                    <a:pt x="186" y="684"/>
                  </a:cubicBezTo>
                  <a:cubicBezTo>
                    <a:pt x="186" y="685"/>
                    <a:pt x="187" y="687"/>
                    <a:pt x="188" y="686"/>
                  </a:cubicBezTo>
                  <a:cubicBezTo>
                    <a:pt x="187" y="684"/>
                    <a:pt x="190" y="687"/>
                    <a:pt x="191" y="686"/>
                  </a:cubicBezTo>
                  <a:close/>
                  <a:moveTo>
                    <a:pt x="230" y="742"/>
                  </a:moveTo>
                  <a:cubicBezTo>
                    <a:pt x="228" y="740"/>
                    <a:pt x="230" y="740"/>
                    <a:pt x="229" y="738"/>
                  </a:cubicBezTo>
                  <a:cubicBezTo>
                    <a:pt x="228" y="739"/>
                    <a:pt x="227" y="737"/>
                    <a:pt x="226" y="739"/>
                  </a:cubicBezTo>
                  <a:cubicBezTo>
                    <a:pt x="226" y="740"/>
                    <a:pt x="226" y="741"/>
                    <a:pt x="228" y="742"/>
                  </a:cubicBezTo>
                  <a:cubicBezTo>
                    <a:pt x="227" y="742"/>
                    <a:pt x="226" y="743"/>
                    <a:pt x="227" y="744"/>
                  </a:cubicBezTo>
                  <a:cubicBezTo>
                    <a:pt x="228" y="744"/>
                    <a:pt x="229" y="743"/>
                    <a:pt x="230" y="742"/>
                  </a:cubicBezTo>
                  <a:close/>
                  <a:moveTo>
                    <a:pt x="122" y="566"/>
                  </a:moveTo>
                  <a:cubicBezTo>
                    <a:pt x="122" y="569"/>
                    <a:pt x="118" y="570"/>
                    <a:pt x="118" y="573"/>
                  </a:cubicBezTo>
                  <a:cubicBezTo>
                    <a:pt x="121" y="572"/>
                    <a:pt x="124" y="571"/>
                    <a:pt x="126" y="568"/>
                  </a:cubicBezTo>
                  <a:cubicBezTo>
                    <a:pt x="127" y="568"/>
                    <a:pt x="126" y="571"/>
                    <a:pt x="128" y="570"/>
                  </a:cubicBezTo>
                  <a:cubicBezTo>
                    <a:pt x="127" y="568"/>
                    <a:pt x="128" y="564"/>
                    <a:pt x="129" y="568"/>
                  </a:cubicBezTo>
                  <a:cubicBezTo>
                    <a:pt x="132" y="568"/>
                    <a:pt x="128" y="565"/>
                    <a:pt x="129" y="565"/>
                  </a:cubicBezTo>
                  <a:cubicBezTo>
                    <a:pt x="132" y="567"/>
                    <a:pt x="130" y="562"/>
                    <a:pt x="133" y="564"/>
                  </a:cubicBezTo>
                  <a:cubicBezTo>
                    <a:pt x="132" y="563"/>
                    <a:pt x="132" y="562"/>
                    <a:pt x="132" y="561"/>
                  </a:cubicBezTo>
                  <a:cubicBezTo>
                    <a:pt x="128" y="563"/>
                    <a:pt x="126" y="567"/>
                    <a:pt x="122" y="566"/>
                  </a:cubicBezTo>
                  <a:close/>
                  <a:moveTo>
                    <a:pt x="180" y="662"/>
                  </a:moveTo>
                  <a:cubicBezTo>
                    <a:pt x="179" y="661"/>
                    <a:pt x="178" y="659"/>
                    <a:pt x="178" y="658"/>
                  </a:cubicBezTo>
                  <a:cubicBezTo>
                    <a:pt x="176" y="659"/>
                    <a:pt x="175" y="658"/>
                    <a:pt x="176" y="660"/>
                  </a:cubicBezTo>
                  <a:cubicBezTo>
                    <a:pt x="177" y="659"/>
                    <a:pt x="179" y="663"/>
                    <a:pt x="180" y="662"/>
                  </a:cubicBezTo>
                  <a:close/>
                  <a:moveTo>
                    <a:pt x="167" y="629"/>
                  </a:moveTo>
                  <a:cubicBezTo>
                    <a:pt x="166" y="631"/>
                    <a:pt x="165" y="629"/>
                    <a:pt x="164" y="629"/>
                  </a:cubicBezTo>
                  <a:cubicBezTo>
                    <a:pt x="165" y="630"/>
                    <a:pt x="164" y="631"/>
                    <a:pt x="164" y="632"/>
                  </a:cubicBezTo>
                  <a:cubicBezTo>
                    <a:pt x="165" y="632"/>
                    <a:pt x="168" y="631"/>
                    <a:pt x="167" y="629"/>
                  </a:cubicBezTo>
                  <a:close/>
                  <a:moveTo>
                    <a:pt x="139" y="582"/>
                  </a:moveTo>
                  <a:cubicBezTo>
                    <a:pt x="138" y="584"/>
                    <a:pt x="135" y="585"/>
                    <a:pt x="137" y="588"/>
                  </a:cubicBezTo>
                  <a:cubicBezTo>
                    <a:pt x="136" y="586"/>
                    <a:pt x="141" y="585"/>
                    <a:pt x="139" y="582"/>
                  </a:cubicBezTo>
                  <a:close/>
                  <a:moveTo>
                    <a:pt x="161" y="617"/>
                  </a:moveTo>
                  <a:cubicBezTo>
                    <a:pt x="160" y="616"/>
                    <a:pt x="160" y="615"/>
                    <a:pt x="160" y="614"/>
                  </a:cubicBezTo>
                  <a:cubicBezTo>
                    <a:pt x="159" y="616"/>
                    <a:pt x="156" y="614"/>
                    <a:pt x="157" y="616"/>
                  </a:cubicBezTo>
                  <a:cubicBezTo>
                    <a:pt x="158" y="615"/>
                    <a:pt x="159" y="617"/>
                    <a:pt x="161" y="617"/>
                  </a:cubicBezTo>
                  <a:close/>
                  <a:moveTo>
                    <a:pt x="193" y="666"/>
                  </a:moveTo>
                  <a:cubicBezTo>
                    <a:pt x="192" y="666"/>
                    <a:pt x="191" y="663"/>
                    <a:pt x="190" y="665"/>
                  </a:cubicBezTo>
                  <a:cubicBezTo>
                    <a:pt x="191" y="668"/>
                    <a:pt x="194" y="668"/>
                    <a:pt x="193" y="666"/>
                  </a:cubicBezTo>
                  <a:close/>
                  <a:moveTo>
                    <a:pt x="120" y="552"/>
                  </a:moveTo>
                  <a:cubicBezTo>
                    <a:pt x="119" y="553"/>
                    <a:pt x="119" y="552"/>
                    <a:pt x="118" y="551"/>
                  </a:cubicBezTo>
                  <a:cubicBezTo>
                    <a:pt x="117" y="552"/>
                    <a:pt x="117" y="553"/>
                    <a:pt x="117" y="555"/>
                  </a:cubicBezTo>
                  <a:cubicBezTo>
                    <a:pt x="118" y="553"/>
                    <a:pt x="121" y="555"/>
                    <a:pt x="120" y="552"/>
                  </a:cubicBezTo>
                  <a:close/>
                  <a:moveTo>
                    <a:pt x="124" y="559"/>
                  </a:moveTo>
                  <a:cubicBezTo>
                    <a:pt x="124" y="559"/>
                    <a:pt x="123" y="556"/>
                    <a:pt x="122" y="558"/>
                  </a:cubicBezTo>
                  <a:cubicBezTo>
                    <a:pt x="123" y="560"/>
                    <a:pt x="122" y="561"/>
                    <a:pt x="123" y="563"/>
                  </a:cubicBezTo>
                  <a:cubicBezTo>
                    <a:pt x="125" y="562"/>
                    <a:pt x="125" y="560"/>
                    <a:pt x="124" y="559"/>
                  </a:cubicBezTo>
                  <a:close/>
                  <a:moveTo>
                    <a:pt x="258" y="763"/>
                  </a:moveTo>
                  <a:cubicBezTo>
                    <a:pt x="257" y="762"/>
                    <a:pt x="256" y="760"/>
                    <a:pt x="255" y="761"/>
                  </a:cubicBezTo>
                  <a:cubicBezTo>
                    <a:pt x="256" y="763"/>
                    <a:pt x="257" y="762"/>
                    <a:pt x="256" y="763"/>
                  </a:cubicBezTo>
                  <a:cubicBezTo>
                    <a:pt x="256" y="764"/>
                    <a:pt x="256" y="764"/>
                    <a:pt x="256" y="764"/>
                  </a:cubicBezTo>
                  <a:lnTo>
                    <a:pt x="258" y="763"/>
                  </a:lnTo>
                  <a:close/>
                  <a:moveTo>
                    <a:pt x="187" y="652"/>
                  </a:moveTo>
                  <a:cubicBezTo>
                    <a:pt x="185" y="650"/>
                    <a:pt x="187" y="650"/>
                    <a:pt x="186" y="648"/>
                  </a:cubicBezTo>
                  <a:cubicBezTo>
                    <a:pt x="185" y="649"/>
                    <a:pt x="184" y="649"/>
                    <a:pt x="184" y="651"/>
                  </a:cubicBezTo>
                  <a:cubicBezTo>
                    <a:pt x="185" y="649"/>
                    <a:pt x="186" y="652"/>
                    <a:pt x="187" y="652"/>
                  </a:cubicBezTo>
                  <a:close/>
                  <a:moveTo>
                    <a:pt x="167" y="620"/>
                  </a:moveTo>
                  <a:cubicBezTo>
                    <a:pt x="166" y="621"/>
                    <a:pt x="165" y="616"/>
                    <a:pt x="164" y="618"/>
                  </a:cubicBezTo>
                  <a:cubicBezTo>
                    <a:pt x="165" y="619"/>
                    <a:pt x="163" y="619"/>
                    <a:pt x="164" y="620"/>
                  </a:cubicBezTo>
                  <a:cubicBezTo>
                    <a:pt x="164" y="618"/>
                    <a:pt x="168" y="623"/>
                    <a:pt x="167" y="620"/>
                  </a:cubicBezTo>
                  <a:close/>
                  <a:moveTo>
                    <a:pt x="150" y="575"/>
                  </a:moveTo>
                  <a:cubicBezTo>
                    <a:pt x="147" y="574"/>
                    <a:pt x="148" y="579"/>
                    <a:pt x="146" y="579"/>
                  </a:cubicBezTo>
                  <a:cubicBezTo>
                    <a:pt x="145" y="579"/>
                    <a:pt x="144" y="577"/>
                    <a:pt x="144" y="578"/>
                  </a:cubicBezTo>
                  <a:cubicBezTo>
                    <a:pt x="146" y="581"/>
                    <a:pt x="140" y="580"/>
                    <a:pt x="141" y="583"/>
                  </a:cubicBezTo>
                  <a:cubicBezTo>
                    <a:pt x="145" y="582"/>
                    <a:pt x="150" y="580"/>
                    <a:pt x="150" y="575"/>
                  </a:cubicBezTo>
                  <a:close/>
                  <a:moveTo>
                    <a:pt x="193" y="651"/>
                  </a:moveTo>
                  <a:cubicBezTo>
                    <a:pt x="192" y="649"/>
                    <a:pt x="188" y="650"/>
                    <a:pt x="189" y="652"/>
                  </a:cubicBezTo>
                  <a:cubicBezTo>
                    <a:pt x="190" y="651"/>
                    <a:pt x="192" y="652"/>
                    <a:pt x="193" y="651"/>
                  </a:cubicBezTo>
                  <a:close/>
                  <a:moveTo>
                    <a:pt x="203" y="666"/>
                  </a:moveTo>
                  <a:cubicBezTo>
                    <a:pt x="202" y="667"/>
                    <a:pt x="199" y="667"/>
                    <a:pt x="201" y="670"/>
                  </a:cubicBezTo>
                  <a:cubicBezTo>
                    <a:pt x="203" y="669"/>
                    <a:pt x="204" y="669"/>
                    <a:pt x="203" y="666"/>
                  </a:cubicBezTo>
                  <a:close/>
                  <a:moveTo>
                    <a:pt x="161" y="603"/>
                  </a:moveTo>
                  <a:cubicBezTo>
                    <a:pt x="160" y="601"/>
                    <a:pt x="156" y="601"/>
                    <a:pt x="157" y="603"/>
                  </a:cubicBezTo>
                  <a:cubicBezTo>
                    <a:pt x="159" y="603"/>
                    <a:pt x="160" y="604"/>
                    <a:pt x="161" y="603"/>
                  </a:cubicBezTo>
                  <a:close/>
                  <a:moveTo>
                    <a:pt x="139" y="563"/>
                  </a:moveTo>
                  <a:cubicBezTo>
                    <a:pt x="137" y="564"/>
                    <a:pt x="136" y="565"/>
                    <a:pt x="136" y="567"/>
                  </a:cubicBezTo>
                  <a:cubicBezTo>
                    <a:pt x="138" y="567"/>
                    <a:pt x="140" y="566"/>
                    <a:pt x="139" y="563"/>
                  </a:cubicBezTo>
                  <a:close/>
                  <a:moveTo>
                    <a:pt x="312" y="824"/>
                  </a:moveTo>
                  <a:cubicBezTo>
                    <a:pt x="312" y="825"/>
                    <a:pt x="310" y="826"/>
                    <a:pt x="312" y="829"/>
                  </a:cubicBezTo>
                  <a:cubicBezTo>
                    <a:pt x="314" y="828"/>
                    <a:pt x="314" y="826"/>
                    <a:pt x="312" y="824"/>
                  </a:cubicBezTo>
                  <a:close/>
                  <a:moveTo>
                    <a:pt x="213" y="660"/>
                  </a:moveTo>
                  <a:cubicBezTo>
                    <a:pt x="212" y="657"/>
                    <a:pt x="208" y="661"/>
                    <a:pt x="208" y="662"/>
                  </a:cubicBezTo>
                  <a:cubicBezTo>
                    <a:pt x="211" y="662"/>
                    <a:pt x="210" y="660"/>
                    <a:pt x="213" y="660"/>
                  </a:cubicBezTo>
                  <a:close/>
                  <a:moveTo>
                    <a:pt x="140" y="555"/>
                  </a:moveTo>
                  <a:cubicBezTo>
                    <a:pt x="142" y="557"/>
                    <a:pt x="141" y="558"/>
                    <a:pt x="142" y="559"/>
                  </a:cubicBezTo>
                  <a:cubicBezTo>
                    <a:pt x="144" y="559"/>
                    <a:pt x="142" y="554"/>
                    <a:pt x="140" y="555"/>
                  </a:cubicBezTo>
                  <a:close/>
                  <a:moveTo>
                    <a:pt x="80" y="451"/>
                  </a:moveTo>
                  <a:cubicBezTo>
                    <a:pt x="78" y="448"/>
                    <a:pt x="76" y="450"/>
                    <a:pt x="76" y="452"/>
                  </a:cubicBezTo>
                  <a:cubicBezTo>
                    <a:pt x="78" y="450"/>
                    <a:pt x="79" y="453"/>
                    <a:pt x="80" y="451"/>
                  </a:cubicBezTo>
                  <a:close/>
                  <a:moveTo>
                    <a:pt x="162" y="566"/>
                  </a:moveTo>
                  <a:cubicBezTo>
                    <a:pt x="161" y="567"/>
                    <a:pt x="159" y="566"/>
                    <a:pt x="158" y="568"/>
                  </a:cubicBezTo>
                  <a:cubicBezTo>
                    <a:pt x="158" y="569"/>
                    <a:pt x="158" y="570"/>
                    <a:pt x="158" y="571"/>
                  </a:cubicBezTo>
                  <a:cubicBezTo>
                    <a:pt x="160" y="568"/>
                    <a:pt x="161" y="568"/>
                    <a:pt x="162" y="566"/>
                  </a:cubicBezTo>
                  <a:close/>
                  <a:moveTo>
                    <a:pt x="147" y="545"/>
                  </a:moveTo>
                  <a:cubicBezTo>
                    <a:pt x="146" y="546"/>
                    <a:pt x="146" y="548"/>
                    <a:pt x="145" y="549"/>
                  </a:cubicBezTo>
                  <a:cubicBezTo>
                    <a:pt x="147" y="548"/>
                    <a:pt x="149" y="548"/>
                    <a:pt x="147" y="545"/>
                  </a:cubicBezTo>
                  <a:close/>
                  <a:moveTo>
                    <a:pt x="237" y="679"/>
                  </a:moveTo>
                  <a:cubicBezTo>
                    <a:pt x="236" y="676"/>
                    <a:pt x="232" y="676"/>
                    <a:pt x="232" y="679"/>
                  </a:cubicBezTo>
                  <a:cubicBezTo>
                    <a:pt x="234" y="678"/>
                    <a:pt x="236" y="679"/>
                    <a:pt x="237" y="679"/>
                  </a:cubicBezTo>
                  <a:close/>
                  <a:moveTo>
                    <a:pt x="182" y="588"/>
                  </a:moveTo>
                  <a:cubicBezTo>
                    <a:pt x="181" y="589"/>
                    <a:pt x="177" y="587"/>
                    <a:pt x="177" y="590"/>
                  </a:cubicBezTo>
                  <a:cubicBezTo>
                    <a:pt x="178" y="592"/>
                    <a:pt x="182" y="590"/>
                    <a:pt x="182" y="588"/>
                  </a:cubicBezTo>
                  <a:close/>
                  <a:moveTo>
                    <a:pt x="168" y="566"/>
                  </a:moveTo>
                  <a:cubicBezTo>
                    <a:pt x="167" y="567"/>
                    <a:pt x="166" y="568"/>
                    <a:pt x="164" y="569"/>
                  </a:cubicBezTo>
                  <a:cubicBezTo>
                    <a:pt x="166" y="571"/>
                    <a:pt x="170" y="569"/>
                    <a:pt x="168" y="566"/>
                  </a:cubicBezTo>
                  <a:close/>
                  <a:moveTo>
                    <a:pt x="159" y="552"/>
                  </a:moveTo>
                  <a:cubicBezTo>
                    <a:pt x="158" y="550"/>
                    <a:pt x="159" y="549"/>
                    <a:pt x="158" y="547"/>
                  </a:cubicBezTo>
                  <a:cubicBezTo>
                    <a:pt x="157" y="550"/>
                    <a:pt x="154" y="551"/>
                    <a:pt x="155" y="555"/>
                  </a:cubicBezTo>
                  <a:cubicBezTo>
                    <a:pt x="158" y="554"/>
                    <a:pt x="155" y="549"/>
                    <a:pt x="159" y="552"/>
                  </a:cubicBezTo>
                  <a:close/>
                  <a:moveTo>
                    <a:pt x="91" y="446"/>
                  </a:moveTo>
                  <a:cubicBezTo>
                    <a:pt x="90" y="443"/>
                    <a:pt x="86" y="446"/>
                    <a:pt x="88" y="448"/>
                  </a:cubicBezTo>
                  <a:cubicBezTo>
                    <a:pt x="89" y="447"/>
                    <a:pt x="90" y="447"/>
                    <a:pt x="91" y="446"/>
                  </a:cubicBezTo>
                  <a:close/>
                  <a:moveTo>
                    <a:pt x="156" y="538"/>
                  </a:moveTo>
                  <a:cubicBezTo>
                    <a:pt x="154" y="537"/>
                    <a:pt x="156" y="536"/>
                    <a:pt x="155" y="535"/>
                  </a:cubicBezTo>
                  <a:cubicBezTo>
                    <a:pt x="154" y="538"/>
                    <a:pt x="151" y="537"/>
                    <a:pt x="151" y="541"/>
                  </a:cubicBezTo>
                  <a:cubicBezTo>
                    <a:pt x="154" y="542"/>
                    <a:pt x="153" y="537"/>
                    <a:pt x="156" y="538"/>
                  </a:cubicBezTo>
                  <a:close/>
                  <a:moveTo>
                    <a:pt x="165" y="549"/>
                  </a:moveTo>
                  <a:cubicBezTo>
                    <a:pt x="164" y="546"/>
                    <a:pt x="162" y="546"/>
                    <a:pt x="165" y="545"/>
                  </a:cubicBezTo>
                  <a:cubicBezTo>
                    <a:pt x="164" y="543"/>
                    <a:pt x="163" y="545"/>
                    <a:pt x="161" y="544"/>
                  </a:cubicBezTo>
                  <a:cubicBezTo>
                    <a:pt x="162" y="546"/>
                    <a:pt x="160" y="546"/>
                    <a:pt x="160" y="548"/>
                  </a:cubicBezTo>
                  <a:cubicBezTo>
                    <a:pt x="161" y="548"/>
                    <a:pt x="161" y="548"/>
                    <a:pt x="162" y="549"/>
                  </a:cubicBezTo>
                  <a:cubicBezTo>
                    <a:pt x="163" y="546"/>
                    <a:pt x="162" y="550"/>
                    <a:pt x="165" y="549"/>
                  </a:cubicBezTo>
                  <a:close/>
                  <a:moveTo>
                    <a:pt x="258" y="690"/>
                  </a:moveTo>
                  <a:cubicBezTo>
                    <a:pt x="259" y="691"/>
                    <a:pt x="256" y="692"/>
                    <a:pt x="258" y="693"/>
                  </a:cubicBezTo>
                  <a:cubicBezTo>
                    <a:pt x="258" y="693"/>
                    <a:pt x="258" y="693"/>
                    <a:pt x="258" y="694"/>
                  </a:cubicBezTo>
                  <a:cubicBezTo>
                    <a:pt x="260" y="694"/>
                    <a:pt x="260" y="690"/>
                    <a:pt x="258" y="690"/>
                  </a:cubicBezTo>
                  <a:close/>
                  <a:moveTo>
                    <a:pt x="256" y="680"/>
                  </a:moveTo>
                  <a:cubicBezTo>
                    <a:pt x="254" y="678"/>
                    <a:pt x="250" y="679"/>
                    <a:pt x="250" y="680"/>
                  </a:cubicBezTo>
                  <a:cubicBezTo>
                    <a:pt x="252" y="680"/>
                    <a:pt x="254" y="681"/>
                    <a:pt x="256" y="680"/>
                  </a:cubicBezTo>
                  <a:close/>
                  <a:moveTo>
                    <a:pt x="223" y="631"/>
                  </a:moveTo>
                  <a:cubicBezTo>
                    <a:pt x="222" y="628"/>
                    <a:pt x="217" y="632"/>
                    <a:pt x="219" y="633"/>
                  </a:cubicBezTo>
                  <a:cubicBezTo>
                    <a:pt x="221" y="633"/>
                    <a:pt x="221" y="630"/>
                    <a:pt x="223" y="631"/>
                  </a:cubicBezTo>
                  <a:close/>
                  <a:moveTo>
                    <a:pt x="317" y="773"/>
                  </a:moveTo>
                  <a:cubicBezTo>
                    <a:pt x="315" y="770"/>
                    <a:pt x="319" y="773"/>
                    <a:pt x="317" y="770"/>
                  </a:cubicBezTo>
                  <a:cubicBezTo>
                    <a:pt x="316" y="771"/>
                    <a:pt x="314" y="772"/>
                    <a:pt x="314" y="774"/>
                  </a:cubicBezTo>
                  <a:cubicBezTo>
                    <a:pt x="315" y="773"/>
                    <a:pt x="316" y="775"/>
                    <a:pt x="317" y="773"/>
                  </a:cubicBezTo>
                  <a:close/>
                  <a:moveTo>
                    <a:pt x="197" y="587"/>
                  </a:moveTo>
                  <a:cubicBezTo>
                    <a:pt x="196" y="588"/>
                    <a:pt x="195" y="585"/>
                    <a:pt x="194" y="587"/>
                  </a:cubicBezTo>
                  <a:cubicBezTo>
                    <a:pt x="195" y="588"/>
                    <a:pt x="196" y="589"/>
                    <a:pt x="195" y="590"/>
                  </a:cubicBezTo>
                  <a:cubicBezTo>
                    <a:pt x="195" y="590"/>
                    <a:pt x="194" y="591"/>
                    <a:pt x="195" y="592"/>
                  </a:cubicBezTo>
                  <a:cubicBezTo>
                    <a:pt x="197" y="592"/>
                    <a:pt x="197" y="589"/>
                    <a:pt x="197" y="587"/>
                  </a:cubicBezTo>
                  <a:close/>
                  <a:moveTo>
                    <a:pt x="169" y="543"/>
                  </a:moveTo>
                  <a:cubicBezTo>
                    <a:pt x="168" y="543"/>
                    <a:pt x="167" y="542"/>
                    <a:pt x="166" y="542"/>
                  </a:cubicBezTo>
                  <a:cubicBezTo>
                    <a:pt x="167" y="541"/>
                    <a:pt x="167" y="540"/>
                    <a:pt x="167" y="539"/>
                  </a:cubicBezTo>
                  <a:cubicBezTo>
                    <a:pt x="165" y="540"/>
                    <a:pt x="166" y="542"/>
                    <a:pt x="164" y="541"/>
                  </a:cubicBezTo>
                  <a:cubicBezTo>
                    <a:pt x="165" y="542"/>
                    <a:pt x="164" y="543"/>
                    <a:pt x="165" y="544"/>
                  </a:cubicBezTo>
                  <a:cubicBezTo>
                    <a:pt x="166" y="542"/>
                    <a:pt x="169" y="546"/>
                    <a:pt x="169" y="543"/>
                  </a:cubicBezTo>
                  <a:close/>
                  <a:moveTo>
                    <a:pt x="264" y="682"/>
                  </a:moveTo>
                  <a:cubicBezTo>
                    <a:pt x="263" y="680"/>
                    <a:pt x="261" y="680"/>
                    <a:pt x="260" y="679"/>
                  </a:cubicBezTo>
                  <a:cubicBezTo>
                    <a:pt x="259" y="680"/>
                    <a:pt x="258" y="681"/>
                    <a:pt x="258" y="682"/>
                  </a:cubicBezTo>
                  <a:cubicBezTo>
                    <a:pt x="260" y="681"/>
                    <a:pt x="262" y="684"/>
                    <a:pt x="264" y="682"/>
                  </a:cubicBezTo>
                  <a:close/>
                  <a:moveTo>
                    <a:pt x="251" y="660"/>
                  </a:moveTo>
                  <a:cubicBezTo>
                    <a:pt x="249" y="661"/>
                    <a:pt x="246" y="663"/>
                    <a:pt x="248" y="666"/>
                  </a:cubicBezTo>
                  <a:cubicBezTo>
                    <a:pt x="249" y="664"/>
                    <a:pt x="251" y="663"/>
                    <a:pt x="251" y="660"/>
                  </a:cubicBezTo>
                  <a:close/>
                  <a:moveTo>
                    <a:pt x="248" y="658"/>
                  </a:moveTo>
                  <a:cubicBezTo>
                    <a:pt x="246" y="659"/>
                    <a:pt x="250" y="657"/>
                    <a:pt x="248" y="656"/>
                  </a:cubicBezTo>
                  <a:cubicBezTo>
                    <a:pt x="246" y="657"/>
                    <a:pt x="245" y="658"/>
                    <a:pt x="242" y="657"/>
                  </a:cubicBezTo>
                  <a:cubicBezTo>
                    <a:pt x="243" y="659"/>
                    <a:pt x="243" y="658"/>
                    <a:pt x="244" y="660"/>
                  </a:cubicBezTo>
                  <a:cubicBezTo>
                    <a:pt x="245" y="659"/>
                    <a:pt x="249" y="660"/>
                    <a:pt x="248" y="658"/>
                  </a:cubicBezTo>
                  <a:close/>
                  <a:moveTo>
                    <a:pt x="271" y="692"/>
                  </a:moveTo>
                  <a:cubicBezTo>
                    <a:pt x="270" y="693"/>
                    <a:pt x="270" y="695"/>
                    <a:pt x="269" y="696"/>
                  </a:cubicBezTo>
                  <a:cubicBezTo>
                    <a:pt x="271" y="697"/>
                    <a:pt x="274" y="695"/>
                    <a:pt x="271" y="692"/>
                  </a:cubicBezTo>
                  <a:close/>
                  <a:moveTo>
                    <a:pt x="298" y="735"/>
                  </a:moveTo>
                  <a:cubicBezTo>
                    <a:pt x="297" y="735"/>
                    <a:pt x="295" y="733"/>
                    <a:pt x="296" y="732"/>
                  </a:cubicBezTo>
                  <a:cubicBezTo>
                    <a:pt x="292" y="733"/>
                    <a:pt x="299" y="738"/>
                    <a:pt x="298" y="735"/>
                  </a:cubicBezTo>
                  <a:close/>
                  <a:moveTo>
                    <a:pt x="172" y="545"/>
                  </a:moveTo>
                  <a:cubicBezTo>
                    <a:pt x="172" y="544"/>
                    <a:pt x="175" y="547"/>
                    <a:pt x="174" y="544"/>
                  </a:cubicBezTo>
                  <a:cubicBezTo>
                    <a:pt x="173" y="544"/>
                    <a:pt x="171" y="542"/>
                    <a:pt x="170" y="544"/>
                  </a:cubicBezTo>
                  <a:cubicBezTo>
                    <a:pt x="171" y="545"/>
                    <a:pt x="172" y="547"/>
                    <a:pt x="172" y="546"/>
                  </a:cubicBezTo>
                  <a:cubicBezTo>
                    <a:pt x="172" y="546"/>
                    <a:pt x="172" y="545"/>
                    <a:pt x="172" y="545"/>
                  </a:cubicBezTo>
                  <a:close/>
                  <a:moveTo>
                    <a:pt x="247" y="652"/>
                  </a:moveTo>
                  <a:cubicBezTo>
                    <a:pt x="246" y="653"/>
                    <a:pt x="243" y="653"/>
                    <a:pt x="244" y="655"/>
                  </a:cubicBezTo>
                  <a:cubicBezTo>
                    <a:pt x="245" y="653"/>
                    <a:pt x="249" y="656"/>
                    <a:pt x="247" y="652"/>
                  </a:cubicBezTo>
                  <a:close/>
                  <a:moveTo>
                    <a:pt x="169" y="534"/>
                  </a:moveTo>
                  <a:cubicBezTo>
                    <a:pt x="168" y="533"/>
                    <a:pt x="167" y="532"/>
                    <a:pt x="166" y="531"/>
                  </a:cubicBezTo>
                  <a:cubicBezTo>
                    <a:pt x="165" y="532"/>
                    <a:pt x="164" y="532"/>
                    <a:pt x="165" y="533"/>
                  </a:cubicBezTo>
                  <a:cubicBezTo>
                    <a:pt x="166" y="532"/>
                    <a:pt x="167" y="534"/>
                    <a:pt x="169" y="534"/>
                  </a:cubicBezTo>
                  <a:close/>
                  <a:moveTo>
                    <a:pt x="262" y="673"/>
                  </a:moveTo>
                  <a:cubicBezTo>
                    <a:pt x="262" y="671"/>
                    <a:pt x="258" y="672"/>
                    <a:pt x="259" y="674"/>
                  </a:cubicBezTo>
                  <a:cubicBezTo>
                    <a:pt x="261" y="674"/>
                    <a:pt x="262" y="676"/>
                    <a:pt x="262" y="673"/>
                  </a:cubicBezTo>
                  <a:close/>
                  <a:moveTo>
                    <a:pt x="178" y="543"/>
                  </a:moveTo>
                  <a:cubicBezTo>
                    <a:pt x="177" y="544"/>
                    <a:pt x="176" y="541"/>
                    <a:pt x="175" y="542"/>
                  </a:cubicBezTo>
                  <a:cubicBezTo>
                    <a:pt x="177" y="544"/>
                    <a:pt x="174" y="544"/>
                    <a:pt x="176" y="546"/>
                  </a:cubicBezTo>
                  <a:cubicBezTo>
                    <a:pt x="176" y="545"/>
                    <a:pt x="179" y="545"/>
                    <a:pt x="178" y="543"/>
                  </a:cubicBezTo>
                  <a:close/>
                  <a:moveTo>
                    <a:pt x="188" y="562"/>
                  </a:moveTo>
                  <a:cubicBezTo>
                    <a:pt x="186" y="560"/>
                    <a:pt x="189" y="561"/>
                    <a:pt x="189" y="561"/>
                  </a:cubicBezTo>
                  <a:cubicBezTo>
                    <a:pt x="188" y="557"/>
                    <a:pt x="185" y="562"/>
                    <a:pt x="188" y="562"/>
                  </a:cubicBezTo>
                  <a:close/>
                  <a:moveTo>
                    <a:pt x="280" y="693"/>
                  </a:moveTo>
                  <a:cubicBezTo>
                    <a:pt x="278" y="695"/>
                    <a:pt x="277" y="696"/>
                    <a:pt x="278" y="698"/>
                  </a:cubicBezTo>
                  <a:cubicBezTo>
                    <a:pt x="279" y="697"/>
                    <a:pt x="280" y="695"/>
                    <a:pt x="280" y="693"/>
                  </a:cubicBezTo>
                  <a:close/>
                  <a:moveTo>
                    <a:pt x="177" y="541"/>
                  </a:moveTo>
                  <a:cubicBezTo>
                    <a:pt x="177" y="541"/>
                    <a:pt x="177" y="541"/>
                    <a:pt x="177" y="540"/>
                  </a:cubicBezTo>
                  <a:cubicBezTo>
                    <a:pt x="177" y="540"/>
                    <a:pt x="178" y="539"/>
                    <a:pt x="177" y="538"/>
                  </a:cubicBezTo>
                  <a:cubicBezTo>
                    <a:pt x="177" y="539"/>
                    <a:pt x="176" y="537"/>
                    <a:pt x="175" y="537"/>
                  </a:cubicBezTo>
                  <a:cubicBezTo>
                    <a:pt x="174" y="538"/>
                    <a:pt x="178" y="544"/>
                    <a:pt x="177" y="541"/>
                  </a:cubicBezTo>
                  <a:close/>
                  <a:moveTo>
                    <a:pt x="190" y="556"/>
                  </a:moveTo>
                  <a:cubicBezTo>
                    <a:pt x="191" y="557"/>
                    <a:pt x="192" y="557"/>
                    <a:pt x="192" y="557"/>
                  </a:cubicBezTo>
                  <a:cubicBezTo>
                    <a:pt x="189" y="554"/>
                    <a:pt x="189" y="555"/>
                    <a:pt x="190" y="551"/>
                  </a:cubicBezTo>
                  <a:cubicBezTo>
                    <a:pt x="189" y="552"/>
                    <a:pt x="188" y="552"/>
                    <a:pt x="186" y="551"/>
                  </a:cubicBezTo>
                  <a:cubicBezTo>
                    <a:pt x="187" y="554"/>
                    <a:pt x="188" y="554"/>
                    <a:pt x="188" y="557"/>
                  </a:cubicBezTo>
                  <a:cubicBezTo>
                    <a:pt x="190" y="557"/>
                    <a:pt x="190" y="557"/>
                    <a:pt x="190" y="556"/>
                  </a:cubicBezTo>
                  <a:close/>
                  <a:moveTo>
                    <a:pt x="178" y="538"/>
                  </a:moveTo>
                  <a:cubicBezTo>
                    <a:pt x="179" y="539"/>
                    <a:pt x="180" y="540"/>
                    <a:pt x="180" y="541"/>
                  </a:cubicBezTo>
                  <a:cubicBezTo>
                    <a:pt x="181" y="540"/>
                    <a:pt x="181" y="541"/>
                    <a:pt x="182" y="540"/>
                  </a:cubicBezTo>
                  <a:cubicBezTo>
                    <a:pt x="181" y="538"/>
                    <a:pt x="180" y="538"/>
                    <a:pt x="178" y="538"/>
                  </a:cubicBezTo>
                  <a:close/>
                  <a:moveTo>
                    <a:pt x="226" y="603"/>
                  </a:moveTo>
                  <a:cubicBezTo>
                    <a:pt x="225" y="604"/>
                    <a:pt x="227" y="609"/>
                    <a:pt x="228" y="609"/>
                  </a:cubicBezTo>
                  <a:cubicBezTo>
                    <a:pt x="227" y="607"/>
                    <a:pt x="227" y="605"/>
                    <a:pt x="226" y="603"/>
                  </a:cubicBezTo>
                  <a:close/>
                  <a:moveTo>
                    <a:pt x="272" y="668"/>
                  </a:moveTo>
                  <a:cubicBezTo>
                    <a:pt x="271" y="669"/>
                    <a:pt x="268" y="668"/>
                    <a:pt x="269" y="671"/>
                  </a:cubicBezTo>
                  <a:cubicBezTo>
                    <a:pt x="270" y="670"/>
                    <a:pt x="272" y="670"/>
                    <a:pt x="272" y="668"/>
                  </a:cubicBezTo>
                  <a:close/>
                  <a:moveTo>
                    <a:pt x="388" y="839"/>
                  </a:moveTo>
                  <a:cubicBezTo>
                    <a:pt x="386" y="839"/>
                    <a:pt x="384" y="839"/>
                    <a:pt x="385" y="842"/>
                  </a:cubicBezTo>
                  <a:cubicBezTo>
                    <a:pt x="386" y="841"/>
                    <a:pt x="389" y="841"/>
                    <a:pt x="388" y="839"/>
                  </a:cubicBezTo>
                  <a:close/>
                  <a:moveTo>
                    <a:pt x="152" y="483"/>
                  </a:moveTo>
                  <a:cubicBezTo>
                    <a:pt x="151" y="483"/>
                    <a:pt x="150" y="482"/>
                    <a:pt x="148" y="483"/>
                  </a:cubicBezTo>
                  <a:cubicBezTo>
                    <a:pt x="149" y="484"/>
                    <a:pt x="153" y="485"/>
                    <a:pt x="152" y="483"/>
                  </a:cubicBezTo>
                  <a:close/>
                  <a:moveTo>
                    <a:pt x="182" y="527"/>
                  </a:moveTo>
                  <a:cubicBezTo>
                    <a:pt x="180" y="525"/>
                    <a:pt x="183" y="524"/>
                    <a:pt x="181" y="522"/>
                  </a:cubicBezTo>
                  <a:cubicBezTo>
                    <a:pt x="180" y="523"/>
                    <a:pt x="180" y="524"/>
                    <a:pt x="180" y="526"/>
                  </a:cubicBezTo>
                  <a:cubicBezTo>
                    <a:pt x="180" y="526"/>
                    <a:pt x="181" y="527"/>
                    <a:pt x="182" y="527"/>
                  </a:cubicBezTo>
                  <a:close/>
                  <a:moveTo>
                    <a:pt x="359" y="796"/>
                  </a:moveTo>
                  <a:cubicBezTo>
                    <a:pt x="360" y="794"/>
                    <a:pt x="362" y="793"/>
                    <a:pt x="362" y="791"/>
                  </a:cubicBezTo>
                  <a:cubicBezTo>
                    <a:pt x="360" y="791"/>
                    <a:pt x="358" y="793"/>
                    <a:pt x="359" y="796"/>
                  </a:cubicBezTo>
                  <a:close/>
                  <a:moveTo>
                    <a:pt x="157" y="478"/>
                  </a:moveTo>
                  <a:cubicBezTo>
                    <a:pt x="155" y="479"/>
                    <a:pt x="156" y="481"/>
                    <a:pt x="154" y="479"/>
                  </a:cubicBezTo>
                  <a:cubicBezTo>
                    <a:pt x="154" y="480"/>
                    <a:pt x="154" y="480"/>
                    <a:pt x="154" y="481"/>
                  </a:cubicBezTo>
                  <a:cubicBezTo>
                    <a:pt x="155" y="482"/>
                    <a:pt x="155" y="482"/>
                    <a:pt x="155" y="482"/>
                  </a:cubicBezTo>
                  <a:cubicBezTo>
                    <a:pt x="156" y="480"/>
                    <a:pt x="159" y="482"/>
                    <a:pt x="157" y="478"/>
                  </a:cubicBezTo>
                  <a:close/>
                  <a:moveTo>
                    <a:pt x="376" y="785"/>
                  </a:moveTo>
                  <a:cubicBezTo>
                    <a:pt x="379" y="785"/>
                    <a:pt x="376" y="788"/>
                    <a:pt x="378" y="788"/>
                  </a:cubicBezTo>
                  <a:cubicBezTo>
                    <a:pt x="379" y="784"/>
                    <a:pt x="386" y="783"/>
                    <a:pt x="385" y="781"/>
                  </a:cubicBezTo>
                  <a:cubicBezTo>
                    <a:pt x="378" y="783"/>
                    <a:pt x="365" y="784"/>
                    <a:pt x="361" y="791"/>
                  </a:cubicBezTo>
                  <a:cubicBezTo>
                    <a:pt x="366" y="792"/>
                    <a:pt x="374" y="792"/>
                    <a:pt x="376" y="785"/>
                  </a:cubicBezTo>
                  <a:close/>
                  <a:moveTo>
                    <a:pt x="258" y="629"/>
                  </a:moveTo>
                  <a:cubicBezTo>
                    <a:pt x="258" y="626"/>
                    <a:pt x="251" y="625"/>
                    <a:pt x="253" y="628"/>
                  </a:cubicBezTo>
                  <a:cubicBezTo>
                    <a:pt x="255" y="626"/>
                    <a:pt x="256" y="630"/>
                    <a:pt x="258" y="629"/>
                  </a:cubicBezTo>
                  <a:close/>
                  <a:moveTo>
                    <a:pt x="234" y="592"/>
                  </a:moveTo>
                  <a:cubicBezTo>
                    <a:pt x="233" y="589"/>
                    <a:pt x="239" y="591"/>
                    <a:pt x="238" y="588"/>
                  </a:cubicBezTo>
                  <a:cubicBezTo>
                    <a:pt x="235" y="589"/>
                    <a:pt x="233" y="590"/>
                    <a:pt x="231" y="590"/>
                  </a:cubicBezTo>
                  <a:cubicBezTo>
                    <a:pt x="232" y="592"/>
                    <a:pt x="233" y="593"/>
                    <a:pt x="234" y="592"/>
                  </a:cubicBezTo>
                  <a:close/>
                  <a:moveTo>
                    <a:pt x="162" y="482"/>
                  </a:moveTo>
                  <a:cubicBezTo>
                    <a:pt x="161" y="479"/>
                    <a:pt x="162" y="478"/>
                    <a:pt x="164" y="477"/>
                  </a:cubicBezTo>
                  <a:cubicBezTo>
                    <a:pt x="163" y="474"/>
                    <a:pt x="162" y="478"/>
                    <a:pt x="160" y="476"/>
                  </a:cubicBezTo>
                  <a:cubicBezTo>
                    <a:pt x="160" y="477"/>
                    <a:pt x="162" y="479"/>
                    <a:pt x="160" y="480"/>
                  </a:cubicBezTo>
                  <a:cubicBezTo>
                    <a:pt x="159" y="478"/>
                    <a:pt x="160" y="478"/>
                    <a:pt x="159" y="476"/>
                  </a:cubicBezTo>
                  <a:cubicBezTo>
                    <a:pt x="157" y="478"/>
                    <a:pt x="160" y="481"/>
                    <a:pt x="162" y="482"/>
                  </a:cubicBezTo>
                  <a:close/>
                  <a:moveTo>
                    <a:pt x="285" y="662"/>
                  </a:moveTo>
                  <a:cubicBezTo>
                    <a:pt x="284" y="662"/>
                    <a:pt x="284" y="662"/>
                    <a:pt x="284" y="661"/>
                  </a:cubicBezTo>
                  <a:cubicBezTo>
                    <a:pt x="283" y="661"/>
                    <a:pt x="282" y="662"/>
                    <a:pt x="282" y="664"/>
                  </a:cubicBezTo>
                  <a:cubicBezTo>
                    <a:pt x="283" y="664"/>
                    <a:pt x="286" y="664"/>
                    <a:pt x="285" y="662"/>
                  </a:cubicBezTo>
                  <a:close/>
                  <a:moveTo>
                    <a:pt x="191" y="516"/>
                  </a:moveTo>
                  <a:cubicBezTo>
                    <a:pt x="190" y="516"/>
                    <a:pt x="186" y="513"/>
                    <a:pt x="187" y="516"/>
                  </a:cubicBezTo>
                  <a:cubicBezTo>
                    <a:pt x="188" y="514"/>
                    <a:pt x="191" y="519"/>
                    <a:pt x="191" y="516"/>
                  </a:cubicBezTo>
                  <a:close/>
                  <a:moveTo>
                    <a:pt x="234" y="583"/>
                  </a:moveTo>
                  <a:cubicBezTo>
                    <a:pt x="231" y="580"/>
                    <a:pt x="234" y="579"/>
                    <a:pt x="235" y="578"/>
                  </a:cubicBezTo>
                  <a:cubicBezTo>
                    <a:pt x="233" y="576"/>
                    <a:pt x="233" y="577"/>
                    <a:pt x="232" y="574"/>
                  </a:cubicBezTo>
                  <a:cubicBezTo>
                    <a:pt x="233" y="579"/>
                    <a:pt x="230" y="579"/>
                    <a:pt x="230" y="581"/>
                  </a:cubicBezTo>
                  <a:cubicBezTo>
                    <a:pt x="231" y="581"/>
                    <a:pt x="232" y="584"/>
                    <a:pt x="234" y="583"/>
                  </a:cubicBezTo>
                  <a:close/>
                  <a:moveTo>
                    <a:pt x="240" y="581"/>
                  </a:moveTo>
                  <a:cubicBezTo>
                    <a:pt x="238" y="579"/>
                    <a:pt x="236" y="579"/>
                    <a:pt x="234" y="581"/>
                  </a:cubicBezTo>
                  <a:cubicBezTo>
                    <a:pt x="235" y="582"/>
                    <a:pt x="234" y="583"/>
                    <a:pt x="235" y="584"/>
                  </a:cubicBezTo>
                  <a:cubicBezTo>
                    <a:pt x="236" y="582"/>
                    <a:pt x="237" y="582"/>
                    <a:pt x="240" y="581"/>
                  </a:cubicBezTo>
                  <a:close/>
                  <a:moveTo>
                    <a:pt x="294" y="662"/>
                  </a:moveTo>
                  <a:cubicBezTo>
                    <a:pt x="293" y="661"/>
                    <a:pt x="292" y="665"/>
                    <a:pt x="290" y="663"/>
                  </a:cubicBezTo>
                  <a:cubicBezTo>
                    <a:pt x="290" y="661"/>
                    <a:pt x="290" y="660"/>
                    <a:pt x="289" y="658"/>
                  </a:cubicBezTo>
                  <a:cubicBezTo>
                    <a:pt x="284" y="661"/>
                    <a:pt x="295" y="669"/>
                    <a:pt x="294" y="662"/>
                  </a:cubicBezTo>
                  <a:close/>
                  <a:moveTo>
                    <a:pt x="367" y="773"/>
                  </a:moveTo>
                  <a:cubicBezTo>
                    <a:pt x="365" y="770"/>
                    <a:pt x="363" y="773"/>
                    <a:pt x="364" y="775"/>
                  </a:cubicBezTo>
                  <a:cubicBezTo>
                    <a:pt x="365" y="775"/>
                    <a:pt x="366" y="774"/>
                    <a:pt x="367" y="773"/>
                  </a:cubicBezTo>
                  <a:close/>
                  <a:moveTo>
                    <a:pt x="257" y="605"/>
                  </a:moveTo>
                  <a:cubicBezTo>
                    <a:pt x="255" y="604"/>
                    <a:pt x="255" y="608"/>
                    <a:pt x="256" y="609"/>
                  </a:cubicBezTo>
                  <a:cubicBezTo>
                    <a:pt x="258" y="609"/>
                    <a:pt x="257" y="607"/>
                    <a:pt x="257" y="605"/>
                  </a:cubicBezTo>
                  <a:close/>
                  <a:moveTo>
                    <a:pt x="224" y="557"/>
                  </a:moveTo>
                  <a:cubicBezTo>
                    <a:pt x="224" y="558"/>
                    <a:pt x="224" y="559"/>
                    <a:pt x="225" y="558"/>
                  </a:cubicBezTo>
                  <a:cubicBezTo>
                    <a:pt x="226" y="558"/>
                    <a:pt x="223" y="555"/>
                    <a:pt x="222" y="555"/>
                  </a:cubicBezTo>
                  <a:cubicBezTo>
                    <a:pt x="223" y="556"/>
                    <a:pt x="221" y="556"/>
                    <a:pt x="222" y="557"/>
                  </a:cubicBezTo>
                  <a:cubicBezTo>
                    <a:pt x="222" y="557"/>
                    <a:pt x="223" y="556"/>
                    <a:pt x="224" y="557"/>
                  </a:cubicBezTo>
                  <a:close/>
                  <a:moveTo>
                    <a:pt x="271" y="624"/>
                  </a:moveTo>
                  <a:cubicBezTo>
                    <a:pt x="272" y="623"/>
                    <a:pt x="265" y="624"/>
                    <a:pt x="268" y="626"/>
                  </a:cubicBezTo>
                  <a:cubicBezTo>
                    <a:pt x="270" y="627"/>
                    <a:pt x="269" y="624"/>
                    <a:pt x="271" y="624"/>
                  </a:cubicBezTo>
                  <a:close/>
                  <a:moveTo>
                    <a:pt x="240" y="576"/>
                  </a:moveTo>
                  <a:cubicBezTo>
                    <a:pt x="241" y="579"/>
                    <a:pt x="236" y="576"/>
                    <a:pt x="238" y="580"/>
                  </a:cubicBezTo>
                  <a:cubicBezTo>
                    <a:pt x="240" y="580"/>
                    <a:pt x="242" y="577"/>
                    <a:pt x="240" y="576"/>
                  </a:cubicBezTo>
                  <a:close/>
                  <a:moveTo>
                    <a:pt x="277" y="634"/>
                  </a:moveTo>
                  <a:cubicBezTo>
                    <a:pt x="275" y="633"/>
                    <a:pt x="273" y="627"/>
                    <a:pt x="271" y="628"/>
                  </a:cubicBezTo>
                  <a:cubicBezTo>
                    <a:pt x="272" y="628"/>
                    <a:pt x="275" y="637"/>
                    <a:pt x="277" y="634"/>
                  </a:cubicBezTo>
                  <a:close/>
                  <a:moveTo>
                    <a:pt x="206" y="524"/>
                  </a:moveTo>
                  <a:cubicBezTo>
                    <a:pt x="204" y="524"/>
                    <a:pt x="204" y="526"/>
                    <a:pt x="205" y="528"/>
                  </a:cubicBezTo>
                  <a:cubicBezTo>
                    <a:pt x="206" y="527"/>
                    <a:pt x="207" y="526"/>
                    <a:pt x="206" y="524"/>
                  </a:cubicBezTo>
                  <a:close/>
                  <a:moveTo>
                    <a:pt x="192" y="501"/>
                  </a:moveTo>
                  <a:cubicBezTo>
                    <a:pt x="192" y="502"/>
                    <a:pt x="191" y="501"/>
                    <a:pt x="191" y="500"/>
                  </a:cubicBezTo>
                  <a:cubicBezTo>
                    <a:pt x="190" y="501"/>
                    <a:pt x="188" y="501"/>
                    <a:pt x="189" y="503"/>
                  </a:cubicBezTo>
                  <a:cubicBezTo>
                    <a:pt x="190" y="501"/>
                    <a:pt x="193" y="505"/>
                    <a:pt x="192" y="501"/>
                  </a:cubicBezTo>
                  <a:close/>
                  <a:moveTo>
                    <a:pt x="270" y="619"/>
                  </a:moveTo>
                  <a:cubicBezTo>
                    <a:pt x="269" y="620"/>
                    <a:pt x="268" y="619"/>
                    <a:pt x="266" y="620"/>
                  </a:cubicBezTo>
                  <a:cubicBezTo>
                    <a:pt x="267" y="622"/>
                    <a:pt x="270" y="621"/>
                    <a:pt x="270" y="619"/>
                  </a:cubicBezTo>
                  <a:close/>
                  <a:moveTo>
                    <a:pt x="180" y="479"/>
                  </a:moveTo>
                  <a:cubicBezTo>
                    <a:pt x="178" y="482"/>
                    <a:pt x="177" y="481"/>
                    <a:pt x="177" y="484"/>
                  </a:cubicBezTo>
                  <a:cubicBezTo>
                    <a:pt x="179" y="483"/>
                    <a:pt x="180" y="481"/>
                    <a:pt x="180" y="479"/>
                  </a:cubicBezTo>
                  <a:close/>
                  <a:moveTo>
                    <a:pt x="175" y="476"/>
                  </a:moveTo>
                  <a:cubicBezTo>
                    <a:pt x="176" y="478"/>
                    <a:pt x="175" y="479"/>
                    <a:pt x="175" y="481"/>
                  </a:cubicBezTo>
                  <a:cubicBezTo>
                    <a:pt x="177" y="481"/>
                    <a:pt x="176" y="476"/>
                    <a:pt x="175" y="476"/>
                  </a:cubicBezTo>
                  <a:close/>
                  <a:moveTo>
                    <a:pt x="362" y="754"/>
                  </a:moveTo>
                  <a:cubicBezTo>
                    <a:pt x="361" y="752"/>
                    <a:pt x="360" y="753"/>
                    <a:pt x="359" y="753"/>
                  </a:cubicBezTo>
                  <a:cubicBezTo>
                    <a:pt x="360" y="756"/>
                    <a:pt x="360" y="756"/>
                    <a:pt x="360" y="756"/>
                  </a:cubicBezTo>
                  <a:lnTo>
                    <a:pt x="362" y="754"/>
                  </a:lnTo>
                  <a:close/>
                  <a:moveTo>
                    <a:pt x="185" y="477"/>
                  </a:moveTo>
                  <a:cubicBezTo>
                    <a:pt x="183" y="474"/>
                    <a:pt x="187" y="473"/>
                    <a:pt x="187" y="470"/>
                  </a:cubicBezTo>
                  <a:cubicBezTo>
                    <a:pt x="186" y="469"/>
                    <a:pt x="186" y="468"/>
                    <a:pt x="185" y="468"/>
                  </a:cubicBezTo>
                  <a:cubicBezTo>
                    <a:pt x="187" y="471"/>
                    <a:pt x="182" y="472"/>
                    <a:pt x="183" y="475"/>
                  </a:cubicBezTo>
                  <a:cubicBezTo>
                    <a:pt x="185" y="474"/>
                    <a:pt x="183" y="479"/>
                    <a:pt x="181" y="477"/>
                  </a:cubicBezTo>
                  <a:cubicBezTo>
                    <a:pt x="182" y="478"/>
                    <a:pt x="182" y="479"/>
                    <a:pt x="182" y="480"/>
                  </a:cubicBezTo>
                  <a:cubicBezTo>
                    <a:pt x="184" y="480"/>
                    <a:pt x="183" y="478"/>
                    <a:pt x="185" y="477"/>
                  </a:cubicBezTo>
                  <a:close/>
                  <a:moveTo>
                    <a:pt x="179" y="461"/>
                  </a:moveTo>
                  <a:cubicBezTo>
                    <a:pt x="177" y="463"/>
                    <a:pt x="173" y="464"/>
                    <a:pt x="175" y="468"/>
                  </a:cubicBezTo>
                  <a:cubicBezTo>
                    <a:pt x="175" y="463"/>
                    <a:pt x="180" y="466"/>
                    <a:pt x="179" y="461"/>
                  </a:cubicBezTo>
                  <a:close/>
                  <a:moveTo>
                    <a:pt x="206" y="506"/>
                  </a:moveTo>
                  <a:cubicBezTo>
                    <a:pt x="204" y="504"/>
                    <a:pt x="206" y="503"/>
                    <a:pt x="204" y="501"/>
                  </a:cubicBezTo>
                  <a:cubicBezTo>
                    <a:pt x="204" y="504"/>
                    <a:pt x="201" y="505"/>
                    <a:pt x="202" y="507"/>
                  </a:cubicBezTo>
                  <a:cubicBezTo>
                    <a:pt x="203" y="505"/>
                    <a:pt x="205" y="507"/>
                    <a:pt x="206" y="506"/>
                  </a:cubicBezTo>
                  <a:close/>
                  <a:moveTo>
                    <a:pt x="200" y="495"/>
                  </a:moveTo>
                  <a:cubicBezTo>
                    <a:pt x="198" y="496"/>
                    <a:pt x="200" y="499"/>
                    <a:pt x="200" y="501"/>
                  </a:cubicBezTo>
                  <a:cubicBezTo>
                    <a:pt x="201" y="499"/>
                    <a:pt x="201" y="497"/>
                    <a:pt x="200" y="495"/>
                  </a:cubicBezTo>
                  <a:close/>
                  <a:moveTo>
                    <a:pt x="257" y="578"/>
                  </a:moveTo>
                  <a:cubicBezTo>
                    <a:pt x="256" y="580"/>
                    <a:pt x="252" y="576"/>
                    <a:pt x="254" y="581"/>
                  </a:cubicBezTo>
                  <a:cubicBezTo>
                    <a:pt x="255" y="579"/>
                    <a:pt x="258" y="581"/>
                    <a:pt x="257" y="578"/>
                  </a:cubicBezTo>
                  <a:close/>
                  <a:moveTo>
                    <a:pt x="218" y="517"/>
                  </a:moveTo>
                  <a:cubicBezTo>
                    <a:pt x="218" y="519"/>
                    <a:pt x="216" y="520"/>
                    <a:pt x="217" y="522"/>
                  </a:cubicBezTo>
                  <a:cubicBezTo>
                    <a:pt x="217" y="519"/>
                    <a:pt x="220" y="521"/>
                    <a:pt x="218" y="517"/>
                  </a:cubicBezTo>
                  <a:close/>
                  <a:moveTo>
                    <a:pt x="307" y="650"/>
                  </a:moveTo>
                  <a:cubicBezTo>
                    <a:pt x="308" y="652"/>
                    <a:pt x="304" y="650"/>
                    <a:pt x="306" y="654"/>
                  </a:cubicBezTo>
                  <a:cubicBezTo>
                    <a:pt x="308" y="655"/>
                    <a:pt x="310" y="650"/>
                    <a:pt x="307" y="650"/>
                  </a:cubicBezTo>
                  <a:close/>
                  <a:moveTo>
                    <a:pt x="282" y="611"/>
                  </a:moveTo>
                  <a:cubicBezTo>
                    <a:pt x="281" y="610"/>
                    <a:pt x="281" y="610"/>
                    <a:pt x="281" y="609"/>
                  </a:cubicBezTo>
                  <a:cubicBezTo>
                    <a:pt x="280" y="610"/>
                    <a:pt x="279" y="611"/>
                    <a:pt x="279" y="612"/>
                  </a:cubicBezTo>
                  <a:cubicBezTo>
                    <a:pt x="281" y="612"/>
                    <a:pt x="280" y="612"/>
                    <a:pt x="282" y="611"/>
                  </a:cubicBezTo>
                  <a:close/>
                  <a:moveTo>
                    <a:pt x="257" y="571"/>
                  </a:moveTo>
                  <a:cubicBezTo>
                    <a:pt x="258" y="571"/>
                    <a:pt x="259" y="570"/>
                    <a:pt x="258" y="568"/>
                  </a:cubicBezTo>
                  <a:cubicBezTo>
                    <a:pt x="257" y="569"/>
                    <a:pt x="256" y="568"/>
                    <a:pt x="254" y="568"/>
                  </a:cubicBezTo>
                  <a:cubicBezTo>
                    <a:pt x="255" y="569"/>
                    <a:pt x="255" y="570"/>
                    <a:pt x="255" y="571"/>
                  </a:cubicBezTo>
                  <a:cubicBezTo>
                    <a:pt x="256" y="570"/>
                    <a:pt x="257" y="570"/>
                    <a:pt x="257" y="571"/>
                  </a:cubicBezTo>
                  <a:close/>
                  <a:moveTo>
                    <a:pt x="206" y="491"/>
                  </a:moveTo>
                  <a:cubicBezTo>
                    <a:pt x="205" y="489"/>
                    <a:pt x="203" y="489"/>
                    <a:pt x="202" y="489"/>
                  </a:cubicBezTo>
                  <a:cubicBezTo>
                    <a:pt x="203" y="491"/>
                    <a:pt x="205" y="492"/>
                    <a:pt x="206" y="491"/>
                  </a:cubicBezTo>
                  <a:close/>
                  <a:moveTo>
                    <a:pt x="188" y="451"/>
                  </a:moveTo>
                  <a:cubicBezTo>
                    <a:pt x="187" y="454"/>
                    <a:pt x="184" y="454"/>
                    <a:pt x="184" y="457"/>
                  </a:cubicBezTo>
                  <a:cubicBezTo>
                    <a:pt x="186" y="454"/>
                    <a:pt x="190" y="456"/>
                    <a:pt x="188" y="451"/>
                  </a:cubicBezTo>
                  <a:close/>
                  <a:moveTo>
                    <a:pt x="282" y="594"/>
                  </a:moveTo>
                  <a:cubicBezTo>
                    <a:pt x="283" y="596"/>
                    <a:pt x="280" y="595"/>
                    <a:pt x="279" y="596"/>
                  </a:cubicBezTo>
                  <a:cubicBezTo>
                    <a:pt x="280" y="597"/>
                    <a:pt x="280" y="598"/>
                    <a:pt x="281" y="599"/>
                  </a:cubicBezTo>
                  <a:cubicBezTo>
                    <a:pt x="283" y="598"/>
                    <a:pt x="284" y="594"/>
                    <a:pt x="282" y="594"/>
                  </a:cubicBezTo>
                  <a:close/>
                  <a:moveTo>
                    <a:pt x="228" y="504"/>
                  </a:moveTo>
                  <a:cubicBezTo>
                    <a:pt x="226" y="506"/>
                    <a:pt x="225" y="505"/>
                    <a:pt x="223" y="506"/>
                  </a:cubicBezTo>
                  <a:cubicBezTo>
                    <a:pt x="226" y="510"/>
                    <a:pt x="228" y="507"/>
                    <a:pt x="228" y="504"/>
                  </a:cubicBezTo>
                  <a:close/>
                  <a:moveTo>
                    <a:pt x="297" y="608"/>
                  </a:moveTo>
                  <a:cubicBezTo>
                    <a:pt x="296" y="610"/>
                    <a:pt x="295" y="609"/>
                    <a:pt x="294" y="607"/>
                  </a:cubicBezTo>
                  <a:cubicBezTo>
                    <a:pt x="294" y="608"/>
                    <a:pt x="292" y="608"/>
                    <a:pt x="293" y="609"/>
                  </a:cubicBezTo>
                  <a:cubicBezTo>
                    <a:pt x="294" y="610"/>
                    <a:pt x="299" y="612"/>
                    <a:pt x="297" y="608"/>
                  </a:cubicBezTo>
                  <a:close/>
                  <a:moveTo>
                    <a:pt x="214" y="475"/>
                  </a:moveTo>
                  <a:cubicBezTo>
                    <a:pt x="213" y="477"/>
                    <a:pt x="208" y="477"/>
                    <a:pt x="209" y="480"/>
                  </a:cubicBezTo>
                  <a:cubicBezTo>
                    <a:pt x="211" y="477"/>
                    <a:pt x="215" y="479"/>
                    <a:pt x="214" y="475"/>
                  </a:cubicBezTo>
                  <a:close/>
                  <a:moveTo>
                    <a:pt x="250" y="528"/>
                  </a:moveTo>
                  <a:cubicBezTo>
                    <a:pt x="249" y="530"/>
                    <a:pt x="249" y="531"/>
                    <a:pt x="249" y="533"/>
                  </a:cubicBezTo>
                  <a:cubicBezTo>
                    <a:pt x="250" y="532"/>
                    <a:pt x="251" y="531"/>
                    <a:pt x="250" y="528"/>
                  </a:cubicBezTo>
                  <a:close/>
                  <a:moveTo>
                    <a:pt x="441" y="810"/>
                  </a:moveTo>
                  <a:cubicBezTo>
                    <a:pt x="439" y="807"/>
                    <a:pt x="437" y="809"/>
                    <a:pt x="437" y="811"/>
                  </a:cubicBezTo>
                  <a:cubicBezTo>
                    <a:pt x="438" y="810"/>
                    <a:pt x="440" y="809"/>
                    <a:pt x="441" y="810"/>
                  </a:cubicBezTo>
                  <a:close/>
                  <a:moveTo>
                    <a:pt x="220" y="474"/>
                  </a:moveTo>
                  <a:cubicBezTo>
                    <a:pt x="219" y="474"/>
                    <a:pt x="217" y="476"/>
                    <a:pt x="218" y="478"/>
                  </a:cubicBezTo>
                  <a:cubicBezTo>
                    <a:pt x="219" y="477"/>
                    <a:pt x="220" y="476"/>
                    <a:pt x="220" y="474"/>
                  </a:cubicBezTo>
                  <a:close/>
                  <a:moveTo>
                    <a:pt x="391" y="728"/>
                  </a:moveTo>
                  <a:cubicBezTo>
                    <a:pt x="391" y="728"/>
                    <a:pt x="393" y="728"/>
                    <a:pt x="392" y="726"/>
                  </a:cubicBezTo>
                  <a:cubicBezTo>
                    <a:pt x="391" y="727"/>
                    <a:pt x="391" y="727"/>
                    <a:pt x="390" y="725"/>
                  </a:cubicBezTo>
                  <a:cubicBezTo>
                    <a:pt x="389" y="726"/>
                    <a:pt x="387" y="726"/>
                    <a:pt x="388" y="727"/>
                  </a:cubicBezTo>
                  <a:cubicBezTo>
                    <a:pt x="389" y="726"/>
                    <a:pt x="391" y="727"/>
                    <a:pt x="391" y="728"/>
                  </a:cubicBezTo>
                  <a:close/>
                  <a:moveTo>
                    <a:pt x="307" y="601"/>
                  </a:moveTo>
                  <a:cubicBezTo>
                    <a:pt x="306" y="599"/>
                    <a:pt x="305" y="597"/>
                    <a:pt x="305" y="596"/>
                  </a:cubicBezTo>
                  <a:cubicBezTo>
                    <a:pt x="304" y="598"/>
                    <a:pt x="305" y="600"/>
                    <a:pt x="305" y="602"/>
                  </a:cubicBezTo>
                  <a:lnTo>
                    <a:pt x="307" y="601"/>
                  </a:lnTo>
                  <a:close/>
                  <a:moveTo>
                    <a:pt x="261" y="526"/>
                  </a:moveTo>
                  <a:cubicBezTo>
                    <a:pt x="260" y="526"/>
                    <a:pt x="257" y="527"/>
                    <a:pt x="258" y="530"/>
                  </a:cubicBezTo>
                  <a:cubicBezTo>
                    <a:pt x="258" y="527"/>
                    <a:pt x="261" y="529"/>
                    <a:pt x="261" y="526"/>
                  </a:cubicBezTo>
                  <a:close/>
                  <a:moveTo>
                    <a:pt x="297" y="580"/>
                  </a:moveTo>
                  <a:cubicBezTo>
                    <a:pt x="296" y="581"/>
                    <a:pt x="295" y="582"/>
                    <a:pt x="295" y="584"/>
                  </a:cubicBezTo>
                  <a:cubicBezTo>
                    <a:pt x="296" y="583"/>
                    <a:pt x="299" y="582"/>
                    <a:pt x="297" y="580"/>
                  </a:cubicBezTo>
                  <a:close/>
                  <a:moveTo>
                    <a:pt x="299" y="577"/>
                  </a:moveTo>
                  <a:cubicBezTo>
                    <a:pt x="299" y="576"/>
                    <a:pt x="298" y="575"/>
                    <a:pt x="298" y="574"/>
                  </a:cubicBezTo>
                  <a:cubicBezTo>
                    <a:pt x="296" y="576"/>
                    <a:pt x="296" y="572"/>
                    <a:pt x="295" y="571"/>
                  </a:cubicBezTo>
                  <a:cubicBezTo>
                    <a:pt x="294" y="571"/>
                    <a:pt x="293" y="570"/>
                    <a:pt x="291" y="570"/>
                  </a:cubicBezTo>
                  <a:cubicBezTo>
                    <a:pt x="294" y="572"/>
                    <a:pt x="297" y="577"/>
                    <a:pt x="299" y="577"/>
                  </a:cubicBezTo>
                  <a:close/>
                  <a:moveTo>
                    <a:pt x="406" y="731"/>
                  </a:moveTo>
                  <a:cubicBezTo>
                    <a:pt x="406" y="730"/>
                    <a:pt x="407" y="730"/>
                    <a:pt x="408" y="729"/>
                  </a:cubicBezTo>
                  <a:cubicBezTo>
                    <a:pt x="408" y="729"/>
                    <a:pt x="408" y="728"/>
                    <a:pt x="407" y="728"/>
                  </a:cubicBezTo>
                  <a:cubicBezTo>
                    <a:pt x="407" y="727"/>
                    <a:pt x="407" y="727"/>
                    <a:pt x="406" y="727"/>
                  </a:cubicBezTo>
                  <a:cubicBezTo>
                    <a:pt x="407" y="730"/>
                    <a:pt x="404" y="729"/>
                    <a:pt x="404" y="728"/>
                  </a:cubicBezTo>
                  <a:cubicBezTo>
                    <a:pt x="405" y="730"/>
                    <a:pt x="404" y="730"/>
                    <a:pt x="406" y="731"/>
                  </a:cubicBezTo>
                  <a:close/>
                  <a:moveTo>
                    <a:pt x="269" y="524"/>
                  </a:moveTo>
                  <a:cubicBezTo>
                    <a:pt x="267" y="522"/>
                    <a:pt x="272" y="522"/>
                    <a:pt x="270" y="520"/>
                  </a:cubicBezTo>
                  <a:cubicBezTo>
                    <a:pt x="268" y="520"/>
                    <a:pt x="267" y="524"/>
                    <a:pt x="269" y="524"/>
                  </a:cubicBezTo>
                  <a:close/>
                  <a:moveTo>
                    <a:pt x="236" y="476"/>
                  </a:moveTo>
                  <a:cubicBezTo>
                    <a:pt x="238" y="474"/>
                    <a:pt x="239" y="475"/>
                    <a:pt x="240" y="475"/>
                  </a:cubicBezTo>
                  <a:cubicBezTo>
                    <a:pt x="239" y="474"/>
                    <a:pt x="238" y="473"/>
                    <a:pt x="238" y="472"/>
                  </a:cubicBezTo>
                  <a:cubicBezTo>
                    <a:pt x="236" y="473"/>
                    <a:pt x="235" y="474"/>
                    <a:pt x="236" y="476"/>
                  </a:cubicBezTo>
                  <a:close/>
                  <a:moveTo>
                    <a:pt x="306" y="565"/>
                  </a:moveTo>
                  <a:cubicBezTo>
                    <a:pt x="305" y="565"/>
                    <a:pt x="305" y="565"/>
                    <a:pt x="305" y="565"/>
                  </a:cubicBezTo>
                  <a:cubicBezTo>
                    <a:pt x="306" y="568"/>
                    <a:pt x="307" y="570"/>
                    <a:pt x="306" y="572"/>
                  </a:cubicBezTo>
                  <a:cubicBezTo>
                    <a:pt x="304" y="570"/>
                    <a:pt x="304" y="574"/>
                    <a:pt x="305" y="576"/>
                  </a:cubicBezTo>
                  <a:cubicBezTo>
                    <a:pt x="307" y="574"/>
                    <a:pt x="307" y="570"/>
                    <a:pt x="310" y="573"/>
                  </a:cubicBezTo>
                  <a:cubicBezTo>
                    <a:pt x="309" y="570"/>
                    <a:pt x="306" y="567"/>
                    <a:pt x="306" y="565"/>
                  </a:cubicBezTo>
                  <a:close/>
                  <a:moveTo>
                    <a:pt x="294" y="554"/>
                  </a:moveTo>
                  <a:cubicBezTo>
                    <a:pt x="293" y="554"/>
                    <a:pt x="292" y="553"/>
                    <a:pt x="291" y="554"/>
                  </a:cubicBezTo>
                  <a:cubicBezTo>
                    <a:pt x="292" y="557"/>
                    <a:pt x="295" y="556"/>
                    <a:pt x="294" y="554"/>
                  </a:cubicBezTo>
                  <a:close/>
                  <a:moveTo>
                    <a:pt x="214" y="433"/>
                  </a:moveTo>
                  <a:cubicBezTo>
                    <a:pt x="214" y="434"/>
                    <a:pt x="211" y="434"/>
                    <a:pt x="212" y="435"/>
                  </a:cubicBezTo>
                  <a:cubicBezTo>
                    <a:pt x="214" y="435"/>
                    <a:pt x="216" y="436"/>
                    <a:pt x="214" y="433"/>
                  </a:cubicBezTo>
                  <a:close/>
                  <a:moveTo>
                    <a:pt x="319" y="587"/>
                  </a:moveTo>
                  <a:cubicBezTo>
                    <a:pt x="317" y="586"/>
                    <a:pt x="315" y="589"/>
                    <a:pt x="316" y="591"/>
                  </a:cubicBezTo>
                  <a:cubicBezTo>
                    <a:pt x="318" y="589"/>
                    <a:pt x="319" y="589"/>
                    <a:pt x="319" y="587"/>
                  </a:cubicBezTo>
                  <a:close/>
                  <a:moveTo>
                    <a:pt x="193" y="396"/>
                  </a:moveTo>
                  <a:cubicBezTo>
                    <a:pt x="194" y="398"/>
                    <a:pt x="191" y="397"/>
                    <a:pt x="190" y="398"/>
                  </a:cubicBezTo>
                  <a:cubicBezTo>
                    <a:pt x="191" y="399"/>
                    <a:pt x="191" y="400"/>
                    <a:pt x="191" y="401"/>
                  </a:cubicBezTo>
                  <a:cubicBezTo>
                    <a:pt x="192" y="399"/>
                    <a:pt x="196" y="398"/>
                    <a:pt x="193" y="396"/>
                  </a:cubicBezTo>
                  <a:close/>
                  <a:moveTo>
                    <a:pt x="243" y="475"/>
                  </a:moveTo>
                  <a:cubicBezTo>
                    <a:pt x="242" y="475"/>
                    <a:pt x="242" y="477"/>
                    <a:pt x="243" y="479"/>
                  </a:cubicBezTo>
                  <a:cubicBezTo>
                    <a:pt x="246" y="478"/>
                    <a:pt x="243" y="476"/>
                    <a:pt x="243" y="475"/>
                  </a:cubicBezTo>
                  <a:close/>
                  <a:moveTo>
                    <a:pt x="322" y="593"/>
                  </a:moveTo>
                  <a:cubicBezTo>
                    <a:pt x="322" y="592"/>
                    <a:pt x="322" y="591"/>
                    <a:pt x="321" y="589"/>
                  </a:cubicBezTo>
                  <a:cubicBezTo>
                    <a:pt x="320" y="590"/>
                    <a:pt x="319" y="591"/>
                    <a:pt x="318" y="591"/>
                  </a:cubicBezTo>
                  <a:cubicBezTo>
                    <a:pt x="320" y="593"/>
                    <a:pt x="321" y="594"/>
                    <a:pt x="322" y="593"/>
                  </a:cubicBezTo>
                  <a:close/>
                  <a:moveTo>
                    <a:pt x="251" y="485"/>
                  </a:moveTo>
                  <a:cubicBezTo>
                    <a:pt x="252" y="486"/>
                    <a:pt x="249" y="487"/>
                    <a:pt x="252" y="488"/>
                  </a:cubicBezTo>
                  <a:cubicBezTo>
                    <a:pt x="251" y="488"/>
                    <a:pt x="251" y="489"/>
                    <a:pt x="251" y="489"/>
                  </a:cubicBezTo>
                  <a:cubicBezTo>
                    <a:pt x="253" y="491"/>
                    <a:pt x="253" y="485"/>
                    <a:pt x="251" y="485"/>
                  </a:cubicBezTo>
                  <a:close/>
                  <a:moveTo>
                    <a:pt x="461" y="794"/>
                  </a:moveTo>
                  <a:cubicBezTo>
                    <a:pt x="459" y="797"/>
                    <a:pt x="457" y="796"/>
                    <a:pt x="458" y="799"/>
                  </a:cubicBezTo>
                  <a:cubicBezTo>
                    <a:pt x="460" y="798"/>
                    <a:pt x="461" y="796"/>
                    <a:pt x="461" y="794"/>
                  </a:cubicBezTo>
                  <a:close/>
                  <a:moveTo>
                    <a:pt x="325" y="590"/>
                  </a:moveTo>
                  <a:cubicBezTo>
                    <a:pt x="324" y="587"/>
                    <a:pt x="323" y="590"/>
                    <a:pt x="322" y="587"/>
                  </a:cubicBezTo>
                  <a:cubicBezTo>
                    <a:pt x="323" y="587"/>
                    <a:pt x="324" y="586"/>
                    <a:pt x="323" y="585"/>
                  </a:cubicBezTo>
                  <a:cubicBezTo>
                    <a:pt x="321" y="587"/>
                    <a:pt x="321" y="587"/>
                    <a:pt x="321" y="587"/>
                  </a:cubicBezTo>
                  <a:cubicBezTo>
                    <a:pt x="322" y="588"/>
                    <a:pt x="322" y="589"/>
                    <a:pt x="322" y="591"/>
                  </a:cubicBezTo>
                  <a:cubicBezTo>
                    <a:pt x="323" y="589"/>
                    <a:pt x="324" y="591"/>
                    <a:pt x="325" y="590"/>
                  </a:cubicBezTo>
                  <a:close/>
                  <a:moveTo>
                    <a:pt x="304" y="555"/>
                  </a:moveTo>
                  <a:cubicBezTo>
                    <a:pt x="302" y="556"/>
                    <a:pt x="301" y="557"/>
                    <a:pt x="303" y="559"/>
                  </a:cubicBezTo>
                  <a:cubicBezTo>
                    <a:pt x="303" y="557"/>
                    <a:pt x="306" y="557"/>
                    <a:pt x="304" y="555"/>
                  </a:cubicBezTo>
                  <a:close/>
                  <a:moveTo>
                    <a:pt x="300" y="550"/>
                  </a:moveTo>
                  <a:cubicBezTo>
                    <a:pt x="300" y="548"/>
                    <a:pt x="299" y="547"/>
                    <a:pt x="299" y="546"/>
                  </a:cubicBezTo>
                  <a:cubicBezTo>
                    <a:pt x="299" y="548"/>
                    <a:pt x="297" y="551"/>
                    <a:pt x="299" y="552"/>
                  </a:cubicBezTo>
                  <a:cubicBezTo>
                    <a:pt x="299" y="551"/>
                    <a:pt x="300" y="550"/>
                    <a:pt x="300" y="550"/>
                  </a:cubicBezTo>
                  <a:close/>
                  <a:moveTo>
                    <a:pt x="271" y="497"/>
                  </a:moveTo>
                  <a:cubicBezTo>
                    <a:pt x="270" y="496"/>
                    <a:pt x="270" y="496"/>
                    <a:pt x="270" y="496"/>
                  </a:cubicBezTo>
                  <a:cubicBezTo>
                    <a:pt x="269" y="495"/>
                    <a:pt x="269" y="495"/>
                    <a:pt x="269" y="495"/>
                  </a:cubicBezTo>
                  <a:cubicBezTo>
                    <a:pt x="269" y="498"/>
                    <a:pt x="266" y="498"/>
                    <a:pt x="265" y="498"/>
                  </a:cubicBezTo>
                  <a:cubicBezTo>
                    <a:pt x="267" y="501"/>
                    <a:pt x="269" y="499"/>
                    <a:pt x="271" y="499"/>
                  </a:cubicBezTo>
                  <a:cubicBezTo>
                    <a:pt x="269" y="497"/>
                    <a:pt x="269" y="498"/>
                    <a:pt x="271" y="497"/>
                  </a:cubicBezTo>
                  <a:close/>
                  <a:moveTo>
                    <a:pt x="336" y="592"/>
                  </a:moveTo>
                  <a:cubicBezTo>
                    <a:pt x="335" y="591"/>
                    <a:pt x="335" y="590"/>
                    <a:pt x="334" y="589"/>
                  </a:cubicBezTo>
                  <a:cubicBezTo>
                    <a:pt x="333" y="590"/>
                    <a:pt x="333" y="591"/>
                    <a:pt x="333" y="592"/>
                  </a:cubicBezTo>
                  <a:cubicBezTo>
                    <a:pt x="334" y="592"/>
                    <a:pt x="335" y="594"/>
                    <a:pt x="336" y="592"/>
                  </a:cubicBezTo>
                  <a:close/>
                  <a:moveTo>
                    <a:pt x="312" y="553"/>
                  </a:moveTo>
                  <a:cubicBezTo>
                    <a:pt x="311" y="551"/>
                    <a:pt x="309" y="551"/>
                    <a:pt x="308" y="551"/>
                  </a:cubicBezTo>
                  <a:cubicBezTo>
                    <a:pt x="309" y="552"/>
                    <a:pt x="309" y="553"/>
                    <a:pt x="309" y="554"/>
                  </a:cubicBezTo>
                  <a:cubicBezTo>
                    <a:pt x="310" y="552"/>
                    <a:pt x="311" y="554"/>
                    <a:pt x="312" y="553"/>
                  </a:cubicBezTo>
                  <a:close/>
                  <a:moveTo>
                    <a:pt x="321" y="564"/>
                  </a:moveTo>
                  <a:cubicBezTo>
                    <a:pt x="320" y="563"/>
                    <a:pt x="319" y="563"/>
                    <a:pt x="319" y="562"/>
                  </a:cubicBezTo>
                  <a:cubicBezTo>
                    <a:pt x="320" y="562"/>
                    <a:pt x="320" y="562"/>
                    <a:pt x="320" y="562"/>
                  </a:cubicBezTo>
                  <a:cubicBezTo>
                    <a:pt x="320" y="564"/>
                    <a:pt x="322" y="564"/>
                    <a:pt x="323" y="563"/>
                  </a:cubicBezTo>
                  <a:cubicBezTo>
                    <a:pt x="322" y="561"/>
                    <a:pt x="320" y="560"/>
                    <a:pt x="319" y="559"/>
                  </a:cubicBezTo>
                  <a:cubicBezTo>
                    <a:pt x="320" y="561"/>
                    <a:pt x="318" y="561"/>
                    <a:pt x="318" y="562"/>
                  </a:cubicBezTo>
                  <a:cubicBezTo>
                    <a:pt x="318" y="563"/>
                    <a:pt x="319" y="565"/>
                    <a:pt x="319" y="566"/>
                  </a:cubicBezTo>
                  <a:lnTo>
                    <a:pt x="321" y="564"/>
                  </a:lnTo>
                  <a:close/>
                  <a:moveTo>
                    <a:pt x="421" y="713"/>
                  </a:moveTo>
                  <a:cubicBezTo>
                    <a:pt x="420" y="713"/>
                    <a:pt x="419" y="712"/>
                    <a:pt x="418" y="713"/>
                  </a:cubicBezTo>
                  <a:cubicBezTo>
                    <a:pt x="419" y="715"/>
                    <a:pt x="422" y="716"/>
                    <a:pt x="421" y="713"/>
                  </a:cubicBezTo>
                  <a:close/>
                  <a:moveTo>
                    <a:pt x="339" y="587"/>
                  </a:moveTo>
                  <a:cubicBezTo>
                    <a:pt x="338" y="585"/>
                    <a:pt x="336" y="586"/>
                    <a:pt x="334" y="586"/>
                  </a:cubicBezTo>
                  <a:cubicBezTo>
                    <a:pt x="335" y="587"/>
                    <a:pt x="335" y="588"/>
                    <a:pt x="336" y="589"/>
                  </a:cubicBezTo>
                  <a:cubicBezTo>
                    <a:pt x="337" y="587"/>
                    <a:pt x="337" y="586"/>
                    <a:pt x="339" y="587"/>
                  </a:cubicBezTo>
                  <a:close/>
                  <a:moveTo>
                    <a:pt x="215" y="403"/>
                  </a:moveTo>
                  <a:cubicBezTo>
                    <a:pt x="216" y="405"/>
                    <a:pt x="215" y="405"/>
                    <a:pt x="217" y="407"/>
                  </a:cubicBezTo>
                  <a:cubicBezTo>
                    <a:pt x="219" y="406"/>
                    <a:pt x="216" y="403"/>
                    <a:pt x="215" y="403"/>
                  </a:cubicBezTo>
                  <a:close/>
                  <a:moveTo>
                    <a:pt x="423" y="715"/>
                  </a:moveTo>
                  <a:cubicBezTo>
                    <a:pt x="423" y="714"/>
                    <a:pt x="423" y="714"/>
                    <a:pt x="423" y="714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1" y="715"/>
                    <a:pt x="423" y="714"/>
                    <a:pt x="422" y="714"/>
                  </a:cubicBezTo>
                  <a:cubicBezTo>
                    <a:pt x="422" y="714"/>
                    <a:pt x="422" y="714"/>
                    <a:pt x="422" y="714"/>
                  </a:cubicBezTo>
                  <a:cubicBezTo>
                    <a:pt x="422" y="714"/>
                    <a:pt x="422" y="714"/>
                    <a:pt x="422" y="714"/>
                  </a:cubicBezTo>
                  <a:cubicBezTo>
                    <a:pt x="422" y="714"/>
                    <a:pt x="422" y="714"/>
                    <a:pt x="422" y="714"/>
                  </a:cubicBezTo>
                  <a:cubicBezTo>
                    <a:pt x="422" y="714"/>
                    <a:pt x="422" y="714"/>
                    <a:pt x="422" y="714"/>
                  </a:cubicBezTo>
                  <a:cubicBezTo>
                    <a:pt x="422" y="714"/>
                    <a:pt x="423" y="714"/>
                    <a:pt x="423" y="714"/>
                  </a:cubicBezTo>
                  <a:cubicBezTo>
                    <a:pt x="424" y="714"/>
                    <a:pt x="424" y="714"/>
                    <a:pt x="424" y="712"/>
                  </a:cubicBezTo>
                  <a:cubicBezTo>
                    <a:pt x="423" y="712"/>
                    <a:pt x="422" y="712"/>
                    <a:pt x="422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4" y="711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1" y="712"/>
                    <a:pt x="421" y="712"/>
                  </a:cubicBezTo>
                  <a:cubicBezTo>
                    <a:pt x="422" y="713"/>
                    <a:pt x="422" y="713"/>
                    <a:pt x="423" y="715"/>
                  </a:cubicBezTo>
                  <a:close/>
                  <a:moveTo>
                    <a:pt x="471" y="791"/>
                  </a:moveTo>
                  <a:cubicBezTo>
                    <a:pt x="472" y="792"/>
                    <a:pt x="476" y="789"/>
                    <a:pt x="475" y="788"/>
                  </a:cubicBezTo>
                  <a:cubicBezTo>
                    <a:pt x="473" y="788"/>
                    <a:pt x="473" y="790"/>
                    <a:pt x="471" y="791"/>
                  </a:cubicBezTo>
                  <a:close/>
                  <a:moveTo>
                    <a:pt x="320" y="554"/>
                  </a:moveTo>
                  <a:cubicBezTo>
                    <a:pt x="318" y="552"/>
                    <a:pt x="321" y="552"/>
                    <a:pt x="319" y="551"/>
                  </a:cubicBezTo>
                  <a:cubicBezTo>
                    <a:pt x="317" y="551"/>
                    <a:pt x="317" y="555"/>
                    <a:pt x="320" y="554"/>
                  </a:cubicBezTo>
                  <a:close/>
                  <a:moveTo>
                    <a:pt x="347" y="590"/>
                  </a:moveTo>
                  <a:cubicBezTo>
                    <a:pt x="345" y="588"/>
                    <a:pt x="346" y="588"/>
                    <a:pt x="345" y="586"/>
                  </a:cubicBezTo>
                  <a:cubicBezTo>
                    <a:pt x="343" y="587"/>
                    <a:pt x="346" y="591"/>
                    <a:pt x="347" y="590"/>
                  </a:cubicBezTo>
                  <a:close/>
                  <a:moveTo>
                    <a:pt x="427" y="710"/>
                  </a:moveTo>
                  <a:cubicBezTo>
                    <a:pt x="426" y="711"/>
                    <a:pt x="424" y="711"/>
                    <a:pt x="425" y="712"/>
                  </a:cubicBezTo>
                  <a:cubicBezTo>
                    <a:pt x="426" y="713"/>
                    <a:pt x="428" y="712"/>
                    <a:pt x="427" y="710"/>
                  </a:cubicBezTo>
                  <a:close/>
                  <a:moveTo>
                    <a:pt x="349" y="579"/>
                  </a:moveTo>
                  <a:cubicBezTo>
                    <a:pt x="350" y="578"/>
                    <a:pt x="350" y="577"/>
                    <a:pt x="350" y="575"/>
                  </a:cubicBezTo>
                  <a:cubicBezTo>
                    <a:pt x="349" y="579"/>
                    <a:pt x="342" y="577"/>
                    <a:pt x="341" y="581"/>
                  </a:cubicBezTo>
                  <a:cubicBezTo>
                    <a:pt x="344" y="581"/>
                    <a:pt x="346" y="577"/>
                    <a:pt x="349" y="579"/>
                  </a:cubicBezTo>
                  <a:close/>
                  <a:moveTo>
                    <a:pt x="349" y="589"/>
                  </a:moveTo>
                  <a:cubicBezTo>
                    <a:pt x="350" y="589"/>
                    <a:pt x="350" y="589"/>
                    <a:pt x="350" y="589"/>
                  </a:cubicBezTo>
                  <a:cubicBezTo>
                    <a:pt x="350" y="589"/>
                    <a:pt x="350" y="589"/>
                    <a:pt x="350" y="589"/>
                  </a:cubicBezTo>
                  <a:cubicBezTo>
                    <a:pt x="350" y="589"/>
                    <a:pt x="350" y="589"/>
                    <a:pt x="350" y="589"/>
                  </a:cubicBezTo>
                  <a:cubicBezTo>
                    <a:pt x="350" y="589"/>
                    <a:pt x="350" y="589"/>
                    <a:pt x="351" y="589"/>
                  </a:cubicBezTo>
                  <a:cubicBezTo>
                    <a:pt x="350" y="588"/>
                    <a:pt x="349" y="588"/>
                    <a:pt x="349" y="587"/>
                  </a:cubicBezTo>
                  <a:cubicBezTo>
                    <a:pt x="349" y="587"/>
                    <a:pt x="348" y="587"/>
                    <a:pt x="348" y="587"/>
                  </a:cubicBezTo>
                  <a:cubicBezTo>
                    <a:pt x="348" y="587"/>
                    <a:pt x="348" y="587"/>
                    <a:pt x="348" y="587"/>
                  </a:cubicBezTo>
                  <a:cubicBezTo>
                    <a:pt x="347" y="586"/>
                    <a:pt x="347" y="587"/>
                    <a:pt x="348" y="589"/>
                  </a:cubicBezTo>
                  <a:cubicBezTo>
                    <a:pt x="348" y="589"/>
                    <a:pt x="347" y="589"/>
                    <a:pt x="348" y="590"/>
                  </a:cubicBezTo>
                  <a:cubicBezTo>
                    <a:pt x="348" y="589"/>
                    <a:pt x="349" y="589"/>
                    <a:pt x="349" y="589"/>
                  </a:cubicBezTo>
                  <a:close/>
                  <a:moveTo>
                    <a:pt x="355" y="585"/>
                  </a:moveTo>
                  <a:cubicBezTo>
                    <a:pt x="355" y="584"/>
                    <a:pt x="354" y="583"/>
                    <a:pt x="354" y="583"/>
                  </a:cubicBezTo>
                  <a:cubicBezTo>
                    <a:pt x="355" y="582"/>
                    <a:pt x="356" y="582"/>
                    <a:pt x="355" y="581"/>
                  </a:cubicBezTo>
                  <a:cubicBezTo>
                    <a:pt x="354" y="582"/>
                    <a:pt x="353" y="581"/>
                    <a:pt x="352" y="582"/>
                  </a:cubicBezTo>
                  <a:cubicBezTo>
                    <a:pt x="353" y="584"/>
                    <a:pt x="354" y="586"/>
                    <a:pt x="355" y="585"/>
                  </a:cubicBezTo>
                  <a:close/>
                  <a:moveTo>
                    <a:pt x="353" y="572"/>
                  </a:moveTo>
                  <a:cubicBezTo>
                    <a:pt x="352" y="573"/>
                    <a:pt x="351" y="574"/>
                    <a:pt x="352" y="576"/>
                  </a:cubicBezTo>
                  <a:cubicBezTo>
                    <a:pt x="354" y="576"/>
                    <a:pt x="354" y="574"/>
                    <a:pt x="353" y="572"/>
                  </a:cubicBezTo>
                  <a:close/>
                  <a:moveTo>
                    <a:pt x="481" y="769"/>
                  </a:moveTo>
                  <a:cubicBezTo>
                    <a:pt x="480" y="767"/>
                    <a:pt x="479" y="768"/>
                    <a:pt x="478" y="769"/>
                  </a:cubicBezTo>
                  <a:cubicBezTo>
                    <a:pt x="479" y="770"/>
                    <a:pt x="479" y="770"/>
                    <a:pt x="479" y="771"/>
                  </a:cubicBezTo>
                  <a:cubicBezTo>
                    <a:pt x="480" y="770"/>
                    <a:pt x="480" y="769"/>
                    <a:pt x="481" y="769"/>
                  </a:cubicBezTo>
                  <a:close/>
                  <a:moveTo>
                    <a:pt x="359" y="578"/>
                  </a:moveTo>
                  <a:cubicBezTo>
                    <a:pt x="357" y="575"/>
                    <a:pt x="356" y="575"/>
                    <a:pt x="354" y="576"/>
                  </a:cubicBezTo>
                  <a:cubicBezTo>
                    <a:pt x="355" y="577"/>
                    <a:pt x="356" y="578"/>
                    <a:pt x="356" y="579"/>
                  </a:cubicBezTo>
                  <a:cubicBezTo>
                    <a:pt x="357" y="579"/>
                    <a:pt x="358" y="578"/>
                    <a:pt x="359" y="578"/>
                  </a:cubicBezTo>
                  <a:close/>
                  <a:moveTo>
                    <a:pt x="255" y="414"/>
                  </a:moveTo>
                  <a:cubicBezTo>
                    <a:pt x="254" y="412"/>
                    <a:pt x="250" y="412"/>
                    <a:pt x="252" y="415"/>
                  </a:cubicBezTo>
                  <a:cubicBezTo>
                    <a:pt x="253" y="413"/>
                    <a:pt x="254" y="416"/>
                    <a:pt x="255" y="414"/>
                  </a:cubicBezTo>
                  <a:close/>
                  <a:moveTo>
                    <a:pt x="344" y="547"/>
                  </a:moveTo>
                  <a:cubicBezTo>
                    <a:pt x="341" y="543"/>
                    <a:pt x="341" y="548"/>
                    <a:pt x="338" y="547"/>
                  </a:cubicBezTo>
                  <a:cubicBezTo>
                    <a:pt x="340" y="551"/>
                    <a:pt x="342" y="548"/>
                    <a:pt x="344" y="547"/>
                  </a:cubicBezTo>
                  <a:close/>
                  <a:moveTo>
                    <a:pt x="209" y="323"/>
                  </a:moveTo>
                  <a:cubicBezTo>
                    <a:pt x="206" y="328"/>
                    <a:pt x="204" y="327"/>
                    <a:pt x="199" y="328"/>
                  </a:cubicBezTo>
                  <a:cubicBezTo>
                    <a:pt x="200" y="329"/>
                    <a:pt x="201" y="331"/>
                    <a:pt x="201" y="332"/>
                  </a:cubicBezTo>
                  <a:cubicBezTo>
                    <a:pt x="204" y="331"/>
                    <a:pt x="205" y="327"/>
                    <a:pt x="209" y="327"/>
                  </a:cubicBezTo>
                  <a:cubicBezTo>
                    <a:pt x="207" y="325"/>
                    <a:pt x="211" y="325"/>
                    <a:pt x="209" y="323"/>
                  </a:cubicBezTo>
                  <a:close/>
                  <a:moveTo>
                    <a:pt x="364" y="578"/>
                  </a:moveTo>
                  <a:cubicBezTo>
                    <a:pt x="363" y="576"/>
                    <a:pt x="359" y="574"/>
                    <a:pt x="359" y="577"/>
                  </a:cubicBezTo>
                  <a:cubicBezTo>
                    <a:pt x="361" y="577"/>
                    <a:pt x="363" y="578"/>
                    <a:pt x="364" y="578"/>
                  </a:cubicBezTo>
                  <a:close/>
                  <a:moveTo>
                    <a:pt x="491" y="772"/>
                  </a:moveTo>
                  <a:cubicBezTo>
                    <a:pt x="490" y="773"/>
                    <a:pt x="489" y="773"/>
                    <a:pt x="488" y="773"/>
                  </a:cubicBezTo>
                  <a:cubicBezTo>
                    <a:pt x="489" y="774"/>
                    <a:pt x="489" y="775"/>
                    <a:pt x="489" y="775"/>
                  </a:cubicBezTo>
                  <a:cubicBezTo>
                    <a:pt x="491" y="775"/>
                    <a:pt x="492" y="774"/>
                    <a:pt x="491" y="772"/>
                  </a:cubicBezTo>
                  <a:close/>
                  <a:moveTo>
                    <a:pt x="340" y="532"/>
                  </a:moveTo>
                  <a:cubicBezTo>
                    <a:pt x="339" y="530"/>
                    <a:pt x="336" y="529"/>
                    <a:pt x="337" y="526"/>
                  </a:cubicBezTo>
                  <a:cubicBezTo>
                    <a:pt x="335" y="527"/>
                    <a:pt x="334" y="524"/>
                    <a:pt x="333" y="525"/>
                  </a:cubicBezTo>
                  <a:cubicBezTo>
                    <a:pt x="336" y="528"/>
                    <a:pt x="336" y="532"/>
                    <a:pt x="338" y="533"/>
                  </a:cubicBezTo>
                  <a:cubicBezTo>
                    <a:pt x="337" y="531"/>
                    <a:pt x="340" y="533"/>
                    <a:pt x="340" y="532"/>
                  </a:cubicBezTo>
                  <a:close/>
                  <a:moveTo>
                    <a:pt x="374" y="581"/>
                  </a:moveTo>
                  <a:cubicBezTo>
                    <a:pt x="375" y="582"/>
                    <a:pt x="376" y="582"/>
                    <a:pt x="377" y="583"/>
                  </a:cubicBezTo>
                  <a:cubicBezTo>
                    <a:pt x="375" y="581"/>
                    <a:pt x="380" y="581"/>
                    <a:pt x="377" y="579"/>
                  </a:cubicBezTo>
                  <a:cubicBezTo>
                    <a:pt x="376" y="581"/>
                    <a:pt x="376" y="581"/>
                    <a:pt x="374" y="579"/>
                  </a:cubicBezTo>
                  <a:cubicBezTo>
                    <a:pt x="374" y="578"/>
                    <a:pt x="374" y="577"/>
                    <a:pt x="374" y="576"/>
                  </a:cubicBezTo>
                  <a:cubicBezTo>
                    <a:pt x="373" y="578"/>
                    <a:pt x="374" y="581"/>
                    <a:pt x="371" y="581"/>
                  </a:cubicBezTo>
                  <a:cubicBezTo>
                    <a:pt x="371" y="582"/>
                    <a:pt x="371" y="583"/>
                    <a:pt x="373" y="584"/>
                  </a:cubicBezTo>
                  <a:cubicBezTo>
                    <a:pt x="375" y="584"/>
                    <a:pt x="372" y="581"/>
                    <a:pt x="374" y="581"/>
                  </a:cubicBezTo>
                  <a:close/>
                  <a:moveTo>
                    <a:pt x="352" y="543"/>
                  </a:moveTo>
                  <a:cubicBezTo>
                    <a:pt x="351" y="543"/>
                    <a:pt x="347" y="544"/>
                    <a:pt x="349" y="546"/>
                  </a:cubicBezTo>
                  <a:cubicBezTo>
                    <a:pt x="349" y="544"/>
                    <a:pt x="352" y="546"/>
                    <a:pt x="352" y="543"/>
                  </a:cubicBezTo>
                  <a:close/>
                  <a:moveTo>
                    <a:pt x="352" y="533"/>
                  </a:moveTo>
                  <a:cubicBezTo>
                    <a:pt x="351" y="534"/>
                    <a:pt x="350" y="533"/>
                    <a:pt x="348" y="535"/>
                  </a:cubicBezTo>
                  <a:cubicBezTo>
                    <a:pt x="347" y="534"/>
                    <a:pt x="346" y="531"/>
                    <a:pt x="345" y="532"/>
                  </a:cubicBezTo>
                  <a:cubicBezTo>
                    <a:pt x="348" y="534"/>
                    <a:pt x="345" y="535"/>
                    <a:pt x="346" y="537"/>
                  </a:cubicBezTo>
                  <a:cubicBezTo>
                    <a:pt x="349" y="535"/>
                    <a:pt x="353" y="537"/>
                    <a:pt x="352" y="533"/>
                  </a:cubicBezTo>
                  <a:close/>
                  <a:moveTo>
                    <a:pt x="223" y="336"/>
                  </a:moveTo>
                  <a:cubicBezTo>
                    <a:pt x="222" y="337"/>
                    <a:pt x="218" y="339"/>
                    <a:pt x="220" y="340"/>
                  </a:cubicBezTo>
                  <a:cubicBezTo>
                    <a:pt x="221" y="339"/>
                    <a:pt x="225" y="337"/>
                    <a:pt x="223" y="336"/>
                  </a:cubicBezTo>
                  <a:close/>
                  <a:moveTo>
                    <a:pt x="367" y="560"/>
                  </a:moveTo>
                  <a:cubicBezTo>
                    <a:pt x="367" y="560"/>
                    <a:pt x="362" y="561"/>
                    <a:pt x="364" y="564"/>
                  </a:cubicBezTo>
                  <a:cubicBezTo>
                    <a:pt x="364" y="561"/>
                    <a:pt x="368" y="563"/>
                    <a:pt x="367" y="560"/>
                  </a:cubicBezTo>
                  <a:close/>
                  <a:moveTo>
                    <a:pt x="337" y="516"/>
                  </a:moveTo>
                  <a:cubicBezTo>
                    <a:pt x="335" y="512"/>
                    <a:pt x="333" y="513"/>
                    <a:pt x="331" y="513"/>
                  </a:cubicBezTo>
                  <a:cubicBezTo>
                    <a:pt x="333" y="516"/>
                    <a:pt x="335" y="515"/>
                    <a:pt x="337" y="516"/>
                  </a:cubicBezTo>
                  <a:close/>
                  <a:moveTo>
                    <a:pt x="258" y="387"/>
                  </a:moveTo>
                  <a:cubicBezTo>
                    <a:pt x="257" y="386"/>
                    <a:pt x="254" y="388"/>
                    <a:pt x="255" y="391"/>
                  </a:cubicBezTo>
                  <a:cubicBezTo>
                    <a:pt x="257" y="390"/>
                    <a:pt x="258" y="389"/>
                    <a:pt x="258" y="387"/>
                  </a:cubicBezTo>
                  <a:close/>
                  <a:moveTo>
                    <a:pt x="418" y="638"/>
                  </a:moveTo>
                  <a:cubicBezTo>
                    <a:pt x="416" y="638"/>
                    <a:pt x="417" y="635"/>
                    <a:pt x="417" y="634"/>
                  </a:cubicBezTo>
                  <a:cubicBezTo>
                    <a:pt x="416" y="634"/>
                    <a:pt x="415" y="636"/>
                    <a:pt x="415" y="637"/>
                  </a:cubicBezTo>
                  <a:cubicBezTo>
                    <a:pt x="416" y="637"/>
                    <a:pt x="418" y="642"/>
                    <a:pt x="418" y="638"/>
                  </a:cubicBezTo>
                  <a:close/>
                  <a:moveTo>
                    <a:pt x="220" y="319"/>
                  </a:moveTo>
                  <a:cubicBezTo>
                    <a:pt x="218" y="315"/>
                    <a:pt x="215" y="318"/>
                    <a:pt x="216" y="321"/>
                  </a:cubicBezTo>
                  <a:cubicBezTo>
                    <a:pt x="218" y="320"/>
                    <a:pt x="219" y="319"/>
                    <a:pt x="220" y="319"/>
                  </a:cubicBezTo>
                  <a:close/>
                  <a:moveTo>
                    <a:pt x="258" y="383"/>
                  </a:moveTo>
                  <a:cubicBezTo>
                    <a:pt x="259" y="383"/>
                    <a:pt x="261" y="382"/>
                    <a:pt x="259" y="381"/>
                  </a:cubicBezTo>
                  <a:cubicBezTo>
                    <a:pt x="258" y="381"/>
                    <a:pt x="258" y="382"/>
                    <a:pt x="258" y="382"/>
                  </a:cubicBezTo>
                  <a:cubicBezTo>
                    <a:pt x="257" y="382"/>
                    <a:pt x="257" y="381"/>
                    <a:pt x="256" y="381"/>
                  </a:cubicBezTo>
                  <a:cubicBezTo>
                    <a:pt x="257" y="382"/>
                    <a:pt x="257" y="383"/>
                    <a:pt x="258" y="383"/>
                  </a:cubicBezTo>
                  <a:close/>
                  <a:moveTo>
                    <a:pt x="376" y="551"/>
                  </a:moveTo>
                  <a:cubicBezTo>
                    <a:pt x="376" y="549"/>
                    <a:pt x="371" y="549"/>
                    <a:pt x="374" y="552"/>
                  </a:cubicBezTo>
                  <a:cubicBezTo>
                    <a:pt x="375" y="550"/>
                    <a:pt x="375" y="552"/>
                    <a:pt x="376" y="551"/>
                  </a:cubicBezTo>
                  <a:close/>
                  <a:moveTo>
                    <a:pt x="379" y="551"/>
                  </a:moveTo>
                  <a:cubicBezTo>
                    <a:pt x="378" y="549"/>
                    <a:pt x="380" y="548"/>
                    <a:pt x="378" y="545"/>
                  </a:cubicBezTo>
                  <a:cubicBezTo>
                    <a:pt x="377" y="550"/>
                    <a:pt x="374" y="543"/>
                    <a:pt x="372" y="543"/>
                  </a:cubicBezTo>
                  <a:cubicBezTo>
                    <a:pt x="375" y="547"/>
                    <a:pt x="377" y="549"/>
                    <a:pt x="379" y="551"/>
                  </a:cubicBezTo>
                  <a:close/>
                  <a:moveTo>
                    <a:pt x="270" y="379"/>
                  </a:moveTo>
                  <a:cubicBezTo>
                    <a:pt x="269" y="378"/>
                    <a:pt x="267" y="380"/>
                    <a:pt x="269" y="382"/>
                  </a:cubicBezTo>
                  <a:cubicBezTo>
                    <a:pt x="270" y="381"/>
                    <a:pt x="271" y="380"/>
                    <a:pt x="270" y="379"/>
                  </a:cubicBezTo>
                  <a:close/>
                  <a:moveTo>
                    <a:pt x="274" y="384"/>
                  </a:moveTo>
                  <a:cubicBezTo>
                    <a:pt x="273" y="382"/>
                    <a:pt x="277" y="378"/>
                    <a:pt x="280" y="381"/>
                  </a:cubicBezTo>
                  <a:cubicBezTo>
                    <a:pt x="282" y="380"/>
                    <a:pt x="281" y="376"/>
                    <a:pt x="284" y="377"/>
                  </a:cubicBezTo>
                  <a:cubicBezTo>
                    <a:pt x="283" y="375"/>
                    <a:pt x="281" y="375"/>
                    <a:pt x="282" y="372"/>
                  </a:cubicBezTo>
                  <a:cubicBezTo>
                    <a:pt x="280" y="373"/>
                    <a:pt x="279" y="375"/>
                    <a:pt x="282" y="376"/>
                  </a:cubicBezTo>
                  <a:cubicBezTo>
                    <a:pt x="278" y="378"/>
                    <a:pt x="272" y="379"/>
                    <a:pt x="271" y="385"/>
                  </a:cubicBezTo>
                  <a:cubicBezTo>
                    <a:pt x="272" y="384"/>
                    <a:pt x="273" y="385"/>
                    <a:pt x="274" y="384"/>
                  </a:cubicBezTo>
                  <a:close/>
                  <a:moveTo>
                    <a:pt x="560" y="829"/>
                  </a:moveTo>
                  <a:cubicBezTo>
                    <a:pt x="562" y="828"/>
                    <a:pt x="562" y="827"/>
                    <a:pt x="560" y="825"/>
                  </a:cubicBezTo>
                  <a:cubicBezTo>
                    <a:pt x="559" y="826"/>
                    <a:pt x="558" y="824"/>
                    <a:pt x="557" y="826"/>
                  </a:cubicBezTo>
                  <a:cubicBezTo>
                    <a:pt x="558" y="828"/>
                    <a:pt x="559" y="829"/>
                    <a:pt x="560" y="829"/>
                  </a:cubicBezTo>
                  <a:close/>
                  <a:moveTo>
                    <a:pt x="365" y="523"/>
                  </a:moveTo>
                  <a:cubicBezTo>
                    <a:pt x="364" y="523"/>
                    <a:pt x="364" y="521"/>
                    <a:pt x="363" y="521"/>
                  </a:cubicBezTo>
                  <a:cubicBezTo>
                    <a:pt x="364" y="523"/>
                    <a:pt x="363" y="523"/>
                    <a:pt x="364" y="525"/>
                  </a:cubicBezTo>
                  <a:cubicBezTo>
                    <a:pt x="365" y="525"/>
                    <a:pt x="366" y="525"/>
                    <a:pt x="365" y="523"/>
                  </a:cubicBezTo>
                  <a:close/>
                  <a:moveTo>
                    <a:pt x="373" y="534"/>
                  </a:moveTo>
                  <a:cubicBezTo>
                    <a:pt x="372" y="535"/>
                    <a:pt x="372" y="536"/>
                    <a:pt x="373" y="538"/>
                  </a:cubicBezTo>
                  <a:cubicBezTo>
                    <a:pt x="375" y="538"/>
                    <a:pt x="375" y="536"/>
                    <a:pt x="373" y="534"/>
                  </a:cubicBezTo>
                  <a:close/>
                  <a:moveTo>
                    <a:pt x="246" y="306"/>
                  </a:moveTo>
                  <a:cubicBezTo>
                    <a:pt x="243" y="304"/>
                    <a:pt x="242" y="304"/>
                    <a:pt x="239" y="303"/>
                  </a:cubicBezTo>
                  <a:cubicBezTo>
                    <a:pt x="241" y="306"/>
                    <a:pt x="238" y="305"/>
                    <a:pt x="238" y="304"/>
                  </a:cubicBezTo>
                  <a:cubicBezTo>
                    <a:pt x="239" y="307"/>
                    <a:pt x="238" y="309"/>
                    <a:pt x="236" y="310"/>
                  </a:cubicBezTo>
                  <a:cubicBezTo>
                    <a:pt x="235" y="309"/>
                    <a:pt x="234" y="307"/>
                    <a:pt x="232" y="307"/>
                  </a:cubicBezTo>
                  <a:cubicBezTo>
                    <a:pt x="236" y="312"/>
                    <a:pt x="228" y="310"/>
                    <a:pt x="229" y="313"/>
                  </a:cubicBezTo>
                  <a:cubicBezTo>
                    <a:pt x="232" y="311"/>
                    <a:pt x="232" y="315"/>
                    <a:pt x="232" y="317"/>
                  </a:cubicBezTo>
                  <a:cubicBezTo>
                    <a:pt x="234" y="309"/>
                    <a:pt x="241" y="310"/>
                    <a:pt x="246" y="306"/>
                  </a:cubicBezTo>
                  <a:close/>
                  <a:moveTo>
                    <a:pt x="376" y="531"/>
                  </a:moveTo>
                  <a:cubicBezTo>
                    <a:pt x="375" y="528"/>
                    <a:pt x="375" y="531"/>
                    <a:pt x="374" y="528"/>
                  </a:cubicBezTo>
                  <a:cubicBezTo>
                    <a:pt x="373" y="530"/>
                    <a:pt x="371" y="530"/>
                    <a:pt x="373" y="532"/>
                  </a:cubicBezTo>
                  <a:cubicBezTo>
                    <a:pt x="374" y="533"/>
                    <a:pt x="375" y="531"/>
                    <a:pt x="376" y="531"/>
                  </a:cubicBezTo>
                  <a:close/>
                  <a:moveTo>
                    <a:pt x="377" y="527"/>
                  </a:moveTo>
                  <a:cubicBezTo>
                    <a:pt x="375" y="522"/>
                    <a:pt x="373" y="528"/>
                    <a:pt x="376" y="528"/>
                  </a:cubicBezTo>
                  <a:cubicBezTo>
                    <a:pt x="376" y="528"/>
                    <a:pt x="377" y="527"/>
                    <a:pt x="377" y="527"/>
                  </a:cubicBezTo>
                  <a:close/>
                  <a:moveTo>
                    <a:pt x="393" y="544"/>
                  </a:moveTo>
                  <a:cubicBezTo>
                    <a:pt x="393" y="544"/>
                    <a:pt x="390" y="545"/>
                    <a:pt x="391" y="547"/>
                  </a:cubicBezTo>
                  <a:cubicBezTo>
                    <a:pt x="393" y="547"/>
                    <a:pt x="393" y="545"/>
                    <a:pt x="393" y="544"/>
                  </a:cubicBezTo>
                  <a:close/>
                  <a:moveTo>
                    <a:pt x="404" y="556"/>
                  </a:moveTo>
                  <a:cubicBezTo>
                    <a:pt x="403" y="556"/>
                    <a:pt x="402" y="555"/>
                    <a:pt x="402" y="554"/>
                  </a:cubicBezTo>
                  <a:cubicBezTo>
                    <a:pt x="401" y="557"/>
                    <a:pt x="398" y="555"/>
                    <a:pt x="398" y="552"/>
                  </a:cubicBezTo>
                  <a:cubicBezTo>
                    <a:pt x="396" y="553"/>
                    <a:pt x="400" y="558"/>
                    <a:pt x="401" y="558"/>
                  </a:cubicBezTo>
                  <a:cubicBezTo>
                    <a:pt x="400" y="555"/>
                    <a:pt x="405" y="559"/>
                    <a:pt x="404" y="556"/>
                  </a:cubicBezTo>
                  <a:close/>
                  <a:moveTo>
                    <a:pt x="389" y="530"/>
                  </a:moveTo>
                  <a:cubicBezTo>
                    <a:pt x="386" y="533"/>
                    <a:pt x="387" y="529"/>
                    <a:pt x="386" y="527"/>
                  </a:cubicBezTo>
                  <a:cubicBezTo>
                    <a:pt x="384" y="528"/>
                    <a:pt x="385" y="530"/>
                    <a:pt x="385" y="532"/>
                  </a:cubicBezTo>
                  <a:cubicBezTo>
                    <a:pt x="386" y="532"/>
                    <a:pt x="390" y="534"/>
                    <a:pt x="389" y="530"/>
                  </a:cubicBezTo>
                  <a:close/>
                  <a:moveTo>
                    <a:pt x="403" y="550"/>
                  </a:moveTo>
                  <a:cubicBezTo>
                    <a:pt x="401" y="548"/>
                    <a:pt x="403" y="547"/>
                    <a:pt x="401" y="546"/>
                  </a:cubicBezTo>
                  <a:cubicBezTo>
                    <a:pt x="400" y="547"/>
                    <a:pt x="401" y="549"/>
                    <a:pt x="401" y="550"/>
                  </a:cubicBezTo>
                  <a:cubicBezTo>
                    <a:pt x="402" y="550"/>
                    <a:pt x="403" y="550"/>
                    <a:pt x="403" y="550"/>
                  </a:cubicBezTo>
                  <a:close/>
                  <a:moveTo>
                    <a:pt x="250" y="303"/>
                  </a:moveTo>
                  <a:cubicBezTo>
                    <a:pt x="250" y="301"/>
                    <a:pt x="254" y="300"/>
                    <a:pt x="254" y="298"/>
                  </a:cubicBezTo>
                  <a:cubicBezTo>
                    <a:pt x="250" y="298"/>
                    <a:pt x="248" y="302"/>
                    <a:pt x="244" y="301"/>
                  </a:cubicBezTo>
                  <a:cubicBezTo>
                    <a:pt x="245" y="302"/>
                    <a:pt x="244" y="302"/>
                    <a:pt x="244" y="303"/>
                  </a:cubicBezTo>
                  <a:cubicBezTo>
                    <a:pt x="247" y="305"/>
                    <a:pt x="247" y="300"/>
                    <a:pt x="250" y="303"/>
                  </a:cubicBezTo>
                  <a:close/>
                  <a:moveTo>
                    <a:pt x="412" y="543"/>
                  </a:moveTo>
                  <a:cubicBezTo>
                    <a:pt x="411" y="544"/>
                    <a:pt x="409" y="544"/>
                    <a:pt x="411" y="546"/>
                  </a:cubicBezTo>
                  <a:cubicBezTo>
                    <a:pt x="412" y="546"/>
                    <a:pt x="413" y="545"/>
                    <a:pt x="412" y="543"/>
                  </a:cubicBezTo>
                  <a:close/>
                  <a:moveTo>
                    <a:pt x="394" y="511"/>
                  </a:moveTo>
                  <a:cubicBezTo>
                    <a:pt x="395" y="513"/>
                    <a:pt x="390" y="510"/>
                    <a:pt x="392" y="514"/>
                  </a:cubicBezTo>
                  <a:cubicBezTo>
                    <a:pt x="394" y="513"/>
                    <a:pt x="397" y="514"/>
                    <a:pt x="394" y="511"/>
                  </a:cubicBezTo>
                  <a:close/>
                  <a:moveTo>
                    <a:pt x="258" y="296"/>
                  </a:moveTo>
                  <a:cubicBezTo>
                    <a:pt x="257" y="296"/>
                    <a:pt x="254" y="296"/>
                    <a:pt x="255" y="298"/>
                  </a:cubicBezTo>
                  <a:cubicBezTo>
                    <a:pt x="257" y="299"/>
                    <a:pt x="259" y="299"/>
                    <a:pt x="258" y="296"/>
                  </a:cubicBezTo>
                  <a:close/>
                  <a:moveTo>
                    <a:pt x="509" y="682"/>
                  </a:moveTo>
                  <a:cubicBezTo>
                    <a:pt x="508" y="680"/>
                    <a:pt x="505" y="681"/>
                    <a:pt x="506" y="683"/>
                  </a:cubicBezTo>
                  <a:cubicBezTo>
                    <a:pt x="507" y="683"/>
                    <a:pt x="508" y="684"/>
                    <a:pt x="509" y="682"/>
                  </a:cubicBezTo>
                  <a:close/>
                  <a:moveTo>
                    <a:pt x="399" y="510"/>
                  </a:moveTo>
                  <a:cubicBezTo>
                    <a:pt x="399" y="506"/>
                    <a:pt x="395" y="509"/>
                    <a:pt x="395" y="505"/>
                  </a:cubicBezTo>
                  <a:cubicBezTo>
                    <a:pt x="392" y="507"/>
                    <a:pt x="398" y="509"/>
                    <a:pt x="399" y="510"/>
                  </a:cubicBezTo>
                  <a:close/>
                  <a:moveTo>
                    <a:pt x="264" y="293"/>
                  </a:moveTo>
                  <a:cubicBezTo>
                    <a:pt x="263" y="294"/>
                    <a:pt x="260" y="294"/>
                    <a:pt x="261" y="296"/>
                  </a:cubicBezTo>
                  <a:cubicBezTo>
                    <a:pt x="262" y="296"/>
                    <a:pt x="266" y="297"/>
                    <a:pt x="264" y="293"/>
                  </a:cubicBezTo>
                  <a:close/>
                  <a:moveTo>
                    <a:pt x="422" y="536"/>
                  </a:moveTo>
                  <a:cubicBezTo>
                    <a:pt x="421" y="534"/>
                    <a:pt x="419" y="536"/>
                    <a:pt x="418" y="536"/>
                  </a:cubicBezTo>
                  <a:cubicBezTo>
                    <a:pt x="419" y="538"/>
                    <a:pt x="421" y="537"/>
                    <a:pt x="422" y="536"/>
                  </a:cubicBezTo>
                  <a:close/>
                  <a:moveTo>
                    <a:pt x="418" y="527"/>
                  </a:moveTo>
                  <a:cubicBezTo>
                    <a:pt x="418" y="527"/>
                    <a:pt x="417" y="528"/>
                    <a:pt x="416" y="526"/>
                  </a:cubicBezTo>
                  <a:cubicBezTo>
                    <a:pt x="415" y="527"/>
                    <a:pt x="415" y="528"/>
                    <a:pt x="417" y="530"/>
                  </a:cubicBezTo>
                  <a:cubicBezTo>
                    <a:pt x="417" y="529"/>
                    <a:pt x="419" y="529"/>
                    <a:pt x="418" y="527"/>
                  </a:cubicBezTo>
                  <a:close/>
                  <a:moveTo>
                    <a:pt x="528" y="687"/>
                  </a:moveTo>
                  <a:cubicBezTo>
                    <a:pt x="526" y="685"/>
                    <a:pt x="524" y="687"/>
                    <a:pt x="525" y="690"/>
                  </a:cubicBezTo>
                  <a:cubicBezTo>
                    <a:pt x="526" y="688"/>
                    <a:pt x="528" y="688"/>
                    <a:pt x="528" y="687"/>
                  </a:cubicBezTo>
                  <a:close/>
                  <a:moveTo>
                    <a:pt x="430" y="525"/>
                  </a:moveTo>
                  <a:cubicBezTo>
                    <a:pt x="427" y="525"/>
                    <a:pt x="427" y="525"/>
                    <a:pt x="424" y="523"/>
                  </a:cubicBezTo>
                  <a:cubicBezTo>
                    <a:pt x="424" y="525"/>
                    <a:pt x="427" y="526"/>
                    <a:pt x="427" y="529"/>
                  </a:cubicBezTo>
                  <a:cubicBezTo>
                    <a:pt x="427" y="525"/>
                    <a:pt x="431" y="529"/>
                    <a:pt x="430" y="525"/>
                  </a:cubicBezTo>
                  <a:close/>
                  <a:moveTo>
                    <a:pt x="542" y="674"/>
                  </a:moveTo>
                  <a:cubicBezTo>
                    <a:pt x="542" y="674"/>
                    <a:pt x="542" y="674"/>
                    <a:pt x="541" y="673"/>
                  </a:cubicBezTo>
                  <a:cubicBezTo>
                    <a:pt x="541" y="673"/>
                    <a:pt x="542" y="672"/>
                    <a:pt x="542" y="672"/>
                  </a:cubicBezTo>
                  <a:cubicBezTo>
                    <a:pt x="539" y="673"/>
                    <a:pt x="539" y="673"/>
                    <a:pt x="539" y="673"/>
                  </a:cubicBezTo>
                  <a:cubicBezTo>
                    <a:pt x="540" y="676"/>
                    <a:pt x="543" y="676"/>
                    <a:pt x="542" y="674"/>
                  </a:cubicBezTo>
                  <a:close/>
                  <a:moveTo>
                    <a:pt x="609" y="716"/>
                  </a:moveTo>
                  <a:cubicBezTo>
                    <a:pt x="608" y="715"/>
                    <a:pt x="609" y="714"/>
                    <a:pt x="608" y="713"/>
                  </a:cubicBezTo>
                  <a:cubicBezTo>
                    <a:pt x="607" y="717"/>
                    <a:pt x="601" y="713"/>
                    <a:pt x="602" y="717"/>
                  </a:cubicBezTo>
                  <a:cubicBezTo>
                    <a:pt x="604" y="717"/>
                    <a:pt x="607" y="714"/>
                    <a:pt x="609" y="716"/>
                  </a:cubicBezTo>
                  <a:close/>
                  <a:moveTo>
                    <a:pt x="334" y="257"/>
                  </a:moveTo>
                  <a:cubicBezTo>
                    <a:pt x="337" y="254"/>
                    <a:pt x="345" y="253"/>
                    <a:pt x="341" y="247"/>
                  </a:cubicBezTo>
                  <a:cubicBezTo>
                    <a:pt x="341" y="253"/>
                    <a:pt x="333" y="252"/>
                    <a:pt x="332" y="256"/>
                  </a:cubicBezTo>
                  <a:cubicBezTo>
                    <a:pt x="333" y="255"/>
                    <a:pt x="334" y="256"/>
                    <a:pt x="334" y="257"/>
                  </a:cubicBezTo>
                  <a:close/>
                  <a:moveTo>
                    <a:pt x="608" y="669"/>
                  </a:moveTo>
                  <a:cubicBezTo>
                    <a:pt x="608" y="669"/>
                    <a:pt x="607" y="669"/>
                    <a:pt x="607" y="668"/>
                  </a:cubicBezTo>
                  <a:cubicBezTo>
                    <a:pt x="607" y="668"/>
                    <a:pt x="608" y="667"/>
                    <a:pt x="608" y="666"/>
                  </a:cubicBezTo>
                  <a:cubicBezTo>
                    <a:pt x="606" y="668"/>
                    <a:pt x="604" y="669"/>
                    <a:pt x="606" y="671"/>
                  </a:cubicBezTo>
                  <a:cubicBezTo>
                    <a:pt x="605" y="668"/>
                    <a:pt x="610" y="673"/>
                    <a:pt x="608" y="669"/>
                  </a:cubicBezTo>
                  <a:close/>
                  <a:moveTo>
                    <a:pt x="347" y="246"/>
                  </a:moveTo>
                  <a:cubicBezTo>
                    <a:pt x="346" y="246"/>
                    <a:pt x="344" y="247"/>
                    <a:pt x="344" y="249"/>
                  </a:cubicBezTo>
                  <a:cubicBezTo>
                    <a:pt x="346" y="250"/>
                    <a:pt x="347" y="248"/>
                    <a:pt x="347" y="246"/>
                  </a:cubicBezTo>
                  <a:close/>
                  <a:moveTo>
                    <a:pt x="359" y="237"/>
                  </a:moveTo>
                  <a:cubicBezTo>
                    <a:pt x="357" y="235"/>
                    <a:pt x="351" y="238"/>
                    <a:pt x="352" y="241"/>
                  </a:cubicBezTo>
                  <a:cubicBezTo>
                    <a:pt x="353" y="239"/>
                    <a:pt x="357" y="238"/>
                    <a:pt x="359" y="237"/>
                  </a:cubicBezTo>
                  <a:close/>
                  <a:moveTo>
                    <a:pt x="640" y="663"/>
                  </a:moveTo>
                  <a:cubicBezTo>
                    <a:pt x="639" y="661"/>
                    <a:pt x="639" y="661"/>
                    <a:pt x="639" y="661"/>
                  </a:cubicBezTo>
                  <a:cubicBezTo>
                    <a:pt x="640" y="661"/>
                    <a:pt x="641" y="660"/>
                    <a:pt x="641" y="659"/>
                  </a:cubicBezTo>
                  <a:cubicBezTo>
                    <a:pt x="640" y="659"/>
                    <a:pt x="639" y="658"/>
                    <a:pt x="638" y="659"/>
                  </a:cubicBezTo>
                  <a:cubicBezTo>
                    <a:pt x="638" y="661"/>
                    <a:pt x="639" y="663"/>
                    <a:pt x="640" y="663"/>
                  </a:cubicBezTo>
                  <a:close/>
                  <a:moveTo>
                    <a:pt x="687" y="657"/>
                  </a:moveTo>
                  <a:cubicBezTo>
                    <a:pt x="686" y="658"/>
                    <a:pt x="683" y="659"/>
                    <a:pt x="684" y="661"/>
                  </a:cubicBezTo>
                  <a:cubicBezTo>
                    <a:pt x="685" y="661"/>
                    <a:pt x="688" y="660"/>
                    <a:pt x="687" y="657"/>
                  </a:cubicBezTo>
                  <a:close/>
                  <a:moveTo>
                    <a:pt x="405" y="213"/>
                  </a:moveTo>
                  <a:cubicBezTo>
                    <a:pt x="403" y="212"/>
                    <a:pt x="402" y="208"/>
                    <a:pt x="401" y="209"/>
                  </a:cubicBezTo>
                  <a:cubicBezTo>
                    <a:pt x="402" y="211"/>
                    <a:pt x="402" y="211"/>
                    <a:pt x="402" y="211"/>
                  </a:cubicBezTo>
                  <a:cubicBezTo>
                    <a:pt x="402" y="213"/>
                    <a:pt x="399" y="211"/>
                    <a:pt x="401" y="214"/>
                  </a:cubicBezTo>
                  <a:cubicBezTo>
                    <a:pt x="402" y="215"/>
                    <a:pt x="403" y="215"/>
                    <a:pt x="405" y="213"/>
                  </a:cubicBezTo>
                  <a:close/>
                  <a:moveTo>
                    <a:pt x="417" y="202"/>
                  </a:moveTo>
                  <a:cubicBezTo>
                    <a:pt x="411" y="204"/>
                    <a:pt x="408" y="207"/>
                    <a:pt x="404" y="210"/>
                  </a:cubicBezTo>
                  <a:cubicBezTo>
                    <a:pt x="404" y="211"/>
                    <a:pt x="404" y="211"/>
                    <a:pt x="405" y="212"/>
                  </a:cubicBezTo>
                  <a:cubicBezTo>
                    <a:pt x="409" y="207"/>
                    <a:pt x="414" y="206"/>
                    <a:pt x="417" y="202"/>
                  </a:cubicBezTo>
                  <a:close/>
                  <a:moveTo>
                    <a:pt x="435" y="196"/>
                  </a:moveTo>
                  <a:cubicBezTo>
                    <a:pt x="440" y="187"/>
                    <a:pt x="451" y="183"/>
                    <a:pt x="457" y="178"/>
                  </a:cubicBezTo>
                  <a:cubicBezTo>
                    <a:pt x="457" y="173"/>
                    <a:pt x="460" y="178"/>
                    <a:pt x="458" y="172"/>
                  </a:cubicBezTo>
                  <a:cubicBezTo>
                    <a:pt x="455" y="174"/>
                    <a:pt x="450" y="176"/>
                    <a:pt x="448" y="178"/>
                  </a:cubicBezTo>
                  <a:cubicBezTo>
                    <a:pt x="449" y="178"/>
                    <a:pt x="450" y="177"/>
                    <a:pt x="451" y="178"/>
                  </a:cubicBezTo>
                  <a:cubicBezTo>
                    <a:pt x="446" y="182"/>
                    <a:pt x="439" y="183"/>
                    <a:pt x="436" y="191"/>
                  </a:cubicBezTo>
                  <a:cubicBezTo>
                    <a:pt x="434" y="190"/>
                    <a:pt x="433" y="193"/>
                    <a:pt x="432" y="191"/>
                  </a:cubicBezTo>
                  <a:cubicBezTo>
                    <a:pt x="429" y="195"/>
                    <a:pt x="424" y="194"/>
                    <a:pt x="423" y="199"/>
                  </a:cubicBezTo>
                  <a:cubicBezTo>
                    <a:pt x="422" y="197"/>
                    <a:pt x="415" y="202"/>
                    <a:pt x="418" y="203"/>
                  </a:cubicBezTo>
                  <a:cubicBezTo>
                    <a:pt x="423" y="202"/>
                    <a:pt x="425" y="194"/>
                    <a:pt x="432" y="197"/>
                  </a:cubicBezTo>
                  <a:cubicBezTo>
                    <a:pt x="432" y="198"/>
                    <a:pt x="431" y="199"/>
                    <a:pt x="431" y="201"/>
                  </a:cubicBezTo>
                  <a:cubicBezTo>
                    <a:pt x="432" y="199"/>
                    <a:pt x="434" y="192"/>
                    <a:pt x="435" y="196"/>
                  </a:cubicBezTo>
                  <a:close/>
                  <a:moveTo>
                    <a:pt x="793" y="647"/>
                  </a:moveTo>
                  <a:cubicBezTo>
                    <a:pt x="792" y="645"/>
                    <a:pt x="791" y="646"/>
                    <a:pt x="790" y="645"/>
                  </a:cubicBezTo>
                  <a:cubicBezTo>
                    <a:pt x="790" y="646"/>
                    <a:pt x="790" y="646"/>
                    <a:pt x="789" y="647"/>
                  </a:cubicBezTo>
                  <a:cubicBezTo>
                    <a:pt x="790" y="649"/>
                    <a:pt x="791" y="648"/>
                    <a:pt x="791" y="650"/>
                  </a:cubicBezTo>
                  <a:cubicBezTo>
                    <a:pt x="792" y="649"/>
                    <a:pt x="791" y="647"/>
                    <a:pt x="793" y="647"/>
                  </a:cubicBezTo>
                  <a:close/>
                  <a:moveTo>
                    <a:pt x="489" y="144"/>
                  </a:moveTo>
                  <a:cubicBezTo>
                    <a:pt x="487" y="146"/>
                    <a:pt x="487" y="146"/>
                    <a:pt x="487" y="146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90" y="148"/>
                    <a:pt x="490" y="146"/>
                    <a:pt x="489" y="144"/>
                  </a:cubicBezTo>
                  <a:close/>
                  <a:moveTo>
                    <a:pt x="812" y="575"/>
                  </a:moveTo>
                  <a:cubicBezTo>
                    <a:pt x="810" y="571"/>
                    <a:pt x="810" y="571"/>
                    <a:pt x="810" y="571"/>
                  </a:cubicBezTo>
                  <a:cubicBezTo>
                    <a:pt x="811" y="576"/>
                    <a:pt x="806" y="575"/>
                    <a:pt x="806" y="579"/>
                  </a:cubicBezTo>
                  <a:cubicBezTo>
                    <a:pt x="809" y="578"/>
                    <a:pt x="809" y="577"/>
                    <a:pt x="812" y="575"/>
                  </a:cubicBezTo>
                  <a:close/>
                  <a:moveTo>
                    <a:pt x="815" y="581"/>
                  </a:moveTo>
                  <a:cubicBezTo>
                    <a:pt x="812" y="576"/>
                    <a:pt x="820" y="580"/>
                    <a:pt x="819" y="577"/>
                  </a:cubicBezTo>
                  <a:cubicBezTo>
                    <a:pt x="817" y="578"/>
                    <a:pt x="815" y="575"/>
                    <a:pt x="813" y="576"/>
                  </a:cubicBezTo>
                  <a:cubicBezTo>
                    <a:pt x="816" y="579"/>
                    <a:pt x="812" y="578"/>
                    <a:pt x="813" y="580"/>
                  </a:cubicBezTo>
                  <a:cubicBezTo>
                    <a:pt x="813" y="580"/>
                    <a:pt x="814" y="581"/>
                    <a:pt x="815" y="581"/>
                  </a:cubicBezTo>
                  <a:close/>
                  <a:moveTo>
                    <a:pt x="819" y="536"/>
                  </a:moveTo>
                  <a:cubicBezTo>
                    <a:pt x="818" y="538"/>
                    <a:pt x="813" y="535"/>
                    <a:pt x="814" y="538"/>
                  </a:cubicBezTo>
                  <a:cubicBezTo>
                    <a:pt x="816" y="538"/>
                    <a:pt x="819" y="540"/>
                    <a:pt x="819" y="536"/>
                  </a:cubicBezTo>
                  <a:close/>
                  <a:moveTo>
                    <a:pt x="842" y="554"/>
                  </a:moveTo>
                  <a:cubicBezTo>
                    <a:pt x="841" y="552"/>
                    <a:pt x="842" y="552"/>
                    <a:pt x="843" y="552"/>
                  </a:cubicBezTo>
                  <a:cubicBezTo>
                    <a:pt x="842" y="550"/>
                    <a:pt x="840" y="550"/>
                    <a:pt x="839" y="551"/>
                  </a:cubicBezTo>
                  <a:cubicBezTo>
                    <a:pt x="840" y="552"/>
                    <a:pt x="841" y="554"/>
                    <a:pt x="842" y="554"/>
                  </a:cubicBezTo>
                  <a:close/>
                  <a:moveTo>
                    <a:pt x="820" y="514"/>
                  </a:moveTo>
                  <a:cubicBezTo>
                    <a:pt x="819" y="510"/>
                    <a:pt x="822" y="514"/>
                    <a:pt x="823" y="515"/>
                  </a:cubicBezTo>
                  <a:cubicBezTo>
                    <a:pt x="822" y="513"/>
                    <a:pt x="824" y="512"/>
                    <a:pt x="823" y="510"/>
                  </a:cubicBezTo>
                  <a:cubicBezTo>
                    <a:pt x="822" y="511"/>
                    <a:pt x="816" y="510"/>
                    <a:pt x="818" y="514"/>
                  </a:cubicBezTo>
                  <a:cubicBezTo>
                    <a:pt x="819" y="514"/>
                    <a:pt x="819" y="514"/>
                    <a:pt x="820" y="514"/>
                  </a:cubicBezTo>
                  <a:close/>
                  <a:moveTo>
                    <a:pt x="842" y="524"/>
                  </a:moveTo>
                  <a:cubicBezTo>
                    <a:pt x="840" y="522"/>
                    <a:pt x="841" y="520"/>
                    <a:pt x="838" y="520"/>
                  </a:cubicBezTo>
                  <a:cubicBezTo>
                    <a:pt x="838" y="521"/>
                    <a:pt x="841" y="525"/>
                    <a:pt x="842" y="524"/>
                  </a:cubicBezTo>
                  <a:close/>
                  <a:moveTo>
                    <a:pt x="855" y="517"/>
                  </a:moveTo>
                  <a:cubicBezTo>
                    <a:pt x="853" y="515"/>
                    <a:pt x="855" y="515"/>
                    <a:pt x="854" y="513"/>
                  </a:cubicBezTo>
                  <a:cubicBezTo>
                    <a:pt x="852" y="512"/>
                    <a:pt x="852" y="518"/>
                    <a:pt x="855" y="517"/>
                  </a:cubicBezTo>
                  <a:close/>
                  <a:moveTo>
                    <a:pt x="877" y="517"/>
                  </a:moveTo>
                  <a:cubicBezTo>
                    <a:pt x="878" y="516"/>
                    <a:pt x="879" y="517"/>
                    <a:pt x="880" y="516"/>
                  </a:cubicBezTo>
                  <a:cubicBezTo>
                    <a:pt x="877" y="513"/>
                    <a:pt x="880" y="516"/>
                    <a:pt x="880" y="513"/>
                  </a:cubicBezTo>
                  <a:cubicBezTo>
                    <a:pt x="878" y="512"/>
                    <a:pt x="876" y="511"/>
                    <a:pt x="878" y="509"/>
                  </a:cubicBezTo>
                  <a:cubicBezTo>
                    <a:pt x="876" y="506"/>
                    <a:pt x="875" y="508"/>
                    <a:pt x="874" y="509"/>
                  </a:cubicBezTo>
                  <a:cubicBezTo>
                    <a:pt x="875" y="512"/>
                    <a:pt x="875" y="514"/>
                    <a:pt x="877" y="517"/>
                  </a:cubicBezTo>
                  <a:close/>
                  <a:moveTo>
                    <a:pt x="884" y="516"/>
                  </a:moveTo>
                  <a:cubicBezTo>
                    <a:pt x="881" y="514"/>
                    <a:pt x="883" y="521"/>
                    <a:pt x="885" y="521"/>
                  </a:cubicBezTo>
                  <a:cubicBezTo>
                    <a:pt x="883" y="519"/>
                    <a:pt x="885" y="518"/>
                    <a:pt x="884" y="516"/>
                  </a:cubicBezTo>
                  <a:close/>
                  <a:moveTo>
                    <a:pt x="920" y="540"/>
                  </a:moveTo>
                  <a:cubicBezTo>
                    <a:pt x="919" y="541"/>
                    <a:pt x="918" y="540"/>
                    <a:pt x="918" y="539"/>
                  </a:cubicBezTo>
                  <a:cubicBezTo>
                    <a:pt x="917" y="539"/>
                    <a:pt x="917" y="539"/>
                    <a:pt x="916" y="540"/>
                  </a:cubicBezTo>
                  <a:cubicBezTo>
                    <a:pt x="917" y="542"/>
                    <a:pt x="921" y="543"/>
                    <a:pt x="920" y="540"/>
                  </a:cubicBezTo>
                  <a:close/>
                  <a:moveTo>
                    <a:pt x="871" y="458"/>
                  </a:moveTo>
                  <a:cubicBezTo>
                    <a:pt x="869" y="458"/>
                    <a:pt x="865" y="461"/>
                    <a:pt x="865" y="462"/>
                  </a:cubicBezTo>
                  <a:cubicBezTo>
                    <a:pt x="868" y="461"/>
                    <a:pt x="871" y="462"/>
                    <a:pt x="871" y="458"/>
                  </a:cubicBezTo>
                  <a:close/>
                  <a:moveTo>
                    <a:pt x="918" y="531"/>
                  </a:moveTo>
                  <a:cubicBezTo>
                    <a:pt x="916" y="528"/>
                    <a:pt x="914" y="528"/>
                    <a:pt x="912" y="529"/>
                  </a:cubicBezTo>
                  <a:cubicBezTo>
                    <a:pt x="914" y="532"/>
                    <a:pt x="916" y="530"/>
                    <a:pt x="918" y="531"/>
                  </a:cubicBezTo>
                  <a:close/>
                  <a:moveTo>
                    <a:pt x="632" y="84"/>
                  </a:moveTo>
                  <a:cubicBezTo>
                    <a:pt x="633" y="83"/>
                    <a:pt x="633" y="82"/>
                    <a:pt x="632" y="81"/>
                  </a:cubicBezTo>
                  <a:cubicBezTo>
                    <a:pt x="630" y="79"/>
                    <a:pt x="627" y="84"/>
                    <a:pt x="630" y="85"/>
                  </a:cubicBezTo>
                  <a:cubicBezTo>
                    <a:pt x="628" y="83"/>
                    <a:pt x="632" y="83"/>
                    <a:pt x="632" y="83"/>
                  </a:cubicBezTo>
                  <a:cubicBezTo>
                    <a:pt x="632" y="83"/>
                    <a:pt x="632" y="83"/>
                    <a:pt x="632" y="84"/>
                  </a:cubicBezTo>
                  <a:close/>
                  <a:moveTo>
                    <a:pt x="910" y="486"/>
                  </a:moveTo>
                  <a:cubicBezTo>
                    <a:pt x="911" y="487"/>
                    <a:pt x="910" y="488"/>
                    <a:pt x="911" y="490"/>
                  </a:cubicBezTo>
                  <a:cubicBezTo>
                    <a:pt x="913" y="490"/>
                    <a:pt x="915" y="490"/>
                    <a:pt x="917" y="490"/>
                  </a:cubicBezTo>
                  <a:cubicBezTo>
                    <a:pt x="919" y="488"/>
                    <a:pt x="916" y="487"/>
                    <a:pt x="917" y="485"/>
                  </a:cubicBezTo>
                  <a:cubicBezTo>
                    <a:pt x="919" y="483"/>
                    <a:pt x="922" y="489"/>
                    <a:pt x="925" y="489"/>
                  </a:cubicBezTo>
                  <a:cubicBezTo>
                    <a:pt x="923" y="485"/>
                    <a:pt x="922" y="487"/>
                    <a:pt x="920" y="484"/>
                  </a:cubicBezTo>
                  <a:cubicBezTo>
                    <a:pt x="920" y="480"/>
                    <a:pt x="923" y="483"/>
                    <a:pt x="923" y="479"/>
                  </a:cubicBezTo>
                  <a:cubicBezTo>
                    <a:pt x="920" y="479"/>
                    <a:pt x="919" y="481"/>
                    <a:pt x="915" y="483"/>
                  </a:cubicBezTo>
                  <a:cubicBezTo>
                    <a:pt x="913" y="479"/>
                    <a:pt x="912" y="479"/>
                    <a:pt x="910" y="481"/>
                  </a:cubicBezTo>
                  <a:cubicBezTo>
                    <a:pt x="912" y="484"/>
                    <a:pt x="913" y="480"/>
                    <a:pt x="915" y="484"/>
                  </a:cubicBezTo>
                  <a:cubicBezTo>
                    <a:pt x="912" y="485"/>
                    <a:pt x="909" y="482"/>
                    <a:pt x="906" y="481"/>
                  </a:cubicBezTo>
                  <a:cubicBezTo>
                    <a:pt x="910" y="487"/>
                    <a:pt x="904" y="485"/>
                    <a:pt x="906" y="489"/>
                  </a:cubicBezTo>
                  <a:cubicBezTo>
                    <a:pt x="908" y="489"/>
                    <a:pt x="908" y="484"/>
                    <a:pt x="910" y="486"/>
                  </a:cubicBezTo>
                  <a:close/>
                  <a:moveTo>
                    <a:pt x="674" y="133"/>
                  </a:moveTo>
                  <a:cubicBezTo>
                    <a:pt x="672" y="134"/>
                    <a:pt x="671" y="130"/>
                    <a:pt x="670" y="132"/>
                  </a:cubicBezTo>
                  <a:cubicBezTo>
                    <a:pt x="670" y="133"/>
                    <a:pt x="671" y="134"/>
                    <a:pt x="671" y="135"/>
                  </a:cubicBezTo>
                  <a:cubicBezTo>
                    <a:pt x="672" y="135"/>
                    <a:pt x="675" y="136"/>
                    <a:pt x="674" y="133"/>
                  </a:cubicBezTo>
                  <a:close/>
                  <a:moveTo>
                    <a:pt x="916" y="455"/>
                  </a:moveTo>
                  <a:cubicBezTo>
                    <a:pt x="913" y="452"/>
                    <a:pt x="909" y="458"/>
                    <a:pt x="908" y="452"/>
                  </a:cubicBezTo>
                  <a:cubicBezTo>
                    <a:pt x="906" y="454"/>
                    <a:pt x="911" y="459"/>
                    <a:pt x="907" y="457"/>
                  </a:cubicBezTo>
                  <a:cubicBezTo>
                    <a:pt x="908" y="458"/>
                    <a:pt x="909" y="461"/>
                    <a:pt x="910" y="460"/>
                  </a:cubicBezTo>
                  <a:cubicBezTo>
                    <a:pt x="909" y="455"/>
                    <a:pt x="914" y="457"/>
                    <a:pt x="916" y="455"/>
                  </a:cubicBezTo>
                  <a:close/>
                  <a:moveTo>
                    <a:pt x="916" y="464"/>
                  </a:moveTo>
                  <a:cubicBezTo>
                    <a:pt x="916" y="464"/>
                    <a:pt x="916" y="465"/>
                    <a:pt x="917" y="465"/>
                  </a:cubicBezTo>
                  <a:cubicBezTo>
                    <a:pt x="920" y="464"/>
                    <a:pt x="916" y="458"/>
                    <a:pt x="914" y="459"/>
                  </a:cubicBezTo>
                  <a:cubicBezTo>
                    <a:pt x="917" y="464"/>
                    <a:pt x="915" y="461"/>
                    <a:pt x="916" y="464"/>
                  </a:cubicBezTo>
                  <a:close/>
                  <a:moveTo>
                    <a:pt x="925" y="468"/>
                  </a:moveTo>
                  <a:cubicBezTo>
                    <a:pt x="926" y="469"/>
                    <a:pt x="927" y="470"/>
                    <a:pt x="926" y="468"/>
                  </a:cubicBezTo>
                  <a:cubicBezTo>
                    <a:pt x="924" y="467"/>
                    <a:pt x="923" y="463"/>
                    <a:pt x="921" y="462"/>
                  </a:cubicBezTo>
                  <a:cubicBezTo>
                    <a:pt x="921" y="464"/>
                    <a:pt x="922" y="467"/>
                    <a:pt x="924" y="470"/>
                  </a:cubicBezTo>
                  <a:cubicBezTo>
                    <a:pt x="925" y="469"/>
                    <a:pt x="925" y="469"/>
                    <a:pt x="925" y="468"/>
                  </a:cubicBezTo>
                  <a:close/>
                  <a:moveTo>
                    <a:pt x="683" y="101"/>
                  </a:moveTo>
                  <a:cubicBezTo>
                    <a:pt x="680" y="99"/>
                    <a:pt x="685" y="98"/>
                    <a:pt x="683" y="97"/>
                  </a:cubicBezTo>
                  <a:cubicBezTo>
                    <a:pt x="679" y="98"/>
                    <a:pt x="681" y="99"/>
                    <a:pt x="682" y="101"/>
                  </a:cubicBezTo>
                  <a:cubicBezTo>
                    <a:pt x="682" y="102"/>
                    <a:pt x="681" y="102"/>
                    <a:pt x="682" y="102"/>
                  </a:cubicBezTo>
                  <a:lnTo>
                    <a:pt x="683" y="101"/>
                  </a:lnTo>
                  <a:close/>
                  <a:moveTo>
                    <a:pt x="687" y="105"/>
                  </a:moveTo>
                  <a:cubicBezTo>
                    <a:pt x="686" y="104"/>
                    <a:pt x="685" y="103"/>
                    <a:pt x="685" y="102"/>
                  </a:cubicBezTo>
                  <a:cubicBezTo>
                    <a:pt x="683" y="103"/>
                    <a:pt x="685" y="107"/>
                    <a:pt x="687" y="105"/>
                  </a:cubicBezTo>
                  <a:close/>
                  <a:moveTo>
                    <a:pt x="937" y="472"/>
                  </a:moveTo>
                  <a:cubicBezTo>
                    <a:pt x="935" y="468"/>
                    <a:pt x="934" y="472"/>
                    <a:pt x="932" y="471"/>
                  </a:cubicBezTo>
                  <a:cubicBezTo>
                    <a:pt x="934" y="474"/>
                    <a:pt x="935" y="472"/>
                    <a:pt x="937" y="472"/>
                  </a:cubicBezTo>
                  <a:close/>
                  <a:moveTo>
                    <a:pt x="666" y="62"/>
                  </a:moveTo>
                  <a:cubicBezTo>
                    <a:pt x="665" y="63"/>
                    <a:pt x="663" y="62"/>
                    <a:pt x="665" y="65"/>
                  </a:cubicBezTo>
                  <a:cubicBezTo>
                    <a:pt x="666" y="65"/>
                    <a:pt x="668" y="64"/>
                    <a:pt x="666" y="62"/>
                  </a:cubicBezTo>
                  <a:close/>
                  <a:moveTo>
                    <a:pt x="668" y="65"/>
                  </a:moveTo>
                  <a:cubicBezTo>
                    <a:pt x="669" y="63"/>
                    <a:pt x="670" y="67"/>
                    <a:pt x="671" y="65"/>
                  </a:cubicBezTo>
                  <a:cubicBezTo>
                    <a:pt x="671" y="63"/>
                    <a:pt x="668" y="62"/>
                    <a:pt x="667" y="62"/>
                  </a:cubicBezTo>
                  <a:cubicBezTo>
                    <a:pt x="668" y="63"/>
                    <a:pt x="666" y="64"/>
                    <a:pt x="668" y="65"/>
                  </a:cubicBezTo>
                  <a:close/>
                  <a:moveTo>
                    <a:pt x="922" y="437"/>
                  </a:moveTo>
                  <a:cubicBezTo>
                    <a:pt x="923" y="437"/>
                    <a:pt x="924" y="440"/>
                    <a:pt x="925" y="438"/>
                  </a:cubicBezTo>
                  <a:cubicBezTo>
                    <a:pt x="922" y="436"/>
                    <a:pt x="922" y="434"/>
                    <a:pt x="921" y="432"/>
                  </a:cubicBezTo>
                  <a:cubicBezTo>
                    <a:pt x="921" y="433"/>
                    <a:pt x="920" y="433"/>
                    <a:pt x="920" y="433"/>
                  </a:cubicBezTo>
                  <a:cubicBezTo>
                    <a:pt x="921" y="435"/>
                    <a:pt x="921" y="438"/>
                    <a:pt x="922" y="441"/>
                  </a:cubicBezTo>
                  <a:cubicBezTo>
                    <a:pt x="924" y="440"/>
                    <a:pt x="921" y="438"/>
                    <a:pt x="922" y="437"/>
                  </a:cubicBezTo>
                  <a:close/>
                  <a:moveTo>
                    <a:pt x="919" y="424"/>
                  </a:moveTo>
                  <a:cubicBezTo>
                    <a:pt x="919" y="424"/>
                    <a:pt x="918" y="423"/>
                    <a:pt x="918" y="423"/>
                  </a:cubicBezTo>
                  <a:cubicBezTo>
                    <a:pt x="916" y="423"/>
                    <a:pt x="916" y="425"/>
                    <a:pt x="918" y="427"/>
                  </a:cubicBezTo>
                  <a:cubicBezTo>
                    <a:pt x="919" y="426"/>
                    <a:pt x="919" y="425"/>
                    <a:pt x="919" y="424"/>
                  </a:cubicBezTo>
                  <a:close/>
                  <a:moveTo>
                    <a:pt x="715" y="107"/>
                  </a:moveTo>
                  <a:cubicBezTo>
                    <a:pt x="717" y="110"/>
                    <a:pt x="713" y="108"/>
                    <a:pt x="714" y="112"/>
                  </a:cubicBezTo>
                  <a:cubicBezTo>
                    <a:pt x="717" y="111"/>
                    <a:pt x="718" y="107"/>
                    <a:pt x="715" y="107"/>
                  </a:cubicBezTo>
                  <a:close/>
                  <a:moveTo>
                    <a:pt x="1001" y="542"/>
                  </a:moveTo>
                  <a:cubicBezTo>
                    <a:pt x="1001" y="543"/>
                    <a:pt x="1001" y="544"/>
                    <a:pt x="1002" y="545"/>
                  </a:cubicBezTo>
                  <a:cubicBezTo>
                    <a:pt x="1006" y="545"/>
                    <a:pt x="1003" y="541"/>
                    <a:pt x="1001" y="542"/>
                  </a:cubicBezTo>
                  <a:close/>
                  <a:moveTo>
                    <a:pt x="1006" y="546"/>
                  </a:moveTo>
                  <a:cubicBezTo>
                    <a:pt x="1005" y="546"/>
                    <a:pt x="1004" y="546"/>
                    <a:pt x="1004" y="546"/>
                  </a:cubicBezTo>
                  <a:cubicBezTo>
                    <a:pt x="1006" y="550"/>
                    <a:pt x="1006" y="550"/>
                    <a:pt x="1006" y="550"/>
                  </a:cubicBezTo>
                  <a:cubicBezTo>
                    <a:pt x="1008" y="549"/>
                    <a:pt x="1006" y="547"/>
                    <a:pt x="1006" y="546"/>
                  </a:cubicBezTo>
                  <a:close/>
                  <a:moveTo>
                    <a:pt x="1016" y="558"/>
                  </a:moveTo>
                  <a:cubicBezTo>
                    <a:pt x="1015" y="556"/>
                    <a:pt x="1014" y="558"/>
                    <a:pt x="1013" y="557"/>
                  </a:cubicBezTo>
                  <a:cubicBezTo>
                    <a:pt x="1013" y="556"/>
                    <a:pt x="1012" y="556"/>
                    <a:pt x="1012" y="555"/>
                  </a:cubicBezTo>
                  <a:cubicBezTo>
                    <a:pt x="1010" y="555"/>
                    <a:pt x="1013" y="558"/>
                    <a:pt x="1013" y="559"/>
                  </a:cubicBezTo>
                  <a:cubicBezTo>
                    <a:pt x="1014" y="557"/>
                    <a:pt x="1018" y="561"/>
                    <a:pt x="1016" y="558"/>
                  </a:cubicBezTo>
                  <a:close/>
                  <a:moveTo>
                    <a:pt x="723" y="83"/>
                  </a:moveTo>
                  <a:cubicBezTo>
                    <a:pt x="720" y="81"/>
                    <a:pt x="717" y="85"/>
                    <a:pt x="718" y="87"/>
                  </a:cubicBezTo>
                  <a:cubicBezTo>
                    <a:pt x="721" y="85"/>
                    <a:pt x="721" y="84"/>
                    <a:pt x="723" y="83"/>
                  </a:cubicBezTo>
                  <a:close/>
                  <a:moveTo>
                    <a:pt x="730" y="87"/>
                  </a:moveTo>
                  <a:cubicBezTo>
                    <a:pt x="728" y="84"/>
                    <a:pt x="724" y="86"/>
                    <a:pt x="726" y="89"/>
                  </a:cubicBezTo>
                  <a:cubicBezTo>
                    <a:pt x="727" y="87"/>
                    <a:pt x="728" y="87"/>
                    <a:pt x="730" y="87"/>
                  </a:cubicBezTo>
                  <a:close/>
                  <a:moveTo>
                    <a:pt x="770" y="133"/>
                  </a:moveTo>
                  <a:cubicBezTo>
                    <a:pt x="772" y="136"/>
                    <a:pt x="769" y="137"/>
                    <a:pt x="770" y="139"/>
                  </a:cubicBezTo>
                  <a:cubicBezTo>
                    <a:pt x="772" y="137"/>
                    <a:pt x="772" y="136"/>
                    <a:pt x="773" y="133"/>
                  </a:cubicBezTo>
                  <a:cubicBezTo>
                    <a:pt x="772" y="133"/>
                    <a:pt x="771" y="134"/>
                    <a:pt x="770" y="133"/>
                  </a:cubicBezTo>
                  <a:close/>
                  <a:moveTo>
                    <a:pt x="700" y="19"/>
                  </a:moveTo>
                  <a:cubicBezTo>
                    <a:pt x="699" y="18"/>
                    <a:pt x="697" y="21"/>
                    <a:pt x="698" y="23"/>
                  </a:cubicBezTo>
                  <a:cubicBezTo>
                    <a:pt x="699" y="21"/>
                    <a:pt x="702" y="21"/>
                    <a:pt x="700" y="19"/>
                  </a:cubicBezTo>
                  <a:close/>
                  <a:moveTo>
                    <a:pt x="966" y="413"/>
                  </a:moveTo>
                  <a:cubicBezTo>
                    <a:pt x="967" y="412"/>
                    <a:pt x="966" y="411"/>
                    <a:pt x="966" y="410"/>
                  </a:cubicBezTo>
                  <a:cubicBezTo>
                    <a:pt x="965" y="407"/>
                    <a:pt x="964" y="410"/>
                    <a:pt x="963" y="407"/>
                  </a:cubicBezTo>
                  <a:cubicBezTo>
                    <a:pt x="964" y="407"/>
                    <a:pt x="965" y="406"/>
                    <a:pt x="964" y="405"/>
                  </a:cubicBezTo>
                  <a:cubicBezTo>
                    <a:pt x="963" y="405"/>
                    <a:pt x="962" y="403"/>
                    <a:pt x="960" y="404"/>
                  </a:cubicBezTo>
                  <a:cubicBezTo>
                    <a:pt x="963" y="407"/>
                    <a:pt x="963" y="410"/>
                    <a:pt x="964" y="414"/>
                  </a:cubicBezTo>
                  <a:cubicBezTo>
                    <a:pt x="963" y="410"/>
                    <a:pt x="960" y="412"/>
                    <a:pt x="961" y="414"/>
                  </a:cubicBezTo>
                  <a:cubicBezTo>
                    <a:pt x="962" y="413"/>
                    <a:pt x="965" y="414"/>
                    <a:pt x="964" y="416"/>
                  </a:cubicBezTo>
                  <a:cubicBezTo>
                    <a:pt x="963" y="416"/>
                    <a:pt x="961" y="414"/>
                    <a:pt x="960" y="414"/>
                  </a:cubicBezTo>
                  <a:cubicBezTo>
                    <a:pt x="963" y="420"/>
                    <a:pt x="968" y="417"/>
                    <a:pt x="971" y="424"/>
                  </a:cubicBezTo>
                  <a:cubicBezTo>
                    <a:pt x="970" y="422"/>
                    <a:pt x="971" y="419"/>
                    <a:pt x="972" y="417"/>
                  </a:cubicBezTo>
                  <a:cubicBezTo>
                    <a:pt x="970" y="418"/>
                    <a:pt x="969" y="419"/>
                    <a:pt x="969" y="419"/>
                  </a:cubicBezTo>
                  <a:cubicBezTo>
                    <a:pt x="970" y="417"/>
                    <a:pt x="967" y="415"/>
                    <a:pt x="966" y="413"/>
                  </a:cubicBezTo>
                  <a:close/>
                  <a:moveTo>
                    <a:pt x="959" y="405"/>
                  </a:moveTo>
                  <a:cubicBezTo>
                    <a:pt x="958" y="404"/>
                    <a:pt x="955" y="405"/>
                    <a:pt x="957" y="408"/>
                  </a:cubicBezTo>
                  <a:cubicBezTo>
                    <a:pt x="958" y="406"/>
                    <a:pt x="959" y="407"/>
                    <a:pt x="959" y="405"/>
                  </a:cubicBezTo>
                  <a:close/>
                  <a:moveTo>
                    <a:pt x="762" y="96"/>
                  </a:moveTo>
                  <a:cubicBezTo>
                    <a:pt x="761" y="94"/>
                    <a:pt x="759" y="93"/>
                    <a:pt x="758" y="92"/>
                  </a:cubicBezTo>
                  <a:cubicBezTo>
                    <a:pt x="758" y="96"/>
                    <a:pt x="751" y="96"/>
                    <a:pt x="753" y="101"/>
                  </a:cubicBezTo>
                  <a:cubicBezTo>
                    <a:pt x="755" y="98"/>
                    <a:pt x="759" y="98"/>
                    <a:pt x="762" y="96"/>
                  </a:cubicBezTo>
                  <a:close/>
                  <a:moveTo>
                    <a:pt x="883" y="293"/>
                  </a:moveTo>
                  <a:cubicBezTo>
                    <a:pt x="885" y="293"/>
                    <a:pt x="884" y="291"/>
                    <a:pt x="883" y="289"/>
                  </a:cubicBezTo>
                  <a:cubicBezTo>
                    <a:pt x="882" y="290"/>
                    <a:pt x="881" y="291"/>
                    <a:pt x="882" y="293"/>
                  </a:cubicBezTo>
                  <a:cubicBezTo>
                    <a:pt x="882" y="292"/>
                    <a:pt x="883" y="292"/>
                    <a:pt x="883" y="293"/>
                  </a:cubicBezTo>
                  <a:close/>
                  <a:moveTo>
                    <a:pt x="795" y="156"/>
                  </a:moveTo>
                  <a:cubicBezTo>
                    <a:pt x="797" y="157"/>
                    <a:pt x="796" y="157"/>
                    <a:pt x="797" y="159"/>
                  </a:cubicBezTo>
                  <a:cubicBezTo>
                    <a:pt x="799" y="159"/>
                    <a:pt x="797" y="156"/>
                    <a:pt x="796" y="155"/>
                  </a:cubicBezTo>
                  <a:cubicBezTo>
                    <a:pt x="794" y="155"/>
                    <a:pt x="793" y="157"/>
                    <a:pt x="794" y="160"/>
                  </a:cubicBezTo>
                  <a:cubicBezTo>
                    <a:pt x="796" y="159"/>
                    <a:pt x="795" y="158"/>
                    <a:pt x="795" y="156"/>
                  </a:cubicBezTo>
                  <a:close/>
                  <a:moveTo>
                    <a:pt x="781" y="133"/>
                  </a:moveTo>
                  <a:cubicBezTo>
                    <a:pt x="778" y="131"/>
                    <a:pt x="782" y="131"/>
                    <a:pt x="780" y="130"/>
                  </a:cubicBezTo>
                  <a:cubicBezTo>
                    <a:pt x="777" y="127"/>
                    <a:pt x="781" y="131"/>
                    <a:pt x="778" y="132"/>
                  </a:cubicBezTo>
                  <a:cubicBezTo>
                    <a:pt x="779" y="134"/>
                    <a:pt x="780" y="132"/>
                    <a:pt x="781" y="133"/>
                  </a:cubicBezTo>
                  <a:close/>
                  <a:moveTo>
                    <a:pt x="786" y="125"/>
                  </a:moveTo>
                  <a:cubicBezTo>
                    <a:pt x="785" y="127"/>
                    <a:pt x="784" y="124"/>
                    <a:pt x="783" y="125"/>
                  </a:cubicBezTo>
                  <a:cubicBezTo>
                    <a:pt x="783" y="127"/>
                    <a:pt x="784" y="130"/>
                    <a:pt x="781" y="129"/>
                  </a:cubicBezTo>
                  <a:cubicBezTo>
                    <a:pt x="784" y="132"/>
                    <a:pt x="787" y="128"/>
                    <a:pt x="786" y="125"/>
                  </a:cubicBezTo>
                  <a:close/>
                  <a:moveTo>
                    <a:pt x="806" y="148"/>
                  </a:moveTo>
                  <a:cubicBezTo>
                    <a:pt x="805" y="146"/>
                    <a:pt x="803" y="146"/>
                    <a:pt x="802" y="145"/>
                  </a:cubicBezTo>
                  <a:cubicBezTo>
                    <a:pt x="806" y="150"/>
                    <a:pt x="802" y="148"/>
                    <a:pt x="803" y="151"/>
                  </a:cubicBezTo>
                  <a:cubicBezTo>
                    <a:pt x="804" y="150"/>
                    <a:pt x="805" y="149"/>
                    <a:pt x="806" y="148"/>
                  </a:cubicBezTo>
                  <a:close/>
                  <a:moveTo>
                    <a:pt x="798" y="116"/>
                  </a:moveTo>
                  <a:cubicBezTo>
                    <a:pt x="798" y="119"/>
                    <a:pt x="793" y="118"/>
                    <a:pt x="795" y="121"/>
                  </a:cubicBezTo>
                  <a:cubicBezTo>
                    <a:pt x="796" y="120"/>
                    <a:pt x="799" y="119"/>
                    <a:pt x="798" y="116"/>
                  </a:cubicBezTo>
                  <a:close/>
                  <a:moveTo>
                    <a:pt x="811" y="136"/>
                  </a:moveTo>
                  <a:cubicBezTo>
                    <a:pt x="808" y="132"/>
                    <a:pt x="812" y="132"/>
                    <a:pt x="810" y="129"/>
                  </a:cubicBezTo>
                  <a:cubicBezTo>
                    <a:pt x="809" y="132"/>
                    <a:pt x="808" y="133"/>
                    <a:pt x="806" y="134"/>
                  </a:cubicBezTo>
                  <a:cubicBezTo>
                    <a:pt x="808" y="134"/>
                    <a:pt x="810" y="136"/>
                    <a:pt x="811" y="136"/>
                  </a:cubicBezTo>
                  <a:close/>
                  <a:moveTo>
                    <a:pt x="775" y="82"/>
                  </a:moveTo>
                  <a:cubicBezTo>
                    <a:pt x="775" y="84"/>
                    <a:pt x="773" y="84"/>
                    <a:pt x="775" y="86"/>
                  </a:cubicBezTo>
                  <a:cubicBezTo>
                    <a:pt x="776" y="86"/>
                    <a:pt x="777" y="82"/>
                    <a:pt x="775" y="82"/>
                  </a:cubicBezTo>
                  <a:close/>
                  <a:moveTo>
                    <a:pt x="801" y="114"/>
                  </a:moveTo>
                  <a:cubicBezTo>
                    <a:pt x="801" y="114"/>
                    <a:pt x="800" y="113"/>
                    <a:pt x="799" y="113"/>
                  </a:cubicBezTo>
                  <a:cubicBezTo>
                    <a:pt x="802" y="115"/>
                    <a:pt x="798" y="115"/>
                    <a:pt x="799" y="117"/>
                  </a:cubicBezTo>
                  <a:cubicBezTo>
                    <a:pt x="800" y="117"/>
                    <a:pt x="802" y="116"/>
                    <a:pt x="801" y="114"/>
                  </a:cubicBezTo>
                  <a:close/>
                  <a:moveTo>
                    <a:pt x="825" y="145"/>
                  </a:moveTo>
                  <a:cubicBezTo>
                    <a:pt x="824" y="143"/>
                    <a:pt x="822" y="144"/>
                    <a:pt x="821" y="146"/>
                  </a:cubicBezTo>
                  <a:cubicBezTo>
                    <a:pt x="823" y="149"/>
                    <a:pt x="823" y="149"/>
                    <a:pt x="823" y="149"/>
                  </a:cubicBezTo>
                  <a:cubicBezTo>
                    <a:pt x="824" y="147"/>
                    <a:pt x="825" y="146"/>
                    <a:pt x="825" y="145"/>
                  </a:cubicBezTo>
                  <a:close/>
                  <a:moveTo>
                    <a:pt x="827" y="143"/>
                  </a:moveTo>
                  <a:cubicBezTo>
                    <a:pt x="827" y="141"/>
                    <a:pt x="826" y="142"/>
                    <a:pt x="825" y="140"/>
                  </a:cubicBezTo>
                  <a:cubicBezTo>
                    <a:pt x="824" y="143"/>
                    <a:pt x="820" y="140"/>
                    <a:pt x="822" y="144"/>
                  </a:cubicBezTo>
                  <a:cubicBezTo>
                    <a:pt x="824" y="141"/>
                    <a:pt x="826" y="142"/>
                    <a:pt x="827" y="143"/>
                  </a:cubicBezTo>
                  <a:close/>
                  <a:moveTo>
                    <a:pt x="743" y="24"/>
                  </a:moveTo>
                  <a:cubicBezTo>
                    <a:pt x="744" y="23"/>
                    <a:pt x="744" y="22"/>
                    <a:pt x="746" y="23"/>
                  </a:cubicBezTo>
                  <a:cubicBezTo>
                    <a:pt x="743" y="20"/>
                    <a:pt x="747" y="21"/>
                    <a:pt x="748" y="22"/>
                  </a:cubicBezTo>
                  <a:cubicBezTo>
                    <a:pt x="745" y="18"/>
                    <a:pt x="745" y="18"/>
                    <a:pt x="745" y="18"/>
                  </a:cubicBezTo>
                  <a:cubicBezTo>
                    <a:pt x="744" y="19"/>
                    <a:pt x="743" y="17"/>
                    <a:pt x="741" y="16"/>
                  </a:cubicBezTo>
                  <a:cubicBezTo>
                    <a:pt x="742" y="18"/>
                    <a:pt x="739" y="19"/>
                    <a:pt x="741" y="22"/>
                  </a:cubicBezTo>
                  <a:cubicBezTo>
                    <a:pt x="743" y="20"/>
                    <a:pt x="741" y="23"/>
                    <a:pt x="743" y="24"/>
                  </a:cubicBezTo>
                  <a:close/>
                  <a:moveTo>
                    <a:pt x="804" y="110"/>
                  </a:moveTo>
                  <a:cubicBezTo>
                    <a:pt x="805" y="112"/>
                    <a:pt x="804" y="113"/>
                    <a:pt x="803" y="113"/>
                  </a:cubicBezTo>
                  <a:cubicBezTo>
                    <a:pt x="805" y="115"/>
                    <a:pt x="805" y="115"/>
                    <a:pt x="805" y="115"/>
                  </a:cubicBezTo>
                  <a:cubicBezTo>
                    <a:pt x="807" y="114"/>
                    <a:pt x="807" y="111"/>
                    <a:pt x="804" y="110"/>
                  </a:cubicBezTo>
                  <a:close/>
                  <a:moveTo>
                    <a:pt x="784" y="74"/>
                  </a:moveTo>
                  <a:cubicBezTo>
                    <a:pt x="783" y="74"/>
                    <a:pt x="780" y="74"/>
                    <a:pt x="781" y="76"/>
                  </a:cubicBezTo>
                  <a:cubicBezTo>
                    <a:pt x="782" y="75"/>
                    <a:pt x="785" y="76"/>
                    <a:pt x="784" y="74"/>
                  </a:cubicBezTo>
                  <a:close/>
                  <a:moveTo>
                    <a:pt x="808" y="106"/>
                  </a:moveTo>
                  <a:cubicBezTo>
                    <a:pt x="806" y="107"/>
                    <a:pt x="807" y="109"/>
                    <a:pt x="807" y="111"/>
                  </a:cubicBezTo>
                  <a:cubicBezTo>
                    <a:pt x="808" y="110"/>
                    <a:pt x="809" y="108"/>
                    <a:pt x="808" y="106"/>
                  </a:cubicBezTo>
                  <a:close/>
                  <a:moveTo>
                    <a:pt x="855" y="176"/>
                  </a:moveTo>
                  <a:cubicBezTo>
                    <a:pt x="855" y="174"/>
                    <a:pt x="856" y="173"/>
                    <a:pt x="857" y="173"/>
                  </a:cubicBezTo>
                  <a:cubicBezTo>
                    <a:pt x="856" y="172"/>
                    <a:pt x="855" y="170"/>
                    <a:pt x="854" y="170"/>
                  </a:cubicBezTo>
                  <a:cubicBezTo>
                    <a:pt x="855" y="173"/>
                    <a:pt x="855" y="173"/>
                    <a:pt x="853" y="173"/>
                  </a:cubicBezTo>
                  <a:cubicBezTo>
                    <a:pt x="853" y="174"/>
                    <a:pt x="854" y="176"/>
                    <a:pt x="855" y="176"/>
                  </a:cubicBezTo>
                  <a:close/>
                  <a:moveTo>
                    <a:pt x="789" y="76"/>
                  </a:moveTo>
                  <a:cubicBezTo>
                    <a:pt x="792" y="74"/>
                    <a:pt x="787" y="70"/>
                    <a:pt x="785" y="71"/>
                  </a:cubicBezTo>
                  <a:cubicBezTo>
                    <a:pt x="786" y="73"/>
                    <a:pt x="788" y="73"/>
                    <a:pt x="789" y="76"/>
                  </a:cubicBezTo>
                  <a:close/>
                  <a:moveTo>
                    <a:pt x="814" y="109"/>
                  </a:moveTo>
                  <a:cubicBezTo>
                    <a:pt x="812" y="105"/>
                    <a:pt x="812" y="106"/>
                    <a:pt x="811" y="102"/>
                  </a:cubicBezTo>
                  <a:cubicBezTo>
                    <a:pt x="811" y="102"/>
                    <a:pt x="810" y="103"/>
                    <a:pt x="810" y="102"/>
                  </a:cubicBezTo>
                  <a:cubicBezTo>
                    <a:pt x="809" y="103"/>
                    <a:pt x="809" y="103"/>
                    <a:pt x="809" y="103"/>
                  </a:cubicBezTo>
                  <a:cubicBezTo>
                    <a:pt x="810" y="104"/>
                    <a:pt x="811" y="109"/>
                    <a:pt x="814" y="109"/>
                  </a:cubicBezTo>
                  <a:close/>
                  <a:moveTo>
                    <a:pt x="864" y="177"/>
                  </a:moveTo>
                  <a:cubicBezTo>
                    <a:pt x="866" y="177"/>
                    <a:pt x="867" y="182"/>
                    <a:pt x="868" y="184"/>
                  </a:cubicBezTo>
                  <a:cubicBezTo>
                    <a:pt x="873" y="183"/>
                    <a:pt x="864" y="173"/>
                    <a:pt x="864" y="177"/>
                  </a:cubicBezTo>
                  <a:close/>
                  <a:moveTo>
                    <a:pt x="837" y="128"/>
                  </a:moveTo>
                  <a:cubicBezTo>
                    <a:pt x="836" y="127"/>
                    <a:pt x="836" y="126"/>
                    <a:pt x="836" y="125"/>
                  </a:cubicBezTo>
                  <a:cubicBezTo>
                    <a:pt x="834" y="126"/>
                    <a:pt x="833" y="126"/>
                    <a:pt x="834" y="128"/>
                  </a:cubicBezTo>
                  <a:cubicBezTo>
                    <a:pt x="835" y="128"/>
                    <a:pt x="836" y="128"/>
                    <a:pt x="837" y="128"/>
                  </a:cubicBezTo>
                  <a:close/>
                  <a:moveTo>
                    <a:pt x="814" y="87"/>
                  </a:moveTo>
                  <a:cubicBezTo>
                    <a:pt x="813" y="87"/>
                    <a:pt x="811" y="84"/>
                    <a:pt x="810" y="86"/>
                  </a:cubicBezTo>
                  <a:cubicBezTo>
                    <a:pt x="810" y="87"/>
                    <a:pt x="808" y="88"/>
                    <a:pt x="810" y="90"/>
                  </a:cubicBezTo>
                  <a:cubicBezTo>
                    <a:pt x="812" y="89"/>
                    <a:pt x="814" y="89"/>
                    <a:pt x="814" y="87"/>
                  </a:cubicBezTo>
                  <a:close/>
                  <a:moveTo>
                    <a:pt x="967" y="323"/>
                  </a:moveTo>
                  <a:cubicBezTo>
                    <a:pt x="970" y="326"/>
                    <a:pt x="968" y="325"/>
                    <a:pt x="969" y="328"/>
                  </a:cubicBezTo>
                  <a:cubicBezTo>
                    <a:pt x="970" y="325"/>
                    <a:pt x="973" y="327"/>
                    <a:pt x="975" y="325"/>
                  </a:cubicBezTo>
                  <a:cubicBezTo>
                    <a:pt x="973" y="322"/>
                    <a:pt x="967" y="319"/>
                    <a:pt x="969" y="323"/>
                  </a:cubicBezTo>
                  <a:cubicBezTo>
                    <a:pt x="969" y="323"/>
                    <a:pt x="970" y="323"/>
                    <a:pt x="969" y="324"/>
                  </a:cubicBezTo>
                  <a:cubicBezTo>
                    <a:pt x="969" y="324"/>
                    <a:pt x="968" y="323"/>
                    <a:pt x="967" y="323"/>
                  </a:cubicBezTo>
                  <a:close/>
                  <a:moveTo>
                    <a:pt x="825" y="100"/>
                  </a:moveTo>
                  <a:cubicBezTo>
                    <a:pt x="824" y="102"/>
                    <a:pt x="823" y="103"/>
                    <a:pt x="824" y="105"/>
                  </a:cubicBezTo>
                  <a:cubicBezTo>
                    <a:pt x="824" y="103"/>
                    <a:pt x="826" y="103"/>
                    <a:pt x="825" y="100"/>
                  </a:cubicBezTo>
                  <a:close/>
                  <a:moveTo>
                    <a:pt x="882" y="181"/>
                  </a:moveTo>
                  <a:cubicBezTo>
                    <a:pt x="880" y="178"/>
                    <a:pt x="877" y="178"/>
                    <a:pt x="877" y="180"/>
                  </a:cubicBezTo>
                  <a:cubicBezTo>
                    <a:pt x="879" y="179"/>
                    <a:pt x="880" y="181"/>
                    <a:pt x="882" y="181"/>
                  </a:cubicBezTo>
                  <a:close/>
                  <a:moveTo>
                    <a:pt x="858" y="121"/>
                  </a:moveTo>
                  <a:cubicBezTo>
                    <a:pt x="853" y="120"/>
                    <a:pt x="846" y="120"/>
                    <a:pt x="843" y="126"/>
                  </a:cubicBezTo>
                  <a:cubicBezTo>
                    <a:pt x="847" y="122"/>
                    <a:pt x="854" y="124"/>
                    <a:pt x="858" y="121"/>
                  </a:cubicBezTo>
                  <a:close/>
                  <a:moveTo>
                    <a:pt x="1014" y="370"/>
                  </a:moveTo>
                  <a:cubicBezTo>
                    <a:pt x="1012" y="368"/>
                    <a:pt x="1008" y="368"/>
                    <a:pt x="1008" y="370"/>
                  </a:cubicBezTo>
                  <a:cubicBezTo>
                    <a:pt x="1010" y="371"/>
                    <a:pt x="1012" y="373"/>
                    <a:pt x="1014" y="370"/>
                  </a:cubicBezTo>
                  <a:close/>
                  <a:moveTo>
                    <a:pt x="906" y="212"/>
                  </a:moveTo>
                  <a:cubicBezTo>
                    <a:pt x="907" y="209"/>
                    <a:pt x="908" y="204"/>
                    <a:pt x="912" y="207"/>
                  </a:cubicBezTo>
                  <a:cubicBezTo>
                    <a:pt x="912" y="205"/>
                    <a:pt x="910" y="204"/>
                    <a:pt x="909" y="203"/>
                  </a:cubicBezTo>
                  <a:cubicBezTo>
                    <a:pt x="908" y="205"/>
                    <a:pt x="907" y="205"/>
                    <a:pt x="905" y="206"/>
                  </a:cubicBezTo>
                  <a:cubicBezTo>
                    <a:pt x="907" y="208"/>
                    <a:pt x="903" y="208"/>
                    <a:pt x="906" y="212"/>
                  </a:cubicBezTo>
                  <a:close/>
                  <a:moveTo>
                    <a:pt x="905" y="204"/>
                  </a:moveTo>
                  <a:cubicBezTo>
                    <a:pt x="904" y="202"/>
                    <a:pt x="904" y="201"/>
                    <a:pt x="903" y="199"/>
                  </a:cubicBezTo>
                  <a:cubicBezTo>
                    <a:pt x="901" y="200"/>
                    <a:pt x="904" y="202"/>
                    <a:pt x="903" y="203"/>
                  </a:cubicBezTo>
                  <a:cubicBezTo>
                    <a:pt x="903" y="202"/>
                    <a:pt x="903" y="202"/>
                    <a:pt x="902" y="202"/>
                  </a:cubicBezTo>
                  <a:cubicBezTo>
                    <a:pt x="903" y="204"/>
                    <a:pt x="903" y="204"/>
                    <a:pt x="903" y="204"/>
                  </a:cubicBezTo>
                  <a:cubicBezTo>
                    <a:pt x="904" y="203"/>
                    <a:pt x="904" y="204"/>
                    <a:pt x="905" y="204"/>
                  </a:cubicBezTo>
                  <a:close/>
                  <a:moveTo>
                    <a:pt x="1019" y="373"/>
                  </a:moveTo>
                  <a:cubicBezTo>
                    <a:pt x="1019" y="371"/>
                    <a:pt x="1020" y="370"/>
                    <a:pt x="1022" y="372"/>
                  </a:cubicBezTo>
                  <a:cubicBezTo>
                    <a:pt x="1020" y="367"/>
                    <a:pt x="1018" y="367"/>
                    <a:pt x="1015" y="368"/>
                  </a:cubicBezTo>
                  <a:cubicBezTo>
                    <a:pt x="1015" y="370"/>
                    <a:pt x="1017" y="372"/>
                    <a:pt x="1019" y="373"/>
                  </a:cubicBezTo>
                  <a:close/>
                  <a:moveTo>
                    <a:pt x="936" y="242"/>
                  </a:moveTo>
                  <a:cubicBezTo>
                    <a:pt x="935" y="241"/>
                    <a:pt x="932" y="242"/>
                    <a:pt x="934" y="245"/>
                  </a:cubicBezTo>
                  <a:cubicBezTo>
                    <a:pt x="934" y="244"/>
                    <a:pt x="937" y="243"/>
                    <a:pt x="936" y="242"/>
                  </a:cubicBezTo>
                  <a:close/>
                  <a:moveTo>
                    <a:pt x="870" y="135"/>
                  </a:moveTo>
                  <a:cubicBezTo>
                    <a:pt x="869" y="136"/>
                    <a:pt x="868" y="137"/>
                    <a:pt x="869" y="139"/>
                  </a:cubicBezTo>
                  <a:cubicBezTo>
                    <a:pt x="871" y="140"/>
                    <a:pt x="872" y="137"/>
                    <a:pt x="870" y="135"/>
                  </a:cubicBezTo>
                  <a:close/>
                  <a:moveTo>
                    <a:pt x="872" y="131"/>
                  </a:moveTo>
                  <a:cubicBezTo>
                    <a:pt x="870" y="130"/>
                    <a:pt x="871" y="132"/>
                    <a:pt x="869" y="133"/>
                  </a:cubicBezTo>
                  <a:cubicBezTo>
                    <a:pt x="871" y="135"/>
                    <a:pt x="871" y="135"/>
                    <a:pt x="871" y="135"/>
                  </a:cubicBezTo>
                  <a:cubicBezTo>
                    <a:pt x="873" y="134"/>
                    <a:pt x="872" y="132"/>
                    <a:pt x="872" y="131"/>
                  </a:cubicBezTo>
                  <a:close/>
                  <a:moveTo>
                    <a:pt x="886" y="18"/>
                  </a:moveTo>
                  <a:cubicBezTo>
                    <a:pt x="885" y="17"/>
                    <a:pt x="881" y="18"/>
                    <a:pt x="883" y="20"/>
                  </a:cubicBezTo>
                  <a:cubicBezTo>
                    <a:pt x="885" y="21"/>
                    <a:pt x="886" y="19"/>
                    <a:pt x="886" y="18"/>
                  </a:cubicBezTo>
                  <a:close/>
                  <a:moveTo>
                    <a:pt x="906" y="22"/>
                  </a:moveTo>
                  <a:cubicBezTo>
                    <a:pt x="905" y="19"/>
                    <a:pt x="904" y="18"/>
                    <a:pt x="902" y="18"/>
                  </a:cubicBezTo>
                  <a:cubicBezTo>
                    <a:pt x="902" y="19"/>
                    <a:pt x="902" y="20"/>
                    <a:pt x="902" y="21"/>
                  </a:cubicBezTo>
                  <a:cubicBezTo>
                    <a:pt x="901" y="20"/>
                    <a:pt x="897" y="21"/>
                    <a:pt x="899" y="23"/>
                  </a:cubicBezTo>
                  <a:cubicBezTo>
                    <a:pt x="901" y="21"/>
                    <a:pt x="904" y="22"/>
                    <a:pt x="906" y="22"/>
                  </a:cubicBezTo>
                  <a:close/>
                  <a:moveTo>
                    <a:pt x="940" y="12"/>
                  </a:moveTo>
                  <a:cubicBezTo>
                    <a:pt x="937" y="9"/>
                    <a:pt x="934" y="8"/>
                    <a:pt x="931" y="9"/>
                  </a:cubicBezTo>
                  <a:cubicBezTo>
                    <a:pt x="931" y="10"/>
                    <a:pt x="933" y="12"/>
                    <a:pt x="933" y="14"/>
                  </a:cubicBezTo>
                  <a:cubicBezTo>
                    <a:pt x="935" y="12"/>
                    <a:pt x="940" y="15"/>
                    <a:pt x="940" y="12"/>
                  </a:cubicBezTo>
                  <a:close/>
                  <a:moveTo>
                    <a:pt x="20" y="691"/>
                  </a:moveTo>
                  <a:cubicBezTo>
                    <a:pt x="21" y="689"/>
                    <a:pt x="28" y="690"/>
                    <a:pt x="26" y="685"/>
                  </a:cubicBezTo>
                  <a:cubicBezTo>
                    <a:pt x="23" y="687"/>
                    <a:pt x="22" y="689"/>
                    <a:pt x="19" y="688"/>
                  </a:cubicBezTo>
                  <a:cubicBezTo>
                    <a:pt x="20" y="689"/>
                    <a:pt x="19" y="690"/>
                    <a:pt x="20" y="691"/>
                  </a:cubicBezTo>
                  <a:close/>
                  <a:moveTo>
                    <a:pt x="71" y="741"/>
                  </a:moveTo>
                  <a:cubicBezTo>
                    <a:pt x="74" y="741"/>
                    <a:pt x="78" y="739"/>
                    <a:pt x="81" y="740"/>
                  </a:cubicBezTo>
                  <a:cubicBezTo>
                    <a:pt x="80" y="738"/>
                    <a:pt x="79" y="740"/>
                    <a:pt x="78" y="738"/>
                  </a:cubicBezTo>
                  <a:cubicBezTo>
                    <a:pt x="78" y="738"/>
                    <a:pt x="78" y="738"/>
                    <a:pt x="78" y="737"/>
                  </a:cubicBezTo>
                  <a:cubicBezTo>
                    <a:pt x="80" y="737"/>
                    <a:pt x="81" y="740"/>
                    <a:pt x="83" y="739"/>
                  </a:cubicBezTo>
                  <a:cubicBezTo>
                    <a:pt x="81" y="736"/>
                    <a:pt x="85" y="739"/>
                    <a:pt x="84" y="736"/>
                  </a:cubicBezTo>
                  <a:cubicBezTo>
                    <a:pt x="82" y="736"/>
                    <a:pt x="80" y="738"/>
                    <a:pt x="78" y="736"/>
                  </a:cubicBezTo>
                  <a:cubicBezTo>
                    <a:pt x="80" y="735"/>
                    <a:pt x="82" y="735"/>
                    <a:pt x="82" y="732"/>
                  </a:cubicBezTo>
                  <a:cubicBezTo>
                    <a:pt x="81" y="733"/>
                    <a:pt x="79" y="733"/>
                    <a:pt x="78" y="733"/>
                  </a:cubicBezTo>
                  <a:cubicBezTo>
                    <a:pt x="79" y="731"/>
                    <a:pt x="82" y="732"/>
                    <a:pt x="82" y="730"/>
                  </a:cubicBezTo>
                  <a:cubicBezTo>
                    <a:pt x="77" y="731"/>
                    <a:pt x="65" y="729"/>
                    <a:pt x="62" y="731"/>
                  </a:cubicBezTo>
                  <a:cubicBezTo>
                    <a:pt x="63" y="731"/>
                    <a:pt x="65" y="729"/>
                    <a:pt x="66" y="732"/>
                  </a:cubicBezTo>
                  <a:cubicBezTo>
                    <a:pt x="64" y="732"/>
                    <a:pt x="65" y="733"/>
                    <a:pt x="67" y="735"/>
                  </a:cubicBezTo>
                  <a:cubicBezTo>
                    <a:pt x="65" y="735"/>
                    <a:pt x="64" y="733"/>
                    <a:pt x="63" y="734"/>
                  </a:cubicBezTo>
                  <a:cubicBezTo>
                    <a:pt x="65" y="737"/>
                    <a:pt x="66" y="740"/>
                    <a:pt x="63" y="739"/>
                  </a:cubicBezTo>
                  <a:cubicBezTo>
                    <a:pt x="65" y="742"/>
                    <a:pt x="66" y="741"/>
                    <a:pt x="66" y="744"/>
                  </a:cubicBezTo>
                  <a:cubicBezTo>
                    <a:pt x="68" y="744"/>
                    <a:pt x="69" y="743"/>
                    <a:pt x="70" y="745"/>
                  </a:cubicBezTo>
                  <a:cubicBezTo>
                    <a:pt x="70" y="745"/>
                    <a:pt x="70" y="746"/>
                    <a:pt x="71" y="746"/>
                  </a:cubicBezTo>
                  <a:cubicBezTo>
                    <a:pt x="71" y="744"/>
                    <a:pt x="70" y="742"/>
                    <a:pt x="71" y="741"/>
                  </a:cubicBezTo>
                  <a:close/>
                  <a:moveTo>
                    <a:pt x="89" y="764"/>
                  </a:moveTo>
                  <a:cubicBezTo>
                    <a:pt x="91" y="769"/>
                    <a:pt x="86" y="771"/>
                    <a:pt x="88" y="777"/>
                  </a:cubicBezTo>
                  <a:cubicBezTo>
                    <a:pt x="89" y="775"/>
                    <a:pt x="92" y="777"/>
                    <a:pt x="91" y="775"/>
                  </a:cubicBezTo>
                  <a:cubicBezTo>
                    <a:pt x="87" y="774"/>
                    <a:pt x="93" y="766"/>
                    <a:pt x="89" y="764"/>
                  </a:cubicBezTo>
                  <a:close/>
                  <a:moveTo>
                    <a:pt x="87" y="749"/>
                  </a:moveTo>
                  <a:cubicBezTo>
                    <a:pt x="85" y="746"/>
                    <a:pt x="89" y="749"/>
                    <a:pt x="88" y="747"/>
                  </a:cubicBezTo>
                  <a:cubicBezTo>
                    <a:pt x="81" y="744"/>
                    <a:pt x="78" y="751"/>
                    <a:pt x="76" y="750"/>
                  </a:cubicBezTo>
                  <a:cubicBezTo>
                    <a:pt x="77" y="752"/>
                    <a:pt x="76" y="755"/>
                    <a:pt x="79" y="755"/>
                  </a:cubicBezTo>
                  <a:cubicBezTo>
                    <a:pt x="77" y="750"/>
                    <a:pt x="84" y="748"/>
                    <a:pt x="87" y="749"/>
                  </a:cubicBezTo>
                  <a:close/>
                  <a:moveTo>
                    <a:pt x="150" y="836"/>
                  </a:moveTo>
                  <a:cubicBezTo>
                    <a:pt x="149" y="838"/>
                    <a:pt x="146" y="835"/>
                    <a:pt x="146" y="837"/>
                  </a:cubicBezTo>
                  <a:cubicBezTo>
                    <a:pt x="147" y="838"/>
                    <a:pt x="148" y="837"/>
                    <a:pt x="149" y="838"/>
                  </a:cubicBezTo>
                  <a:cubicBezTo>
                    <a:pt x="148" y="839"/>
                    <a:pt x="147" y="838"/>
                    <a:pt x="148" y="840"/>
                  </a:cubicBezTo>
                  <a:cubicBezTo>
                    <a:pt x="150" y="841"/>
                    <a:pt x="150" y="838"/>
                    <a:pt x="150" y="836"/>
                  </a:cubicBezTo>
                  <a:close/>
                  <a:moveTo>
                    <a:pt x="93" y="749"/>
                  </a:moveTo>
                  <a:cubicBezTo>
                    <a:pt x="90" y="744"/>
                    <a:pt x="89" y="751"/>
                    <a:pt x="91" y="751"/>
                  </a:cubicBezTo>
                  <a:cubicBezTo>
                    <a:pt x="90" y="750"/>
                    <a:pt x="93" y="750"/>
                    <a:pt x="93" y="749"/>
                  </a:cubicBezTo>
                  <a:close/>
                  <a:moveTo>
                    <a:pt x="98" y="728"/>
                  </a:moveTo>
                  <a:cubicBezTo>
                    <a:pt x="95" y="732"/>
                    <a:pt x="92" y="733"/>
                    <a:pt x="87" y="730"/>
                  </a:cubicBezTo>
                  <a:cubicBezTo>
                    <a:pt x="88" y="732"/>
                    <a:pt x="88" y="734"/>
                    <a:pt x="87" y="735"/>
                  </a:cubicBezTo>
                  <a:cubicBezTo>
                    <a:pt x="87" y="733"/>
                    <a:pt x="86" y="732"/>
                    <a:pt x="85" y="732"/>
                  </a:cubicBezTo>
                  <a:cubicBezTo>
                    <a:pt x="84" y="733"/>
                    <a:pt x="84" y="734"/>
                    <a:pt x="85" y="736"/>
                  </a:cubicBezTo>
                  <a:cubicBezTo>
                    <a:pt x="91" y="735"/>
                    <a:pt x="94" y="732"/>
                    <a:pt x="100" y="731"/>
                  </a:cubicBezTo>
                  <a:cubicBezTo>
                    <a:pt x="97" y="729"/>
                    <a:pt x="99" y="728"/>
                    <a:pt x="98" y="728"/>
                  </a:cubicBezTo>
                  <a:close/>
                  <a:moveTo>
                    <a:pt x="197" y="802"/>
                  </a:moveTo>
                  <a:cubicBezTo>
                    <a:pt x="196" y="799"/>
                    <a:pt x="195" y="803"/>
                    <a:pt x="194" y="800"/>
                  </a:cubicBezTo>
                  <a:cubicBezTo>
                    <a:pt x="195" y="799"/>
                    <a:pt x="196" y="800"/>
                    <a:pt x="197" y="799"/>
                  </a:cubicBezTo>
                  <a:cubicBezTo>
                    <a:pt x="197" y="800"/>
                    <a:pt x="197" y="801"/>
                    <a:pt x="198" y="801"/>
                  </a:cubicBezTo>
                  <a:cubicBezTo>
                    <a:pt x="199" y="799"/>
                    <a:pt x="200" y="802"/>
                    <a:pt x="201" y="801"/>
                  </a:cubicBezTo>
                  <a:cubicBezTo>
                    <a:pt x="199" y="797"/>
                    <a:pt x="196" y="801"/>
                    <a:pt x="194" y="796"/>
                  </a:cubicBezTo>
                  <a:cubicBezTo>
                    <a:pt x="187" y="795"/>
                    <a:pt x="182" y="805"/>
                    <a:pt x="175" y="805"/>
                  </a:cubicBezTo>
                  <a:cubicBezTo>
                    <a:pt x="174" y="806"/>
                    <a:pt x="175" y="806"/>
                    <a:pt x="175" y="807"/>
                  </a:cubicBezTo>
                  <a:cubicBezTo>
                    <a:pt x="173" y="806"/>
                    <a:pt x="173" y="809"/>
                    <a:pt x="171" y="808"/>
                  </a:cubicBezTo>
                  <a:cubicBezTo>
                    <a:pt x="172" y="810"/>
                    <a:pt x="172" y="811"/>
                    <a:pt x="171" y="812"/>
                  </a:cubicBezTo>
                  <a:cubicBezTo>
                    <a:pt x="170" y="811"/>
                    <a:pt x="170" y="812"/>
                    <a:pt x="169" y="810"/>
                  </a:cubicBezTo>
                  <a:cubicBezTo>
                    <a:pt x="168" y="809"/>
                    <a:pt x="171" y="809"/>
                    <a:pt x="170" y="807"/>
                  </a:cubicBezTo>
                  <a:cubicBezTo>
                    <a:pt x="169" y="808"/>
                    <a:pt x="166" y="807"/>
                    <a:pt x="167" y="808"/>
                  </a:cubicBezTo>
                  <a:cubicBezTo>
                    <a:pt x="168" y="810"/>
                    <a:pt x="170" y="812"/>
                    <a:pt x="170" y="814"/>
                  </a:cubicBezTo>
                  <a:cubicBezTo>
                    <a:pt x="174" y="814"/>
                    <a:pt x="176" y="810"/>
                    <a:pt x="177" y="806"/>
                  </a:cubicBezTo>
                  <a:cubicBezTo>
                    <a:pt x="176" y="807"/>
                    <a:pt x="176" y="806"/>
                    <a:pt x="176" y="806"/>
                  </a:cubicBezTo>
                  <a:cubicBezTo>
                    <a:pt x="177" y="807"/>
                    <a:pt x="178" y="806"/>
                    <a:pt x="179" y="807"/>
                  </a:cubicBezTo>
                  <a:cubicBezTo>
                    <a:pt x="179" y="809"/>
                    <a:pt x="177" y="809"/>
                    <a:pt x="178" y="811"/>
                  </a:cubicBezTo>
                  <a:cubicBezTo>
                    <a:pt x="178" y="811"/>
                    <a:pt x="179" y="812"/>
                    <a:pt x="179" y="813"/>
                  </a:cubicBezTo>
                  <a:cubicBezTo>
                    <a:pt x="183" y="807"/>
                    <a:pt x="188" y="808"/>
                    <a:pt x="189" y="802"/>
                  </a:cubicBezTo>
                  <a:cubicBezTo>
                    <a:pt x="188" y="802"/>
                    <a:pt x="187" y="803"/>
                    <a:pt x="187" y="802"/>
                  </a:cubicBezTo>
                  <a:cubicBezTo>
                    <a:pt x="188" y="801"/>
                    <a:pt x="189" y="801"/>
                    <a:pt x="191" y="801"/>
                  </a:cubicBezTo>
                  <a:cubicBezTo>
                    <a:pt x="192" y="804"/>
                    <a:pt x="193" y="808"/>
                    <a:pt x="194" y="809"/>
                  </a:cubicBezTo>
                  <a:cubicBezTo>
                    <a:pt x="193" y="805"/>
                    <a:pt x="193" y="800"/>
                    <a:pt x="197" y="802"/>
                  </a:cubicBezTo>
                  <a:close/>
                  <a:moveTo>
                    <a:pt x="181" y="822"/>
                  </a:moveTo>
                  <a:cubicBezTo>
                    <a:pt x="182" y="816"/>
                    <a:pt x="190" y="822"/>
                    <a:pt x="189" y="815"/>
                  </a:cubicBezTo>
                  <a:cubicBezTo>
                    <a:pt x="191" y="816"/>
                    <a:pt x="192" y="817"/>
                    <a:pt x="194" y="818"/>
                  </a:cubicBezTo>
                  <a:cubicBezTo>
                    <a:pt x="194" y="817"/>
                    <a:pt x="192" y="815"/>
                    <a:pt x="192" y="814"/>
                  </a:cubicBezTo>
                  <a:cubicBezTo>
                    <a:pt x="192" y="814"/>
                    <a:pt x="194" y="814"/>
                    <a:pt x="197" y="813"/>
                  </a:cubicBezTo>
                  <a:cubicBezTo>
                    <a:pt x="199" y="812"/>
                    <a:pt x="202" y="811"/>
                    <a:pt x="204" y="811"/>
                  </a:cubicBezTo>
                  <a:cubicBezTo>
                    <a:pt x="204" y="810"/>
                    <a:pt x="203" y="809"/>
                    <a:pt x="202" y="808"/>
                  </a:cubicBezTo>
                  <a:cubicBezTo>
                    <a:pt x="208" y="811"/>
                    <a:pt x="215" y="804"/>
                    <a:pt x="218" y="803"/>
                  </a:cubicBezTo>
                  <a:cubicBezTo>
                    <a:pt x="222" y="803"/>
                    <a:pt x="232" y="798"/>
                    <a:pt x="235" y="794"/>
                  </a:cubicBezTo>
                  <a:cubicBezTo>
                    <a:pt x="237" y="793"/>
                    <a:pt x="239" y="796"/>
                    <a:pt x="240" y="793"/>
                  </a:cubicBezTo>
                  <a:cubicBezTo>
                    <a:pt x="241" y="793"/>
                    <a:pt x="242" y="794"/>
                    <a:pt x="243" y="796"/>
                  </a:cubicBezTo>
                  <a:cubicBezTo>
                    <a:pt x="244" y="795"/>
                    <a:pt x="244" y="795"/>
                    <a:pt x="244" y="795"/>
                  </a:cubicBezTo>
                  <a:cubicBezTo>
                    <a:pt x="245" y="795"/>
                    <a:pt x="244" y="793"/>
                    <a:pt x="243" y="794"/>
                  </a:cubicBezTo>
                  <a:cubicBezTo>
                    <a:pt x="248" y="790"/>
                    <a:pt x="255" y="788"/>
                    <a:pt x="260" y="781"/>
                  </a:cubicBezTo>
                  <a:cubicBezTo>
                    <a:pt x="255" y="779"/>
                    <a:pt x="252" y="788"/>
                    <a:pt x="246" y="781"/>
                  </a:cubicBezTo>
                  <a:cubicBezTo>
                    <a:pt x="244" y="781"/>
                    <a:pt x="247" y="783"/>
                    <a:pt x="247" y="784"/>
                  </a:cubicBezTo>
                  <a:cubicBezTo>
                    <a:pt x="246" y="784"/>
                    <a:pt x="244" y="782"/>
                    <a:pt x="243" y="782"/>
                  </a:cubicBezTo>
                  <a:cubicBezTo>
                    <a:pt x="243" y="784"/>
                    <a:pt x="242" y="784"/>
                    <a:pt x="241" y="786"/>
                  </a:cubicBezTo>
                  <a:cubicBezTo>
                    <a:pt x="239" y="786"/>
                    <a:pt x="242" y="784"/>
                    <a:pt x="242" y="783"/>
                  </a:cubicBezTo>
                  <a:cubicBezTo>
                    <a:pt x="239" y="781"/>
                    <a:pt x="239" y="786"/>
                    <a:pt x="237" y="785"/>
                  </a:cubicBezTo>
                  <a:cubicBezTo>
                    <a:pt x="235" y="782"/>
                    <a:pt x="238" y="781"/>
                    <a:pt x="235" y="782"/>
                  </a:cubicBezTo>
                  <a:cubicBezTo>
                    <a:pt x="233" y="780"/>
                    <a:pt x="238" y="782"/>
                    <a:pt x="240" y="781"/>
                  </a:cubicBezTo>
                  <a:cubicBezTo>
                    <a:pt x="237" y="776"/>
                    <a:pt x="247" y="783"/>
                    <a:pt x="249" y="777"/>
                  </a:cubicBezTo>
                  <a:cubicBezTo>
                    <a:pt x="247" y="777"/>
                    <a:pt x="245" y="776"/>
                    <a:pt x="248" y="774"/>
                  </a:cubicBezTo>
                  <a:cubicBezTo>
                    <a:pt x="244" y="771"/>
                    <a:pt x="240" y="781"/>
                    <a:pt x="236" y="773"/>
                  </a:cubicBezTo>
                  <a:cubicBezTo>
                    <a:pt x="237" y="773"/>
                    <a:pt x="237" y="772"/>
                    <a:pt x="236" y="772"/>
                  </a:cubicBezTo>
                  <a:cubicBezTo>
                    <a:pt x="238" y="775"/>
                    <a:pt x="240" y="768"/>
                    <a:pt x="242" y="772"/>
                  </a:cubicBezTo>
                  <a:cubicBezTo>
                    <a:pt x="243" y="769"/>
                    <a:pt x="246" y="770"/>
                    <a:pt x="245" y="767"/>
                  </a:cubicBezTo>
                  <a:cubicBezTo>
                    <a:pt x="248" y="768"/>
                    <a:pt x="251" y="766"/>
                    <a:pt x="253" y="767"/>
                  </a:cubicBezTo>
                  <a:cubicBezTo>
                    <a:pt x="254" y="766"/>
                    <a:pt x="252" y="766"/>
                    <a:pt x="252" y="765"/>
                  </a:cubicBezTo>
                  <a:cubicBezTo>
                    <a:pt x="254" y="763"/>
                    <a:pt x="257" y="765"/>
                    <a:pt x="260" y="768"/>
                  </a:cubicBezTo>
                  <a:cubicBezTo>
                    <a:pt x="260" y="768"/>
                    <a:pt x="260" y="766"/>
                    <a:pt x="259" y="765"/>
                  </a:cubicBezTo>
                  <a:cubicBezTo>
                    <a:pt x="260" y="765"/>
                    <a:pt x="261" y="765"/>
                    <a:pt x="262" y="765"/>
                  </a:cubicBezTo>
                  <a:cubicBezTo>
                    <a:pt x="262" y="766"/>
                    <a:pt x="261" y="766"/>
                    <a:pt x="262" y="767"/>
                  </a:cubicBezTo>
                  <a:cubicBezTo>
                    <a:pt x="263" y="768"/>
                    <a:pt x="263" y="763"/>
                    <a:pt x="264" y="762"/>
                  </a:cubicBezTo>
                  <a:cubicBezTo>
                    <a:pt x="266" y="761"/>
                    <a:pt x="268" y="766"/>
                    <a:pt x="270" y="763"/>
                  </a:cubicBezTo>
                  <a:cubicBezTo>
                    <a:pt x="266" y="760"/>
                    <a:pt x="265" y="762"/>
                    <a:pt x="264" y="758"/>
                  </a:cubicBezTo>
                  <a:cubicBezTo>
                    <a:pt x="263" y="757"/>
                    <a:pt x="262" y="757"/>
                    <a:pt x="261" y="757"/>
                  </a:cubicBezTo>
                  <a:cubicBezTo>
                    <a:pt x="260" y="758"/>
                    <a:pt x="264" y="759"/>
                    <a:pt x="263" y="761"/>
                  </a:cubicBezTo>
                  <a:cubicBezTo>
                    <a:pt x="257" y="760"/>
                    <a:pt x="249" y="758"/>
                    <a:pt x="247" y="766"/>
                  </a:cubicBezTo>
                  <a:cubicBezTo>
                    <a:pt x="245" y="762"/>
                    <a:pt x="250" y="761"/>
                    <a:pt x="248" y="757"/>
                  </a:cubicBezTo>
                  <a:cubicBezTo>
                    <a:pt x="250" y="756"/>
                    <a:pt x="250" y="756"/>
                    <a:pt x="252" y="756"/>
                  </a:cubicBezTo>
                  <a:cubicBezTo>
                    <a:pt x="252" y="755"/>
                    <a:pt x="252" y="752"/>
                    <a:pt x="251" y="754"/>
                  </a:cubicBezTo>
                  <a:cubicBezTo>
                    <a:pt x="252" y="751"/>
                    <a:pt x="254" y="754"/>
                    <a:pt x="257" y="753"/>
                  </a:cubicBezTo>
                  <a:cubicBezTo>
                    <a:pt x="256" y="749"/>
                    <a:pt x="260" y="753"/>
                    <a:pt x="261" y="749"/>
                  </a:cubicBezTo>
                  <a:cubicBezTo>
                    <a:pt x="262" y="756"/>
                    <a:pt x="255" y="753"/>
                    <a:pt x="252" y="757"/>
                  </a:cubicBezTo>
                  <a:cubicBezTo>
                    <a:pt x="261" y="757"/>
                    <a:pt x="264" y="751"/>
                    <a:pt x="272" y="750"/>
                  </a:cubicBezTo>
                  <a:cubicBezTo>
                    <a:pt x="272" y="747"/>
                    <a:pt x="269" y="745"/>
                    <a:pt x="268" y="745"/>
                  </a:cubicBezTo>
                  <a:cubicBezTo>
                    <a:pt x="267" y="747"/>
                    <a:pt x="268" y="748"/>
                    <a:pt x="267" y="749"/>
                  </a:cubicBezTo>
                  <a:cubicBezTo>
                    <a:pt x="266" y="748"/>
                    <a:pt x="266" y="748"/>
                    <a:pt x="267" y="747"/>
                  </a:cubicBezTo>
                  <a:cubicBezTo>
                    <a:pt x="264" y="746"/>
                    <a:pt x="264" y="753"/>
                    <a:pt x="261" y="751"/>
                  </a:cubicBezTo>
                  <a:cubicBezTo>
                    <a:pt x="261" y="749"/>
                    <a:pt x="261" y="747"/>
                    <a:pt x="262" y="745"/>
                  </a:cubicBezTo>
                  <a:cubicBezTo>
                    <a:pt x="259" y="744"/>
                    <a:pt x="255" y="747"/>
                    <a:pt x="253" y="749"/>
                  </a:cubicBezTo>
                  <a:cubicBezTo>
                    <a:pt x="248" y="745"/>
                    <a:pt x="247" y="751"/>
                    <a:pt x="247" y="756"/>
                  </a:cubicBezTo>
                  <a:cubicBezTo>
                    <a:pt x="244" y="751"/>
                    <a:pt x="247" y="748"/>
                    <a:pt x="245" y="746"/>
                  </a:cubicBezTo>
                  <a:cubicBezTo>
                    <a:pt x="247" y="747"/>
                    <a:pt x="249" y="747"/>
                    <a:pt x="251" y="747"/>
                  </a:cubicBezTo>
                  <a:cubicBezTo>
                    <a:pt x="250" y="744"/>
                    <a:pt x="252" y="743"/>
                    <a:pt x="252" y="741"/>
                  </a:cubicBezTo>
                  <a:cubicBezTo>
                    <a:pt x="251" y="740"/>
                    <a:pt x="249" y="744"/>
                    <a:pt x="248" y="743"/>
                  </a:cubicBezTo>
                  <a:cubicBezTo>
                    <a:pt x="247" y="742"/>
                    <a:pt x="249" y="741"/>
                    <a:pt x="248" y="740"/>
                  </a:cubicBezTo>
                  <a:cubicBezTo>
                    <a:pt x="247" y="738"/>
                    <a:pt x="245" y="742"/>
                    <a:pt x="244" y="739"/>
                  </a:cubicBezTo>
                  <a:cubicBezTo>
                    <a:pt x="246" y="739"/>
                    <a:pt x="250" y="740"/>
                    <a:pt x="251" y="736"/>
                  </a:cubicBezTo>
                  <a:cubicBezTo>
                    <a:pt x="250" y="735"/>
                    <a:pt x="249" y="736"/>
                    <a:pt x="248" y="733"/>
                  </a:cubicBezTo>
                  <a:cubicBezTo>
                    <a:pt x="246" y="732"/>
                    <a:pt x="245" y="734"/>
                    <a:pt x="244" y="733"/>
                  </a:cubicBezTo>
                  <a:cubicBezTo>
                    <a:pt x="244" y="734"/>
                    <a:pt x="242" y="734"/>
                    <a:pt x="244" y="736"/>
                  </a:cubicBezTo>
                  <a:cubicBezTo>
                    <a:pt x="243" y="738"/>
                    <a:pt x="242" y="736"/>
                    <a:pt x="241" y="736"/>
                  </a:cubicBezTo>
                  <a:cubicBezTo>
                    <a:pt x="242" y="732"/>
                    <a:pt x="244" y="730"/>
                    <a:pt x="248" y="730"/>
                  </a:cubicBezTo>
                  <a:cubicBezTo>
                    <a:pt x="245" y="726"/>
                    <a:pt x="242" y="730"/>
                    <a:pt x="240" y="730"/>
                  </a:cubicBezTo>
                  <a:cubicBezTo>
                    <a:pt x="239" y="725"/>
                    <a:pt x="231" y="727"/>
                    <a:pt x="235" y="732"/>
                  </a:cubicBezTo>
                  <a:cubicBezTo>
                    <a:pt x="232" y="734"/>
                    <a:pt x="232" y="734"/>
                    <a:pt x="232" y="734"/>
                  </a:cubicBezTo>
                  <a:cubicBezTo>
                    <a:pt x="230" y="730"/>
                    <a:pt x="228" y="736"/>
                    <a:pt x="226" y="736"/>
                  </a:cubicBezTo>
                  <a:cubicBezTo>
                    <a:pt x="224" y="734"/>
                    <a:pt x="228" y="733"/>
                    <a:pt x="227" y="731"/>
                  </a:cubicBezTo>
                  <a:cubicBezTo>
                    <a:pt x="225" y="729"/>
                    <a:pt x="224" y="732"/>
                    <a:pt x="223" y="731"/>
                  </a:cubicBezTo>
                  <a:cubicBezTo>
                    <a:pt x="223" y="732"/>
                    <a:pt x="223" y="733"/>
                    <a:pt x="224" y="734"/>
                  </a:cubicBezTo>
                  <a:cubicBezTo>
                    <a:pt x="219" y="736"/>
                    <a:pt x="219" y="741"/>
                    <a:pt x="214" y="742"/>
                  </a:cubicBezTo>
                  <a:cubicBezTo>
                    <a:pt x="215" y="740"/>
                    <a:pt x="214" y="739"/>
                    <a:pt x="212" y="740"/>
                  </a:cubicBezTo>
                  <a:cubicBezTo>
                    <a:pt x="212" y="738"/>
                    <a:pt x="213" y="735"/>
                    <a:pt x="215" y="735"/>
                  </a:cubicBezTo>
                  <a:cubicBezTo>
                    <a:pt x="215" y="733"/>
                    <a:pt x="213" y="730"/>
                    <a:pt x="212" y="728"/>
                  </a:cubicBezTo>
                  <a:cubicBezTo>
                    <a:pt x="210" y="726"/>
                    <a:pt x="210" y="730"/>
                    <a:pt x="208" y="728"/>
                  </a:cubicBezTo>
                  <a:cubicBezTo>
                    <a:pt x="209" y="726"/>
                    <a:pt x="214" y="721"/>
                    <a:pt x="218" y="722"/>
                  </a:cubicBezTo>
                  <a:cubicBezTo>
                    <a:pt x="219" y="720"/>
                    <a:pt x="216" y="717"/>
                    <a:pt x="219" y="716"/>
                  </a:cubicBezTo>
                  <a:cubicBezTo>
                    <a:pt x="218" y="713"/>
                    <a:pt x="216" y="716"/>
                    <a:pt x="215" y="713"/>
                  </a:cubicBezTo>
                  <a:cubicBezTo>
                    <a:pt x="215" y="710"/>
                    <a:pt x="223" y="714"/>
                    <a:pt x="220" y="709"/>
                  </a:cubicBezTo>
                  <a:cubicBezTo>
                    <a:pt x="222" y="708"/>
                    <a:pt x="221" y="710"/>
                    <a:pt x="222" y="712"/>
                  </a:cubicBezTo>
                  <a:cubicBezTo>
                    <a:pt x="226" y="713"/>
                    <a:pt x="230" y="707"/>
                    <a:pt x="234" y="706"/>
                  </a:cubicBezTo>
                  <a:cubicBezTo>
                    <a:pt x="235" y="705"/>
                    <a:pt x="232" y="703"/>
                    <a:pt x="232" y="704"/>
                  </a:cubicBezTo>
                  <a:cubicBezTo>
                    <a:pt x="232" y="701"/>
                    <a:pt x="234" y="700"/>
                    <a:pt x="232" y="696"/>
                  </a:cubicBezTo>
                  <a:cubicBezTo>
                    <a:pt x="233" y="696"/>
                    <a:pt x="235" y="699"/>
                    <a:pt x="236" y="698"/>
                  </a:cubicBezTo>
                  <a:cubicBezTo>
                    <a:pt x="235" y="695"/>
                    <a:pt x="232" y="688"/>
                    <a:pt x="237" y="687"/>
                  </a:cubicBezTo>
                  <a:cubicBezTo>
                    <a:pt x="236" y="683"/>
                    <a:pt x="239" y="690"/>
                    <a:pt x="236" y="690"/>
                  </a:cubicBezTo>
                  <a:cubicBezTo>
                    <a:pt x="237" y="693"/>
                    <a:pt x="237" y="693"/>
                    <a:pt x="237" y="693"/>
                  </a:cubicBezTo>
                  <a:cubicBezTo>
                    <a:pt x="239" y="694"/>
                    <a:pt x="243" y="691"/>
                    <a:pt x="243" y="688"/>
                  </a:cubicBezTo>
                  <a:cubicBezTo>
                    <a:pt x="245" y="688"/>
                    <a:pt x="244" y="690"/>
                    <a:pt x="246" y="689"/>
                  </a:cubicBezTo>
                  <a:cubicBezTo>
                    <a:pt x="247" y="691"/>
                    <a:pt x="246" y="692"/>
                    <a:pt x="244" y="691"/>
                  </a:cubicBezTo>
                  <a:cubicBezTo>
                    <a:pt x="247" y="695"/>
                    <a:pt x="246" y="691"/>
                    <a:pt x="249" y="690"/>
                  </a:cubicBezTo>
                  <a:cubicBezTo>
                    <a:pt x="249" y="690"/>
                    <a:pt x="248" y="688"/>
                    <a:pt x="247" y="687"/>
                  </a:cubicBezTo>
                  <a:cubicBezTo>
                    <a:pt x="246" y="686"/>
                    <a:pt x="246" y="687"/>
                    <a:pt x="245" y="688"/>
                  </a:cubicBezTo>
                  <a:cubicBezTo>
                    <a:pt x="243" y="683"/>
                    <a:pt x="250" y="687"/>
                    <a:pt x="250" y="690"/>
                  </a:cubicBezTo>
                  <a:cubicBezTo>
                    <a:pt x="250" y="684"/>
                    <a:pt x="253" y="686"/>
                    <a:pt x="256" y="683"/>
                  </a:cubicBezTo>
                  <a:cubicBezTo>
                    <a:pt x="258" y="685"/>
                    <a:pt x="257" y="686"/>
                    <a:pt x="258" y="689"/>
                  </a:cubicBezTo>
                  <a:cubicBezTo>
                    <a:pt x="254" y="690"/>
                    <a:pt x="253" y="690"/>
                    <a:pt x="251" y="692"/>
                  </a:cubicBezTo>
                  <a:cubicBezTo>
                    <a:pt x="252" y="692"/>
                    <a:pt x="253" y="693"/>
                    <a:pt x="253" y="694"/>
                  </a:cubicBezTo>
                  <a:cubicBezTo>
                    <a:pt x="252" y="695"/>
                    <a:pt x="252" y="693"/>
                    <a:pt x="250" y="693"/>
                  </a:cubicBezTo>
                  <a:cubicBezTo>
                    <a:pt x="249" y="693"/>
                    <a:pt x="250" y="695"/>
                    <a:pt x="248" y="694"/>
                  </a:cubicBezTo>
                  <a:cubicBezTo>
                    <a:pt x="248" y="697"/>
                    <a:pt x="248" y="700"/>
                    <a:pt x="249" y="703"/>
                  </a:cubicBezTo>
                  <a:cubicBezTo>
                    <a:pt x="250" y="704"/>
                    <a:pt x="252" y="702"/>
                    <a:pt x="254" y="706"/>
                  </a:cubicBezTo>
                  <a:cubicBezTo>
                    <a:pt x="257" y="694"/>
                    <a:pt x="273" y="712"/>
                    <a:pt x="276" y="697"/>
                  </a:cubicBezTo>
                  <a:cubicBezTo>
                    <a:pt x="278" y="700"/>
                    <a:pt x="274" y="700"/>
                    <a:pt x="274" y="703"/>
                  </a:cubicBezTo>
                  <a:cubicBezTo>
                    <a:pt x="276" y="705"/>
                    <a:pt x="277" y="702"/>
                    <a:pt x="279" y="701"/>
                  </a:cubicBezTo>
                  <a:cubicBezTo>
                    <a:pt x="280" y="706"/>
                    <a:pt x="281" y="703"/>
                    <a:pt x="283" y="703"/>
                  </a:cubicBezTo>
                  <a:cubicBezTo>
                    <a:pt x="283" y="704"/>
                    <a:pt x="285" y="706"/>
                    <a:pt x="283" y="706"/>
                  </a:cubicBezTo>
                  <a:cubicBezTo>
                    <a:pt x="286" y="707"/>
                    <a:pt x="288" y="707"/>
                    <a:pt x="291" y="712"/>
                  </a:cubicBezTo>
                  <a:cubicBezTo>
                    <a:pt x="290" y="713"/>
                    <a:pt x="288" y="710"/>
                    <a:pt x="287" y="712"/>
                  </a:cubicBezTo>
                  <a:cubicBezTo>
                    <a:pt x="290" y="712"/>
                    <a:pt x="292" y="717"/>
                    <a:pt x="295" y="714"/>
                  </a:cubicBezTo>
                  <a:cubicBezTo>
                    <a:pt x="294" y="715"/>
                    <a:pt x="293" y="720"/>
                    <a:pt x="289" y="720"/>
                  </a:cubicBezTo>
                  <a:cubicBezTo>
                    <a:pt x="289" y="722"/>
                    <a:pt x="292" y="724"/>
                    <a:pt x="289" y="725"/>
                  </a:cubicBezTo>
                  <a:cubicBezTo>
                    <a:pt x="293" y="727"/>
                    <a:pt x="293" y="721"/>
                    <a:pt x="295" y="719"/>
                  </a:cubicBezTo>
                  <a:cubicBezTo>
                    <a:pt x="295" y="720"/>
                    <a:pt x="295" y="720"/>
                    <a:pt x="294" y="721"/>
                  </a:cubicBezTo>
                  <a:cubicBezTo>
                    <a:pt x="295" y="722"/>
                    <a:pt x="295" y="721"/>
                    <a:pt x="296" y="721"/>
                  </a:cubicBezTo>
                  <a:cubicBezTo>
                    <a:pt x="297" y="722"/>
                    <a:pt x="295" y="723"/>
                    <a:pt x="296" y="724"/>
                  </a:cubicBezTo>
                  <a:cubicBezTo>
                    <a:pt x="297" y="725"/>
                    <a:pt x="299" y="722"/>
                    <a:pt x="298" y="721"/>
                  </a:cubicBezTo>
                  <a:cubicBezTo>
                    <a:pt x="299" y="721"/>
                    <a:pt x="301" y="724"/>
                    <a:pt x="302" y="722"/>
                  </a:cubicBezTo>
                  <a:cubicBezTo>
                    <a:pt x="303" y="724"/>
                    <a:pt x="302" y="725"/>
                    <a:pt x="302" y="727"/>
                  </a:cubicBezTo>
                  <a:cubicBezTo>
                    <a:pt x="302" y="727"/>
                    <a:pt x="301" y="726"/>
                    <a:pt x="300" y="724"/>
                  </a:cubicBezTo>
                  <a:cubicBezTo>
                    <a:pt x="299" y="730"/>
                    <a:pt x="288" y="734"/>
                    <a:pt x="288" y="739"/>
                  </a:cubicBezTo>
                  <a:cubicBezTo>
                    <a:pt x="287" y="738"/>
                    <a:pt x="288" y="737"/>
                    <a:pt x="287" y="736"/>
                  </a:cubicBezTo>
                  <a:cubicBezTo>
                    <a:pt x="285" y="737"/>
                    <a:pt x="287" y="739"/>
                    <a:pt x="287" y="740"/>
                  </a:cubicBezTo>
                  <a:cubicBezTo>
                    <a:pt x="283" y="738"/>
                    <a:pt x="281" y="740"/>
                    <a:pt x="280" y="744"/>
                  </a:cubicBezTo>
                  <a:cubicBezTo>
                    <a:pt x="278" y="737"/>
                    <a:pt x="274" y="744"/>
                    <a:pt x="271" y="740"/>
                  </a:cubicBezTo>
                  <a:cubicBezTo>
                    <a:pt x="269" y="741"/>
                    <a:pt x="268" y="742"/>
                    <a:pt x="270" y="744"/>
                  </a:cubicBezTo>
                  <a:cubicBezTo>
                    <a:pt x="274" y="745"/>
                    <a:pt x="276" y="742"/>
                    <a:pt x="279" y="742"/>
                  </a:cubicBezTo>
                  <a:cubicBezTo>
                    <a:pt x="280" y="746"/>
                    <a:pt x="275" y="744"/>
                    <a:pt x="275" y="747"/>
                  </a:cubicBezTo>
                  <a:cubicBezTo>
                    <a:pt x="283" y="748"/>
                    <a:pt x="289" y="738"/>
                    <a:pt x="297" y="739"/>
                  </a:cubicBezTo>
                  <a:cubicBezTo>
                    <a:pt x="299" y="741"/>
                    <a:pt x="294" y="741"/>
                    <a:pt x="296" y="742"/>
                  </a:cubicBezTo>
                  <a:cubicBezTo>
                    <a:pt x="298" y="743"/>
                    <a:pt x="300" y="740"/>
                    <a:pt x="302" y="741"/>
                  </a:cubicBezTo>
                  <a:cubicBezTo>
                    <a:pt x="301" y="739"/>
                    <a:pt x="302" y="736"/>
                    <a:pt x="303" y="734"/>
                  </a:cubicBezTo>
                  <a:cubicBezTo>
                    <a:pt x="302" y="736"/>
                    <a:pt x="299" y="732"/>
                    <a:pt x="297" y="733"/>
                  </a:cubicBezTo>
                  <a:cubicBezTo>
                    <a:pt x="297" y="730"/>
                    <a:pt x="301" y="730"/>
                    <a:pt x="302" y="728"/>
                  </a:cubicBezTo>
                  <a:cubicBezTo>
                    <a:pt x="307" y="731"/>
                    <a:pt x="309" y="724"/>
                    <a:pt x="312" y="719"/>
                  </a:cubicBezTo>
                  <a:cubicBezTo>
                    <a:pt x="311" y="719"/>
                    <a:pt x="311" y="718"/>
                    <a:pt x="310" y="717"/>
                  </a:cubicBezTo>
                  <a:cubicBezTo>
                    <a:pt x="312" y="715"/>
                    <a:pt x="312" y="709"/>
                    <a:pt x="313" y="705"/>
                  </a:cubicBezTo>
                  <a:cubicBezTo>
                    <a:pt x="314" y="704"/>
                    <a:pt x="313" y="708"/>
                    <a:pt x="313" y="708"/>
                  </a:cubicBezTo>
                  <a:cubicBezTo>
                    <a:pt x="316" y="711"/>
                    <a:pt x="315" y="706"/>
                    <a:pt x="316" y="704"/>
                  </a:cubicBezTo>
                  <a:cubicBezTo>
                    <a:pt x="317" y="706"/>
                    <a:pt x="316" y="707"/>
                    <a:pt x="318" y="708"/>
                  </a:cubicBezTo>
                  <a:cubicBezTo>
                    <a:pt x="319" y="706"/>
                    <a:pt x="320" y="703"/>
                    <a:pt x="318" y="700"/>
                  </a:cubicBezTo>
                  <a:cubicBezTo>
                    <a:pt x="320" y="700"/>
                    <a:pt x="321" y="698"/>
                    <a:pt x="321" y="696"/>
                  </a:cubicBezTo>
                  <a:cubicBezTo>
                    <a:pt x="316" y="693"/>
                    <a:pt x="314" y="702"/>
                    <a:pt x="311" y="701"/>
                  </a:cubicBezTo>
                  <a:cubicBezTo>
                    <a:pt x="311" y="702"/>
                    <a:pt x="311" y="708"/>
                    <a:pt x="308" y="704"/>
                  </a:cubicBezTo>
                  <a:cubicBezTo>
                    <a:pt x="308" y="705"/>
                    <a:pt x="308" y="706"/>
                    <a:pt x="308" y="707"/>
                  </a:cubicBezTo>
                  <a:cubicBezTo>
                    <a:pt x="308" y="708"/>
                    <a:pt x="306" y="701"/>
                    <a:pt x="305" y="705"/>
                  </a:cubicBezTo>
                  <a:cubicBezTo>
                    <a:pt x="303" y="703"/>
                    <a:pt x="304" y="702"/>
                    <a:pt x="305" y="701"/>
                  </a:cubicBezTo>
                  <a:cubicBezTo>
                    <a:pt x="307" y="703"/>
                    <a:pt x="308" y="704"/>
                    <a:pt x="310" y="704"/>
                  </a:cubicBezTo>
                  <a:cubicBezTo>
                    <a:pt x="310" y="703"/>
                    <a:pt x="308" y="698"/>
                    <a:pt x="306" y="699"/>
                  </a:cubicBezTo>
                  <a:cubicBezTo>
                    <a:pt x="305" y="698"/>
                    <a:pt x="310" y="696"/>
                    <a:pt x="307" y="696"/>
                  </a:cubicBezTo>
                  <a:cubicBezTo>
                    <a:pt x="308" y="694"/>
                    <a:pt x="313" y="694"/>
                    <a:pt x="311" y="689"/>
                  </a:cubicBezTo>
                  <a:cubicBezTo>
                    <a:pt x="304" y="687"/>
                    <a:pt x="300" y="691"/>
                    <a:pt x="296" y="694"/>
                  </a:cubicBezTo>
                  <a:cubicBezTo>
                    <a:pt x="295" y="695"/>
                    <a:pt x="295" y="694"/>
                    <a:pt x="294" y="692"/>
                  </a:cubicBezTo>
                  <a:cubicBezTo>
                    <a:pt x="293" y="693"/>
                    <a:pt x="291" y="693"/>
                    <a:pt x="289" y="693"/>
                  </a:cubicBezTo>
                  <a:cubicBezTo>
                    <a:pt x="290" y="692"/>
                    <a:pt x="289" y="690"/>
                    <a:pt x="290" y="689"/>
                  </a:cubicBezTo>
                  <a:cubicBezTo>
                    <a:pt x="288" y="687"/>
                    <a:pt x="287" y="691"/>
                    <a:pt x="285" y="691"/>
                  </a:cubicBezTo>
                  <a:cubicBezTo>
                    <a:pt x="284" y="688"/>
                    <a:pt x="279" y="690"/>
                    <a:pt x="276" y="686"/>
                  </a:cubicBezTo>
                  <a:cubicBezTo>
                    <a:pt x="274" y="689"/>
                    <a:pt x="268" y="691"/>
                    <a:pt x="266" y="696"/>
                  </a:cubicBezTo>
                  <a:cubicBezTo>
                    <a:pt x="263" y="694"/>
                    <a:pt x="260" y="695"/>
                    <a:pt x="260" y="699"/>
                  </a:cubicBezTo>
                  <a:cubicBezTo>
                    <a:pt x="259" y="699"/>
                    <a:pt x="258" y="696"/>
                    <a:pt x="257" y="696"/>
                  </a:cubicBezTo>
                  <a:cubicBezTo>
                    <a:pt x="263" y="696"/>
                    <a:pt x="268" y="688"/>
                    <a:pt x="274" y="685"/>
                  </a:cubicBezTo>
                  <a:cubicBezTo>
                    <a:pt x="274" y="685"/>
                    <a:pt x="273" y="683"/>
                    <a:pt x="272" y="682"/>
                  </a:cubicBezTo>
                  <a:cubicBezTo>
                    <a:pt x="275" y="684"/>
                    <a:pt x="276" y="681"/>
                    <a:pt x="277" y="680"/>
                  </a:cubicBezTo>
                  <a:cubicBezTo>
                    <a:pt x="273" y="678"/>
                    <a:pt x="269" y="681"/>
                    <a:pt x="267" y="683"/>
                  </a:cubicBezTo>
                  <a:cubicBezTo>
                    <a:pt x="265" y="681"/>
                    <a:pt x="263" y="680"/>
                    <a:pt x="262" y="677"/>
                  </a:cubicBezTo>
                  <a:cubicBezTo>
                    <a:pt x="263" y="678"/>
                    <a:pt x="264" y="677"/>
                    <a:pt x="266" y="679"/>
                  </a:cubicBezTo>
                  <a:cubicBezTo>
                    <a:pt x="268" y="670"/>
                    <a:pt x="277" y="677"/>
                    <a:pt x="278" y="668"/>
                  </a:cubicBezTo>
                  <a:cubicBezTo>
                    <a:pt x="279" y="668"/>
                    <a:pt x="279" y="670"/>
                    <a:pt x="280" y="671"/>
                  </a:cubicBezTo>
                  <a:cubicBezTo>
                    <a:pt x="281" y="670"/>
                    <a:pt x="281" y="669"/>
                    <a:pt x="281" y="667"/>
                  </a:cubicBezTo>
                  <a:cubicBezTo>
                    <a:pt x="281" y="667"/>
                    <a:pt x="283" y="671"/>
                    <a:pt x="283" y="668"/>
                  </a:cubicBezTo>
                  <a:cubicBezTo>
                    <a:pt x="284" y="669"/>
                    <a:pt x="284" y="671"/>
                    <a:pt x="286" y="671"/>
                  </a:cubicBezTo>
                  <a:cubicBezTo>
                    <a:pt x="287" y="670"/>
                    <a:pt x="286" y="669"/>
                    <a:pt x="287" y="668"/>
                  </a:cubicBezTo>
                  <a:cubicBezTo>
                    <a:pt x="286" y="667"/>
                    <a:pt x="285" y="667"/>
                    <a:pt x="284" y="667"/>
                  </a:cubicBezTo>
                  <a:cubicBezTo>
                    <a:pt x="285" y="665"/>
                    <a:pt x="289" y="664"/>
                    <a:pt x="291" y="668"/>
                  </a:cubicBezTo>
                  <a:cubicBezTo>
                    <a:pt x="290" y="669"/>
                    <a:pt x="290" y="669"/>
                    <a:pt x="290" y="669"/>
                  </a:cubicBezTo>
                  <a:cubicBezTo>
                    <a:pt x="291" y="671"/>
                    <a:pt x="292" y="670"/>
                    <a:pt x="293" y="669"/>
                  </a:cubicBezTo>
                  <a:cubicBezTo>
                    <a:pt x="294" y="671"/>
                    <a:pt x="294" y="671"/>
                    <a:pt x="295" y="673"/>
                  </a:cubicBezTo>
                  <a:cubicBezTo>
                    <a:pt x="296" y="672"/>
                    <a:pt x="296" y="671"/>
                    <a:pt x="295" y="669"/>
                  </a:cubicBezTo>
                  <a:cubicBezTo>
                    <a:pt x="296" y="669"/>
                    <a:pt x="297" y="670"/>
                    <a:pt x="298" y="672"/>
                  </a:cubicBezTo>
                  <a:cubicBezTo>
                    <a:pt x="295" y="674"/>
                    <a:pt x="290" y="676"/>
                    <a:pt x="289" y="680"/>
                  </a:cubicBezTo>
                  <a:cubicBezTo>
                    <a:pt x="291" y="682"/>
                    <a:pt x="290" y="683"/>
                    <a:pt x="291" y="684"/>
                  </a:cubicBezTo>
                  <a:cubicBezTo>
                    <a:pt x="294" y="687"/>
                    <a:pt x="297" y="683"/>
                    <a:pt x="300" y="683"/>
                  </a:cubicBezTo>
                  <a:cubicBezTo>
                    <a:pt x="298" y="681"/>
                    <a:pt x="299" y="681"/>
                    <a:pt x="300" y="682"/>
                  </a:cubicBezTo>
                  <a:cubicBezTo>
                    <a:pt x="301" y="681"/>
                    <a:pt x="300" y="677"/>
                    <a:pt x="299" y="678"/>
                  </a:cubicBezTo>
                  <a:cubicBezTo>
                    <a:pt x="299" y="676"/>
                    <a:pt x="298" y="674"/>
                    <a:pt x="298" y="672"/>
                  </a:cubicBezTo>
                  <a:cubicBezTo>
                    <a:pt x="302" y="669"/>
                    <a:pt x="304" y="676"/>
                    <a:pt x="307" y="673"/>
                  </a:cubicBezTo>
                  <a:cubicBezTo>
                    <a:pt x="308" y="674"/>
                    <a:pt x="308" y="675"/>
                    <a:pt x="308" y="676"/>
                  </a:cubicBezTo>
                  <a:cubicBezTo>
                    <a:pt x="309" y="672"/>
                    <a:pt x="310" y="673"/>
                    <a:pt x="313" y="673"/>
                  </a:cubicBezTo>
                  <a:cubicBezTo>
                    <a:pt x="314" y="672"/>
                    <a:pt x="310" y="670"/>
                    <a:pt x="309" y="669"/>
                  </a:cubicBezTo>
                  <a:cubicBezTo>
                    <a:pt x="308" y="673"/>
                    <a:pt x="301" y="669"/>
                    <a:pt x="297" y="670"/>
                  </a:cubicBezTo>
                  <a:cubicBezTo>
                    <a:pt x="299" y="667"/>
                    <a:pt x="300" y="665"/>
                    <a:pt x="299" y="661"/>
                  </a:cubicBezTo>
                  <a:cubicBezTo>
                    <a:pt x="302" y="665"/>
                    <a:pt x="302" y="665"/>
                    <a:pt x="302" y="665"/>
                  </a:cubicBezTo>
                  <a:cubicBezTo>
                    <a:pt x="303" y="664"/>
                    <a:pt x="302" y="662"/>
                    <a:pt x="303" y="661"/>
                  </a:cubicBezTo>
                  <a:cubicBezTo>
                    <a:pt x="304" y="662"/>
                    <a:pt x="304" y="663"/>
                    <a:pt x="304" y="664"/>
                  </a:cubicBezTo>
                  <a:cubicBezTo>
                    <a:pt x="306" y="661"/>
                    <a:pt x="306" y="662"/>
                    <a:pt x="308" y="662"/>
                  </a:cubicBezTo>
                  <a:cubicBezTo>
                    <a:pt x="309" y="661"/>
                    <a:pt x="309" y="660"/>
                    <a:pt x="309" y="658"/>
                  </a:cubicBezTo>
                  <a:cubicBezTo>
                    <a:pt x="306" y="659"/>
                    <a:pt x="304" y="659"/>
                    <a:pt x="302" y="659"/>
                  </a:cubicBezTo>
                  <a:cubicBezTo>
                    <a:pt x="302" y="657"/>
                    <a:pt x="305" y="655"/>
                    <a:pt x="302" y="653"/>
                  </a:cubicBezTo>
                  <a:cubicBezTo>
                    <a:pt x="302" y="654"/>
                    <a:pt x="302" y="655"/>
                    <a:pt x="303" y="656"/>
                  </a:cubicBezTo>
                  <a:cubicBezTo>
                    <a:pt x="299" y="655"/>
                    <a:pt x="295" y="657"/>
                    <a:pt x="296" y="662"/>
                  </a:cubicBezTo>
                  <a:cubicBezTo>
                    <a:pt x="294" y="664"/>
                    <a:pt x="296" y="656"/>
                    <a:pt x="292" y="659"/>
                  </a:cubicBezTo>
                  <a:cubicBezTo>
                    <a:pt x="292" y="654"/>
                    <a:pt x="296" y="653"/>
                    <a:pt x="300" y="650"/>
                  </a:cubicBezTo>
                  <a:cubicBezTo>
                    <a:pt x="297" y="649"/>
                    <a:pt x="300" y="647"/>
                    <a:pt x="298" y="648"/>
                  </a:cubicBezTo>
                  <a:cubicBezTo>
                    <a:pt x="298" y="647"/>
                    <a:pt x="302" y="648"/>
                    <a:pt x="300" y="643"/>
                  </a:cubicBezTo>
                  <a:cubicBezTo>
                    <a:pt x="302" y="643"/>
                    <a:pt x="302" y="643"/>
                    <a:pt x="303" y="641"/>
                  </a:cubicBezTo>
                  <a:cubicBezTo>
                    <a:pt x="294" y="645"/>
                    <a:pt x="286" y="654"/>
                    <a:pt x="276" y="656"/>
                  </a:cubicBezTo>
                  <a:cubicBezTo>
                    <a:pt x="276" y="659"/>
                    <a:pt x="274" y="659"/>
                    <a:pt x="273" y="659"/>
                  </a:cubicBezTo>
                  <a:cubicBezTo>
                    <a:pt x="272" y="660"/>
                    <a:pt x="274" y="663"/>
                    <a:pt x="275" y="664"/>
                  </a:cubicBezTo>
                  <a:cubicBezTo>
                    <a:pt x="273" y="665"/>
                    <a:pt x="274" y="666"/>
                    <a:pt x="275" y="667"/>
                  </a:cubicBezTo>
                  <a:cubicBezTo>
                    <a:pt x="274" y="668"/>
                    <a:pt x="273" y="668"/>
                    <a:pt x="271" y="666"/>
                  </a:cubicBezTo>
                  <a:cubicBezTo>
                    <a:pt x="277" y="662"/>
                    <a:pt x="266" y="659"/>
                    <a:pt x="263" y="661"/>
                  </a:cubicBezTo>
                  <a:cubicBezTo>
                    <a:pt x="264" y="659"/>
                    <a:pt x="260" y="658"/>
                    <a:pt x="263" y="657"/>
                  </a:cubicBezTo>
                  <a:cubicBezTo>
                    <a:pt x="257" y="656"/>
                    <a:pt x="261" y="665"/>
                    <a:pt x="257" y="663"/>
                  </a:cubicBezTo>
                  <a:cubicBezTo>
                    <a:pt x="256" y="661"/>
                    <a:pt x="258" y="662"/>
                    <a:pt x="259" y="661"/>
                  </a:cubicBezTo>
                  <a:cubicBezTo>
                    <a:pt x="257" y="658"/>
                    <a:pt x="257" y="658"/>
                    <a:pt x="257" y="658"/>
                  </a:cubicBezTo>
                  <a:cubicBezTo>
                    <a:pt x="255" y="659"/>
                    <a:pt x="257" y="660"/>
                    <a:pt x="255" y="661"/>
                  </a:cubicBezTo>
                  <a:cubicBezTo>
                    <a:pt x="253" y="660"/>
                    <a:pt x="252" y="658"/>
                    <a:pt x="251" y="660"/>
                  </a:cubicBezTo>
                  <a:cubicBezTo>
                    <a:pt x="250" y="658"/>
                    <a:pt x="249" y="657"/>
                    <a:pt x="249" y="655"/>
                  </a:cubicBezTo>
                  <a:cubicBezTo>
                    <a:pt x="250" y="656"/>
                    <a:pt x="251" y="655"/>
                    <a:pt x="252" y="654"/>
                  </a:cubicBezTo>
                  <a:cubicBezTo>
                    <a:pt x="251" y="663"/>
                    <a:pt x="264" y="657"/>
                    <a:pt x="263" y="652"/>
                  </a:cubicBezTo>
                  <a:cubicBezTo>
                    <a:pt x="261" y="651"/>
                    <a:pt x="259" y="654"/>
                    <a:pt x="258" y="656"/>
                  </a:cubicBezTo>
                  <a:cubicBezTo>
                    <a:pt x="257" y="654"/>
                    <a:pt x="254" y="654"/>
                    <a:pt x="252" y="654"/>
                  </a:cubicBezTo>
                  <a:cubicBezTo>
                    <a:pt x="252" y="653"/>
                    <a:pt x="251" y="651"/>
                    <a:pt x="250" y="650"/>
                  </a:cubicBezTo>
                  <a:cubicBezTo>
                    <a:pt x="252" y="651"/>
                    <a:pt x="253" y="653"/>
                    <a:pt x="255" y="652"/>
                  </a:cubicBezTo>
                  <a:cubicBezTo>
                    <a:pt x="253" y="648"/>
                    <a:pt x="257" y="652"/>
                    <a:pt x="257" y="649"/>
                  </a:cubicBezTo>
                  <a:cubicBezTo>
                    <a:pt x="258" y="648"/>
                    <a:pt x="258" y="649"/>
                    <a:pt x="258" y="651"/>
                  </a:cubicBezTo>
                  <a:cubicBezTo>
                    <a:pt x="261" y="649"/>
                    <a:pt x="260" y="647"/>
                    <a:pt x="263" y="647"/>
                  </a:cubicBezTo>
                  <a:cubicBezTo>
                    <a:pt x="264" y="646"/>
                    <a:pt x="261" y="647"/>
                    <a:pt x="261" y="645"/>
                  </a:cubicBezTo>
                  <a:cubicBezTo>
                    <a:pt x="267" y="641"/>
                    <a:pt x="271" y="641"/>
                    <a:pt x="275" y="638"/>
                  </a:cubicBezTo>
                  <a:cubicBezTo>
                    <a:pt x="278" y="641"/>
                    <a:pt x="280" y="642"/>
                    <a:pt x="283" y="639"/>
                  </a:cubicBezTo>
                  <a:cubicBezTo>
                    <a:pt x="282" y="637"/>
                    <a:pt x="281" y="639"/>
                    <a:pt x="280" y="637"/>
                  </a:cubicBezTo>
                  <a:cubicBezTo>
                    <a:pt x="278" y="637"/>
                    <a:pt x="279" y="640"/>
                    <a:pt x="277" y="638"/>
                  </a:cubicBezTo>
                  <a:cubicBezTo>
                    <a:pt x="276" y="635"/>
                    <a:pt x="281" y="634"/>
                    <a:pt x="282" y="634"/>
                  </a:cubicBezTo>
                  <a:cubicBezTo>
                    <a:pt x="282" y="635"/>
                    <a:pt x="282" y="635"/>
                    <a:pt x="283" y="636"/>
                  </a:cubicBezTo>
                  <a:cubicBezTo>
                    <a:pt x="285" y="634"/>
                    <a:pt x="286" y="631"/>
                    <a:pt x="290" y="634"/>
                  </a:cubicBezTo>
                  <a:cubicBezTo>
                    <a:pt x="295" y="633"/>
                    <a:pt x="290" y="628"/>
                    <a:pt x="289" y="622"/>
                  </a:cubicBezTo>
                  <a:cubicBezTo>
                    <a:pt x="287" y="618"/>
                    <a:pt x="287" y="623"/>
                    <a:pt x="286" y="620"/>
                  </a:cubicBezTo>
                  <a:cubicBezTo>
                    <a:pt x="286" y="620"/>
                    <a:pt x="285" y="619"/>
                    <a:pt x="285" y="619"/>
                  </a:cubicBezTo>
                  <a:cubicBezTo>
                    <a:pt x="286" y="618"/>
                    <a:pt x="287" y="620"/>
                    <a:pt x="288" y="618"/>
                  </a:cubicBezTo>
                  <a:cubicBezTo>
                    <a:pt x="289" y="618"/>
                    <a:pt x="288" y="617"/>
                    <a:pt x="288" y="616"/>
                  </a:cubicBezTo>
                  <a:cubicBezTo>
                    <a:pt x="287" y="615"/>
                    <a:pt x="286" y="615"/>
                    <a:pt x="285" y="616"/>
                  </a:cubicBezTo>
                  <a:cubicBezTo>
                    <a:pt x="283" y="614"/>
                    <a:pt x="287" y="614"/>
                    <a:pt x="285" y="612"/>
                  </a:cubicBezTo>
                  <a:cubicBezTo>
                    <a:pt x="286" y="612"/>
                    <a:pt x="286" y="613"/>
                    <a:pt x="286" y="614"/>
                  </a:cubicBezTo>
                  <a:cubicBezTo>
                    <a:pt x="290" y="614"/>
                    <a:pt x="287" y="609"/>
                    <a:pt x="290" y="610"/>
                  </a:cubicBezTo>
                  <a:cubicBezTo>
                    <a:pt x="289" y="613"/>
                    <a:pt x="287" y="616"/>
                    <a:pt x="291" y="621"/>
                  </a:cubicBezTo>
                  <a:cubicBezTo>
                    <a:pt x="290" y="622"/>
                    <a:pt x="290" y="621"/>
                    <a:pt x="289" y="621"/>
                  </a:cubicBezTo>
                  <a:cubicBezTo>
                    <a:pt x="292" y="626"/>
                    <a:pt x="291" y="627"/>
                    <a:pt x="295" y="631"/>
                  </a:cubicBezTo>
                  <a:cubicBezTo>
                    <a:pt x="296" y="630"/>
                    <a:pt x="297" y="629"/>
                    <a:pt x="298" y="628"/>
                  </a:cubicBezTo>
                  <a:cubicBezTo>
                    <a:pt x="298" y="627"/>
                    <a:pt x="297" y="627"/>
                    <a:pt x="296" y="626"/>
                  </a:cubicBezTo>
                  <a:cubicBezTo>
                    <a:pt x="297" y="624"/>
                    <a:pt x="299" y="627"/>
                    <a:pt x="300" y="628"/>
                  </a:cubicBezTo>
                  <a:cubicBezTo>
                    <a:pt x="298" y="629"/>
                    <a:pt x="299" y="631"/>
                    <a:pt x="297" y="632"/>
                  </a:cubicBezTo>
                  <a:cubicBezTo>
                    <a:pt x="297" y="633"/>
                    <a:pt x="298" y="633"/>
                    <a:pt x="298" y="633"/>
                  </a:cubicBezTo>
                  <a:cubicBezTo>
                    <a:pt x="300" y="631"/>
                    <a:pt x="301" y="624"/>
                    <a:pt x="306" y="626"/>
                  </a:cubicBezTo>
                  <a:cubicBezTo>
                    <a:pt x="306" y="627"/>
                    <a:pt x="303" y="628"/>
                    <a:pt x="305" y="630"/>
                  </a:cubicBezTo>
                  <a:cubicBezTo>
                    <a:pt x="302" y="633"/>
                    <a:pt x="299" y="634"/>
                    <a:pt x="295" y="637"/>
                  </a:cubicBezTo>
                  <a:cubicBezTo>
                    <a:pt x="298" y="642"/>
                    <a:pt x="302" y="631"/>
                    <a:pt x="305" y="636"/>
                  </a:cubicBezTo>
                  <a:cubicBezTo>
                    <a:pt x="305" y="631"/>
                    <a:pt x="310" y="633"/>
                    <a:pt x="313" y="628"/>
                  </a:cubicBezTo>
                  <a:cubicBezTo>
                    <a:pt x="312" y="627"/>
                    <a:pt x="311" y="627"/>
                    <a:pt x="311" y="628"/>
                  </a:cubicBezTo>
                  <a:cubicBezTo>
                    <a:pt x="309" y="626"/>
                    <a:pt x="314" y="627"/>
                    <a:pt x="314" y="625"/>
                  </a:cubicBezTo>
                  <a:cubicBezTo>
                    <a:pt x="314" y="624"/>
                    <a:pt x="313" y="624"/>
                    <a:pt x="313" y="624"/>
                  </a:cubicBezTo>
                  <a:cubicBezTo>
                    <a:pt x="313" y="622"/>
                    <a:pt x="317" y="623"/>
                    <a:pt x="318" y="623"/>
                  </a:cubicBezTo>
                  <a:cubicBezTo>
                    <a:pt x="319" y="620"/>
                    <a:pt x="316" y="619"/>
                    <a:pt x="320" y="618"/>
                  </a:cubicBezTo>
                  <a:cubicBezTo>
                    <a:pt x="314" y="616"/>
                    <a:pt x="311" y="621"/>
                    <a:pt x="308" y="625"/>
                  </a:cubicBezTo>
                  <a:cubicBezTo>
                    <a:pt x="307" y="622"/>
                    <a:pt x="306" y="625"/>
                    <a:pt x="305" y="624"/>
                  </a:cubicBezTo>
                  <a:cubicBezTo>
                    <a:pt x="305" y="620"/>
                    <a:pt x="309" y="624"/>
                    <a:pt x="310" y="620"/>
                  </a:cubicBezTo>
                  <a:cubicBezTo>
                    <a:pt x="307" y="619"/>
                    <a:pt x="305" y="622"/>
                    <a:pt x="302" y="616"/>
                  </a:cubicBezTo>
                  <a:cubicBezTo>
                    <a:pt x="305" y="618"/>
                    <a:pt x="310" y="620"/>
                    <a:pt x="312" y="619"/>
                  </a:cubicBezTo>
                  <a:cubicBezTo>
                    <a:pt x="312" y="618"/>
                    <a:pt x="311" y="617"/>
                    <a:pt x="312" y="617"/>
                  </a:cubicBezTo>
                  <a:cubicBezTo>
                    <a:pt x="310" y="616"/>
                    <a:pt x="310" y="617"/>
                    <a:pt x="309" y="618"/>
                  </a:cubicBezTo>
                  <a:cubicBezTo>
                    <a:pt x="309" y="616"/>
                    <a:pt x="308" y="613"/>
                    <a:pt x="310" y="613"/>
                  </a:cubicBezTo>
                  <a:cubicBezTo>
                    <a:pt x="311" y="614"/>
                    <a:pt x="312" y="616"/>
                    <a:pt x="312" y="617"/>
                  </a:cubicBezTo>
                  <a:cubicBezTo>
                    <a:pt x="315" y="614"/>
                    <a:pt x="319" y="615"/>
                    <a:pt x="320" y="613"/>
                  </a:cubicBezTo>
                  <a:cubicBezTo>
                    <a:pt x="319" y="612"/>
                    <a:pt x="318" y="613"/>
                    <a:pt x="316" y="612"/>
                  </a:cubicBezTo>
                  <a:cubicBezTo>
                    <a:pt x="318" y="610"/>
                    <a:pt x="325" y="612"/>
                    <a:pt x="327" y="607"/>
                  </a:cubicBezTo>
                  <a:cubicBezTo>
                    <a:pt x="325" y="604"/>
                    <a:pt x="324" y="607"/>
                    <a:pt x="322" y="606"/>
                  </a:cubicBezTo>
                  <a:cubicBezTo>
                    <a:pt x="326" y="606"/>
                    <a:pt x="327" y="599"/>
                    <a:pt x="330" y="599"/>
                  </a:cubicBezTo>
                  <a:cubicBezTo>
                    <a:pt x="331" y="597"/>
                    <a:pt x="328" y="598"/>
                    <a:pt x="328" y="596"/>
                  </a:cubicBezTo>
                  <a:cubicBezTo>
                    <a:pt x="330" y="596"/>
                    <a:pt x="331" y="595"/>
                    <a:pt x="332" y="594"/>
                  </a:cubicBezTo>
                  <a:cubicBezTo>
                    <a:pt x="335" y="596"/>
                    <a:pt x="336" y="601"/>
                    <a:pt x="333" y="601"/>
                  </a:cubicBezTo>
                  <a:cubicBezTo>
                    <a:pt x="336" y="605"/>
                    <a:pt x="336" y="601"/>
                    <a:pt x="338" y="600"/>
                  </a:cubicBezTo>
                  <a:cubicBezTo>
                    <a:pt x="338" y="599"/>
                    <a:pt x="337" y="598"/>
                    <a:pt x="336" y="597"/>
                  </a:cubicBezTo>
                  <a:cubicBezTo>
                    <a:pt x="339" y="598"/>
                    <a:pt x="338" y="593"/>
                    <a:pt x="341" y="594"/>
                  </a:cubicBezTo>
                  <a:cubicBezTo>
                    <a:pt x="342" y="595"/>
                    <a:pt x="339" y="595"/>
                    <a:pt x="339" y="596"/>
                  </a:cubicBezTo>
                  <a:cubicBezTo>
                    <a:pt x="341" y="599"/>
                    <a:pt x="343" y="596"/>
                    <a:pt x="345" y="594"/>
                  </a:cubicBezTo>
                  <a:cubicBezTo>
                    <a:pt x="345" y="594"/>
                    <a:pt x="346" y="596"/>
                    <a:pt x="347" y="597"/>
                  </a:cubicBezTo>
                  <a:cubicBezTo>
                    <a:pt x="349" y="597"/>
                    <a:pt x="347" y="594"/>
                    <a:pt x="349" y="595"/>
                  </a:cubicBezTo>
                  <a:cubicBezTo>
                    <a:pt x="350" y="594"/>
                    <a:pt x="347" y="595"/>
                    <a:pt x="347" y="592"/>
                  </a:cubicBezTo>
                  <a:cubicBezTo>
                    <a:pt x="348" y="592"/>
                    <a:pt x="349" y="592"/>
                    <a:pt x="350" y="591"/>
                  </a:cubicBezTo>
                  <a:cubicBezTo>
                    <a:pt x="351" y="591"/>
                    <a:pt x="353" y="591"/>
                    <a:pt x="354" y="589"/>
                  </a:cubicBezTo>
                  <a:cubicBezTo>
                    <a:pt x="355" y="591"/>
                    <a:pt x="356" y="591"/>
                    <a:pt x="355" y="593"/>
                  </a:cubicBezTo>
                  <a:cubicBezTo>
                    <a:pt x="356" y="594"/>
                    <a:pt x="357" y="593"/>
                    <a:pt x="359" y="593"/>
                  </a:cubicBezTo>
                  <a:cubicBezTo>
                    <a:pt x="353" y="590"/>
                    <a:pt x="360" y="590"/>
                    <a:pt x="360" y="587"/>
                  </a:cubicBezTo>
                  <a:cubicBezTo>
                    <a:pt x="361" y="588"/>
                    <a:pt x="361" y="589"/>
                    <a:pt x="363" y="589"/>
                  </a:cubicBezTo>
                  <a:cubicBezTo>
                    <a:pt x="364" y="587"/>
                    <a:pt x="361" y="586"/>
                    <a:pt x="363" y="585"/>
                  </a:cubicBezTo>
                  <a:cubicBezTo>
                    <a:pt x="364" y="585"/>
                    <a:pt x="363" y="586"/>
                    <a:pt x="364" y="587"/>
                  </a:cubicBezTo>
                  <a:cubicBezTo>
                    <a:pt x="367" y="587"/>
                    <a:pt x="363" y="583"/>
                    <a:pt x="365" y="582"/>
                  </a:cubicBezTo>
                  <a:cubicBezTo>
                    <a:pt x="367" y="587"/>
                    <a:pt x="366" y="582"/>
                    <a:pt x="365" y="581"/>
                  </a:cubicBezTo>
                  <a:cubicBezTo>
                    <a:pt x="364" y="579"/>
                    <a:pt x="362" y="582"/>
                    <a:pt x="361" y="581"/>
                  </a:cubicBezTo>
                  <a:cubicBezTo>
                    <a:pt x="361" y="579"/>
                    <a:pt x="364" y="579"/>
                    <a:pt x="366" y="579"/>
                  </a:cubicBezTo>
                  <a:cubicBezTo>
                    <a:pt x="366" y="580"/>
                    <a:pt x="367" y="581"/>
                    <a:pt x="366" y="582"/>
                  </a:cubicBezTo>
                  <a:cubicBezTo>
                    <a:pt x="367" y="583"/>
                    <a:pt x="368" y="582"/>
                    <a:pt x="369" y="583"/>
                  </a:cubicBezTo>
                  <a:cubicBezTo>
                    <a:pt x="371" y="581"/>
                    <a:pt x="366" y="579"/>
                    <a:pt x="367" y="578"/>
                  </a:cubicBezTo>
                  <a:cubicBezTo>
                    <a:pt x="369" y="576"/>
                    <a:pt x="368" y="580"/>
                    <a:pt x="369" y="578"/>
                  </a:cubicBezTo>
                  <a:cubicBezTo>
                    <a:pt x="370" y="580"/>
                    <a:pt x="369" y="582"/>
                    <a:pt x="371" y="584"/>
                  </a:cubicBezTo>
                  <a:cubicBezTo>
                    <a:pt x="369" y="585"/>
                    <a:pt x="368" y="584"/>
                    <a:pt x="367" y="584"/>
                  </a:cubicBezTo>
                  <a:cubicBezTo>
                    <a:pt x="369" y="588"/>
                    <a:pt x="370" y="586"/>
                    <a:pt x="371" y="584"/>
                  </a:cubicBezTo>
                  <a:cubicBezTo>
                    <a:pt x="373" y="590"/>
                    <a:pt x="374" y="584"/>
                    <a:pt x="375" y="584"/>
                  </a:cubicBezTo>
                  <a:cubicBezTo>
                    <a:pt x="378" y="583"/>
                    <a:pt x="385" y="583"/>
                    <a:pt x="383" y="577"/>
                  </a:cubicBezTo>
                  <a:cubicBezTo>
                    <a:pt x="382" y="576"/>
                    <a:pt x="382" y="576"/>
                    <a:pt x="381" y="576"/>
                  </a:cubicBezTo>
                  <a:cubicBezTo>
                    <a:pt x="380" y="575"/>
                    <a:pt x="381" y="574"/>
                    <a:pt x="380" y="573"/>
                  </a:cubicBezTo>
                  <a:cubicBezTo>
                    <a:pt x="381" y="571"/>
                    <a:pt x="382" y="575"/>
                    <a:pt x="383" y="575"/>
                  </a:cubicBezTo>
                  <a:cubicBezTo>
                    <a:pt x="383" y="573"/>
                    <a:pt x="386" y="574"/>
                    <a:pt x="384" y="571"/>
                  </a:cubicBezTo>
                  <a:cubicBezTo>
                    <a:pt x="389" y="573"/>
                    <a:pt x="389" y="568"/>
                    <a:pt x="392" y="567"/>
                  </a:cubicBezTo>
                  <a:cubicBezTo>
                    <a:pt x="391" y="566"/>
                    <a:pt x="390" y="566"/>
                    <a:pt x="389" y="564"/>
                  </a:cubicBezTo>
                  <a:cubicBezTo>
                    <a:pt x="392" y="564"/>
                    <a:pt x="387" y="561"/>
                    <a:pt x="390" y="561"/>
                  </a:cubicBezTo>
                  <a:cubicBezTo>
                    <a:pt x="391" y="563"/>
                    <a:pt x="391" y="565"/>
                    <a:pt x="392" y="567"/>
                  </a:cubicBezTo>
                  <a:cubicBezTo>
                    <a:pt x="393" y="566"/>
                    <a:pt x="393" y="566"/>
                    <a:pt x="393" y="566"/>
                  </a:cubicBezTo>
                  <a:cubicBezTo>
                    <a:pt x="394" y="566"/>
                    <a:pt x="392" y="564"/>
                    <a:pt x="391" y="562"/>
                  </a:cubicBezTo>
                  <a:cubicBezTo>
                    <a:pt x="394" y="565"/>
                    <a:pt x="394" y="559"/>
                    <a:pt x="397" y="563"/>
                  </a:cubicBezTo>
                  <a:cubicBezTo>
                    <a:pt x="397" y="560"/>
                    <a:pt x="398" y="561"/>
                    <a:pt x="401" y="561"/>
                  </a:cubicBezTo>
                  <a:cubicBezTo>
                    <a:pt x="399" y="559"/>
                    <a:pt x="398" y="558"/>
                    <a:pt x="397" y="558"/>
                  </a:cubicBezTo>
                  <a:cubicBezTo>
                    <a:pt x="396" y="555"/>
                    <a:pt x="399" y="558"/>
                    <a:pt x="400" y="560"/>
                  </a:cubicBezTo>
                  <a:cubicBezTo>
                    <a:pt x="403" y="557"/>
                    <a:pt x="409" y="557"/>
                    <a:pt x="408" y="551"/>
                  </a:cubicBezTo>
                  <a:cubicBezTo>
                    <a:pt x="410" y="551"/>
                    <a:pt x="412" y="552"/>
                    <a:pt x="414" y="553"/>
                  </a:cubicBezTo>
                  <a:cubicBezTo>
                    <a:pt x="415" y="551"/>
                    <a:pt x="412" y="550"/>
                    <a:pt x="412" y="549"/>
                  </a:cubicBezTo>
                  <a:cubicBezTo>
                    <a:pt x="414" y="547"/>
                    <a:pt x="413" y="547"/>
                    <a:pt x="415" y="546"/>
                  </a:cubicBezTo>
                  <a:cubicBezTo>
                    <a:pt x="417" y="548"/>
                    <a:pt x="416" y="549"/>
                    <a:pt x="418" y="550"/>
                  </a:cubicBezTo>
                  <a:cubicBezTo>
                    <a:pt x="419" y="549"/>
                    <a:pt x="419" y="547"/>
                    <a:pt x="419" y="546"/>
                  </a:cubicBezTo>
                  <a:cubicBezTo>
                    <a:pt x="416" y="547"/>
                    <a:pt x="417" y="543"/>
                    <a:pt x="416" y="545"/>
                  </a:cubicBezTo>
                  <a:cubicBezTo>
                    <a:pt x="415" y="544"/>
                    <a:pt x="415" y="540"/>
                    <a:pt x="417" y="540"/>
                  </a:cubicBezTo>
                  <a:cubicBezTo>
                    <a:pt x="416" y="543"/>
                    <a:pt x="418" y="543"/>
                    <a:pt x="421" y="546"/>
                  </a:cubicBezTo>
                  <a:cubicBezTo>
                    <a:pt x="418" y="542"/>
                    <a:pt x="421" y="543"/>
                    <a:pt x="420" y="539"/>
                  </a:cubicBezTo>
                  <a:cubicBezTo>
                    <a:pt x="423" y="534"/>
                    <a:pt x="429" y="538"/>
                    <a:pt x="431" y="531"/>
                  </a:cubicBezTo>
                  <a:cubicBezTo>
                    <a:pt x="429" y="529"/>
                    <a:pt x="429" y="534"/>
                    <a:pt x="427" y="530"/>
                  </a:cubicBezTo>
                  <a:cubicBezTo>
                    <a:pt x="429" y="529"/>
                    <a:pt x="431" y="529"/>
                    <a:pt x="433" y="531"/>
                  </a:cubicBezTo>
                  <a:cubicBezTo>
                    <a:pt x="433" y="528"/>
                    <a:pt x="432" y="529"/>
                    <a:pt x="434" y="530"/>
                  </a:cubicBezTo>
                  <a:cubicBezTo>
                    <a:pt x="435" y="527"/>
                    <a:pt x="431" y="528"/>
                    <a:pt x="430" y="525"/>
                  </a:cubicBezTo>
                  <a:cubicBezTo>
                    <a:pt x="431" y="524"/>
                    <a:pt x="431" y="524"/>
                    <a:pt x="430" y="523"/>
                  </a:cubicBezTo>
                  <a:cubicBezTo>
                    <a:pt x="434" y="521"/>
                    <a:pt x="438" y="519"/>
                    <a:pt x="438" y="514"/>
                  </a:cubicBezTo>
                  <a:cubicBezTo>
                    <a:pt x="436" y="513"/>
                    <a:pt x="436" y="518"/>
                    <a:pt x="434" y="515"/>
                  </a:cubicBezTo>
                  <a:cubicBezTo>
                    <a:pt x="432" y="516"/>
                    <a:pt x="433" y="517"/>
                    <a:pt x="433" y="518"/>
                  </a:cubicBezTo>
                  <a:cubicBezTo>
                    <a:pt x="432" y="519"/>
                    <a:pt x="433" y="516"/>
                    <a:pt x="431" y="515"/>
                  </a:cubicBezTo>
                  <a:cubicBezTo>
                    <a:pt x="430" y="515"/>
                    <a:pt x="430" y="515"/>
                    <a:pt x="430" y="515"/>
                  </a:cubicBezTo>
                  <a:cubicBezTo>
                    <a:pt x="434" y="524"/>
                    <a:pt x="423" y="519"/>
                    <a:pt x="418" y="519"/>
                  </a:cubicBezTo>
                  <a:cubicBezTo>
                    <a:pt x="420" y="521"/>
                    <a:pt x="422" y="519"/>
                    <a:pt x="424" y="522"/>
                  </a:cubicBezTo>
                  <a:cubicBezTo>
                    <a:pt x="421" y="524"/>
                    <a:pt x="421" y="524"/>
                    <a:pt x="421" y="524"/>
                  </a:cubicBezTo>
                  <a:cubicBezTo>
                    <a:pt x="422" y="526"/>
                    <a:pt x="425" y="524"/>
                    <a:pt x="422" y="526"/>
                  </a:cubicBezTo>
                  <a:cubicBezTo>
                    <a:pt x="423" y="528"/>
                    <a:pt x="424" y="527"/>
                    <a:pt x="425" y="527"/>
                  </a:cubicBezTo>
                  <a:cubicBezTo>
                    <a:pt x="426" y="532"/>
                    <a:pt x="421" y="526"/>
                    <a:pt x="422" y="529"/>
                  </a:cubicBezTo>
                  <a:cubicBezTo>
                    <a:pt x="415" y="520"/>
                    <a:pt x="410" y="529"/>
                    <a:pt x="403" y="533"/>
                  </a:cubicBezTo>
                  <a:cubicBezTo>
                    <a:pt x="404" y="535"/>
                    <a:pt x="406" y="534"/>
                    <a:pt x="407" y="533"/>
                  </a:cubicBezTo>
                  <a:cubicBezTo>
                    <a:pt x="406" y="536"/>
                    <a:pt x="401" y="535"/>
                    <a:pt x="399" y="532"/>
                  </a:cubicBezTo>
                  <a:cubicBezTo>
                    <a:pt x="400" y="532"/>
                    <a:pt x="401" y="531"/>
                    <a:pt x="401" y="530"/>
                  </a:cubicBezTo>
                  <a:cubicBezTo>
                    <a:pt x="399" y="528"/>
                    <a:pt x="400" y="532"/>
                    <a:pt x="398" y="532"/>
                  </a:cubicBezTo>
                  <a:cubicBezTo>
                    <a:pt x="398" y="533"/>
                    <a:pt x="399" y="535"/>
                    <a:pt x="401" y="536"/>
                  </a:cubicBezTo>
                  <a:cubicBezTo>
                    <a:pt x="399" y="537"/>
                    <a:pt x="398" y="533"/>
                    <a:pt x="396" y="535"/>
                  </a:cubicBezTo>
                  <a:cubicBezTo>
                    <a:pt x="396" y="534"/>
                    <a:pt x="396" y="533"/>
                    <a:pt x="395" y="532"/>
                  </a:cubicBezTo>
                  <a:cubicBezTo>
                    <a:pt x="397" y="530"/>
                    <a:pt x="398" y="530"/>
                    <a:pt x="401" y="527"/>
                  </a:cubicBezTo>
                  <a:cubicBezTo>
                    <a:pt x="406" y="531"/>
                    <a:pt x="412" y="524"/>
                    <a:pt x="417" y="520"/>
                  </a:cubicBezTo>
                  <a:cubicBezTo>
                    <a:pt x="415" y="519"/>
                    <a:pt x="414" y="522"/>
                    <a:pt x="414" y="518"/>
                  </a:cubicBezTo>
                  <a:cubicBezTo>
                    <a:pt x="411" y="518"/>
                    <a:pt x="412" y="520"/>
                    <a:pt x="411" y="522"/>
                  </a:cubicBezTo>
                  <a:cubicBezTo>
                    <a:pt x="411" y="517"/>
                    <a:pt x="403" y="522"/>
                    <a:pt x="405" y="518"/>
                  </a:cubicBezTo>
                  <a:cubicBezTo>
                    <a:pt x="402" y="517"/>
                    <a:pt x="403" y="521"/>
                    <a:pt x="404" y="522"/>
                  </a:cubicBezTo>
                  <a:cubicBezTo>
                    <a:pt x="403" y="522"/>
                    <a:pt x="402" y="522"/>
                    <a:pt x="401" y="522"/>
                  </a:cubicBezTo>
                  <a:cubicBezTo>
                    <a:pt x="400" y="521"/>
                    <a:pt x="403" y="520"/>
                    <a:pt x="402" y="519"/>
                  </a:cubicBezTo>
                  <a:cubicBezTo>
                    <a:pt x="400" y="518"/>
                    <a:pt x="398" y="519"/>
                    <a:pt x="396" y="519"/>
                  </a:cubicBezTo>
                  <a:cubicBezTo>
                    <a:pt x="395" y="519"/>
                    <a:pt x="398" y="521"/>
                    <a:pt x="399" y="520"/>
                  </a:cubicBezTo>
                  <a:cubicBezTo>
                    <a:pt x="399" y="521"/>
                    <a:pt x="399" y="521"/>
                    <a:pt x="398" y="520"/>
                  </a:cubicBezTo>
                  <a:cubicBezTo>
                    <a:pt x="397" y="521"/>
                    <a:pt x="399" y="521"/>
                    <a:pt x="399" y="522"/>
                  </a:cubicBezTo>
                  <a:cubicBezTo>
                    <a:pt x="393" y="518"/>
                    <a:pt x="389" y="520"/>
                    <a:pt x="386" y="521"/>
                  </a:cubicBezTo>
                  <a:cubicBezTo>
                    <a:pt x="390" y="524"/>
                    <a:pt x="392" y="519"/>
                    <a:pt x="396" y="524"/>
                  </a:cubicBezTo>
                  <a:cubicBezTo>
                    <a:pt x="395" y="522"/>
                    <a:pt x="393" y="525"/>
                    <a:pt x="392" y="523"/>
                  </a:cubicBezTo>
                  <a:cubicBezTo>
                    <a:pt x="390" y="525"/>
                    <a:pt x="390" y="526"/>
                    <a:pt x="389" y="527"/>
                  </a:cubicBezTo>
                  <a:cubicBezTo>
                    <a:pt x="390" y="528"/>
                    <a:pt x="391" y="527"/>
                    <a:pt x="392" y="528"/>
                  </a:cubicBezTo>
                  <a:cubicBezTo>
                    <a:pt x="395" y="527"/>
                    <a:pt x="393" y="525"/>
                    <a:pt x="394" y="524"/>
                  </a:cubicBezTo>
                  <a:cubicBezTo>
                    <a:pt x="397" y="528"/>
                    <a:pt x="397" y="528"/>
                    <a:pt x="397" y="528"/>
                  </a:cubicBezTo>
                  <a:cubicBezTo>
                    <a:pt x="394" y="526"/>
                    <a:pt x="395" y="529"/>
                    <a:pt x="394" y="531"/>
                  </a:cubicBezTo>
                  <a:cubicBezTo>
                    <a:pt x="391" y="527"/>
                    <a:pt x="387" y="530"/>
                    <a:pt x="383" y="524"/>
                  </a:cubicBezTo>
                  <a:cubicBezTo>
                    <a:pt x="381" y="525"/>
                    <a:pt x="381" y="530"/>
                    <a:pt x="378" y="526"/>
                  </a:cubicBezTo>
                  <a:cubicBezTo>
                    <a:pt x="381" y="524"/>
                    <a:pt x="382" y="525"/>
                    <a:pt x="383" y="523"/>
                  </a:cubicBezTo>
                  <a:cubicBezTo>
                    <a:pt x="384" y="524"/>
                    <a:pt x="387" y="524"/>
                    <a:pt x="386" y="525"/>
                  </a:cubicBezTo>
                  <a:cubicBezTo>
                    <a:pt x="387" y="526"/>
                    <a:pt x="388" y="525"/>
                    <a:pt x="389" y="525"/>
                  </a:cubicBezTo>
                  <a:cubicBezTo>
                    <a:pt x="388" y="521"/>
                    <a:pt x="386" y="524"/>
                    <a:pt x="385" y="521"/>
                  </a:cubicBezTo>
                  <a:cubicBezTo>
                    <a:pt x="386" y="520"/>
                    <a:pt x="385" y="519"/>
                    <a:pt x="387" y="518"/>
                  </a:cubicBezTo>
                  <a:cubicBezTo>
                    <a:pt x="386" y="517"/>
                    <a:pt x="385" y="517"/>
                    <a:pt x="384" y="517"/>
                  </a:cubicBezTo>
                  <a:cubicBezTo>
                    <a:pt x="382" y="516"/>
                    <a:pt x="387" y="518"/>
                    <a:pt x="386" y="515"/>
                  </a:cubicBezTo>
                  <a:cubicBezTo>
                    <a:pt x="387" y="516"/>
                    <a:pt x="389" y="516"/>
                    <a:pt x="389" y="518"/>
                  </a:cubicBezTo>
                  <a:cubicBezTo>
                    <a:pt x="390" y="519"/>
                    <a:pt x="392" y="517"/>
                    <a:pt x="393" y="519"/>
                  </a:cubicBezTo>
                  <a:cubicBezTo>
                    <a:pt x="393" y="517"/>
                    <a:pt x="391" y="515"/>
                    <a:pt x="393" y="514"/>
                  </a:cubicBezTo>
                  <a:cubicBezTo>
                    <a:pt x="396" y="517"/>
                    <a:pt x="398" y="513"/>
                    <a:pt x="401" y="517"/>
                  </a:cubicBezTo>
                  <a:cubicBezTo>
                    <a:pt x="400" y="514"/>
                    <a:pt x="403" y="515"/>
                    <a:pt x="405" y="515"/>
                  </a:cubicBezTo>
                  <a:cubicBezTo>
                    <a:pt x="406" y="515"/>
                    <a:pt x="403" y="511"/>
                    <a:pt x="403" y="513"/>
                  </a:cubicBezTo>
                  <a:cubicBezTo>
                    <a:pt x="403" y="511"/>
                    <a:pt x="405" y="509"/>
                    <a:pt x="406" y="505"/>
                  </a:cubicBezTo>
                  <a:cubicBezTo>
                    <a:pt x="407" y="505"/>
                    <a:pt x="408" y="507"/>
                    <a:pt x="409" y="506"/>
                  </a:cubicBezTo>
                  <a:cubicBezTo>
                    <a:pt x="408" y="502"/>
                    <a:pt x="405" y="503"/>
                    <a:pt x="403" y="504"/>
                  </a:cubicBezTo>
                  <a:cubicBezTo>
                    <a:pt x="403" y="507"/>
                    <a:pt x="402" y="508"/>
                    <a:pt x="401" y="511"/>
                  </a:cubicBezTo>
                  <a:cubicBezTo>
                    <a:pt x="401" y="510"/>
                    <a:pt x="399" y="506"/>
                    <a:pt x="398" y="506"/>
                  </a:cubicBezTo>
                  <a:cubicBezTo>
                    <a:pt x="397" y="505"/>
                    <a:pt x="400" y="503"/>
                    <a:pt x="400" y="506"/>
                  </a:cubicBezTo>
                  <a:cubicBezTo>
                    <a:pt x="401" y="505"/>
                    <a:pt x="400" y="505"/>
                    <a:pt x="401" y="504"/>
                  </a:cubicBezTo>
                  <a:cubicBezTo>
                    <a:pt x="400" y="502"/>
                    <a:pt x="398" y="504"/>
                    <a:pt x="400" y="502"/>
                  </a:cubicBezTo>
                  <a:cubicBezTo>
                    <a:pt x="398" y="501"/>
                    <a:pt x="399" y="502"/>
                    <a:pt x="398" y="499"/>
                  </a:cubicBezTo>
                  <a:cubicBezTo>
                    <a:pt x="398" y="504"/>
                    <a:pt x="395" y="501"/>
                    <a:pt x="397" y="506"/>
                  </a:cubicBezTo>
                  <a:cubicBezTo>
                    <a:pt x="395" y="507"/>
                    <a:pt x="396" y="502"/>
                    <a:pt x="394" y="504"/>
                  </a:cubicBezTo>
                  <a:cubicBezTo>
                    <a:pt x="394" y="503"/>
                    <a:pt x="395" y="503"/>
                    <a:pt x="395" y="502"/>
                  </a:cubicBezTo>
                  <a:cubicBezTo>
                    <a:pt x="394" y="501"/>
                    <a:pt x="393" y="503"/>
                    <a:pt x="392" y="500"/>
                  </a:cubicBezTo>
                  <a:cubicBezTo>
                    <a:pt x="392" y="503"/>
                    <a:pt x="392" y="506"/>
                    <a:pt x="393" y="510"/>
                  </a:cubicBezTo>
                  <a:cubicBezTo>
                    <a:pt x="391" y="510"/>
                    <a:pt x="392" y="509"/>
                    <a:pt x="391" y="507"/>
                  </a:cubicBezTo>
                  <a:cubicBezTo>
                    <a:pt x="390" y="508"/>
                    <a:pt x="390" y="509"/>
                    <a:pt x="392" y="511"/>
                  </a:cubicBezTo>
                  <a:cubicBezTo>
                    <a:pt x="391" y="511"/>
                    <a:pt x="391" y="512"/>
                    <a:pt x="391" y="513"/>
                  </a:cubicBezTo>
                  <a:cubicBezTo>
                    <a:pt x="390" y="515"/>
                    <a:pt x="389" y="514"/>
                    <a:pt x="388" y="515"/>
                  </a:cubicBezTo>
                  <a:cubicBezTo>
                    <a:pt x="387" y="513"/>
                    <a:pt x="389" y="514"/>
                    <a:pt x="390" y="514"/>
                  </a:cubicBezTo>
                  <a:cubicBezTo>
                    <a:pt x="390" y="513"/>
                    <a:pt x="389" y="512"/>
                    <a:pt x="388" y="510"/>
                  </a:cubicBezTo>
                  <a:cubicBezTo>
                    <a:pt x="388" y="514"/>
                    <a:pt x="382" y="512"/>
                    <a:pt x="384" y="516"/>
                  </a:cubicBezTo>
                  <a:cubicBezTo>
                    <a:pt x="383" y="517"/>
                    <a:pt x="380" y="513"/>
                    <a:pt x="381" y="517"/>
                  </a:cubicBezTo>
                  <a:cubicBezTo>
                    <a:pt x="379" y="517"/>
                    <a:pt x="382" y="515"/>
                    <a:pt x="380" y="513"/>
                  </a:cubicBezTo>
                  <a:cubicBezTo>
                    <a:pt x="381" y="514"/>
                    <a:pt x="382" y="512"/>
                    <a:pt x="383" y="514"/>
                  </a:cubicBezTo>
                  <a:cubicBezTo>
                    <a:pt x="383" y="511"/>
                    <a:pt x="388" y="510"/>
                    <a:pt x="386" y="506"/>
                  </a:cubicBezTo>
                  <a:cubicBezTo>
                    <a:pt x="387" y="503"/>
                    <a:pt x="388" y="508"/>
                    <a:pt x="389" y="507"/>
                  </a:cubicBezTo>
                  <a:cubicBezTo>
                    <a:pt x="389" y="506"/>
                    <a:pt x="388" y="506"/>
                    <a:pt x="388" y="506"/>
                  </a:cubicBezTo>
                  <a:cubicBezTo>
                    <a:pt x="387" y="504"/>
                    <a:pt x="390" y="506"/>
                    <a:pt x="390" y="505"/>
                  </a:cubicBezTo>
                  <a:cubicBezTo>
                    <a:pt x="385" y="502"/>
                    <a:pt x="384" y="507"/>
                    <a:pt x="382" y="509"/>
                  </a:cubicBezTo>
                  <a:cubicBezTo>
                    <a:pt x="382" y="507"/>
                    <a:pt x="379" y="508"/>
                    <a:pt x="377" y="506"/>
                  </a:cubicBezTo>
                  <a:cubicBezTo>
                    <a:pt x="377" y="507"/>
                    <a:pt x="376" y="508"/>
                    <a:pt x="377" y="510"/>
                  </a:cubicBezTo>
                  <a:cubicBezTo>
                    <a:pt x="376" y="510"/>
                    <a:pt x="377" y="507"/>
                    <a:pt x="375" y="507"/>
                  </a:cubicBezTo>
                  <a:cubicBezTo>
                    <a:pt x="374" y="508"/>
                    <a:pt x="374" y="509"/>
                    <a:pt x="376" y="511"/>
                  </a:cubicBezTo>
                  <a:cubicBezTo>
                    <a:pt x="374" y="511"/>
                    <a:pt x="373" y="509"/>
                    <a:pt x="372" y="509"/>
                  </a:cubicBezTo>
                  <a:cubicBezTo>
                    <a:pt x="372" y="511"/>
                    <a:pt x="371" y="512"/>
                    <a:pt x="373" y="514"/>
                  </a:cubicBezTo>
                  <a:cubicBezTo>
                    <a:pt x="371" y="513"/>
                    <a:pt x="369" y="513"/>
                    <a:pt x="367" y="511"/>
                  </a:cubicBezTo>
                  <a:cubicBezTo>
                    <a:pt x="369" y="511"/>
                    <a:pt x="368" y="511"/>
                    <a:pt x="370" y="512"/>
                  </a:cubicBezTo>
                  <a:cubicBezTo>
                    <a:pt x="371" y="511"/>
                    <a:pt x="371" y="510"/>
                    <a:pt x="370" y="508"/>
                  </a:cubicBezTo>
                  <a:cubicBezTo>
                    <a:pt x="372" y="508"/>
                    <a:pt x="374" y="510"/>
                    <a:pt x="372" y="506"/>
                  </a:cubicBezTo>
                  <a:cubicBezTo>
                    <a:pt x="373" y="505"/>
                    <a:pt x="374" y="506"/>
                    <a:pt x="375" y="507"/>
                  </a:cubicBezTo>
                  <a:cubicBezTo>
                    <a:pt x="376" y="505"/>
                    <a:pt x="373" y="501"/>
                    <a:pt x="376" y="502"/>
                  </a:cubicBezTo>
                  <a:cubicBezTo>
                    <a:pt x="373" y="500"/>
                    <a:pt x="372" y="506"/>
                    <a:pt x="368" y="505"/>
                  </a:cubicBezTo>
                  <a:cubicBezTo>
                    <a:pt x="368" y="503"/>
                    <a:pt x="370" y="501"/>
                    <a:pt x="370" y="500"/>
                  </a:cubicBezTo>
                  <a:cubicBezTo>
                    <a:pt x="369" y="501"/>
                    <a:pt x="367" y="500"/>
                    <a:pt x="364" y="502"/>
                  </a:cubicBezTo>
                  <a:cubicBezTo>
                    <a:pt x="366" y="505"/>
                    <a:pt x="367" y="505"/>
                    <a:pt x="369" y="506"/>
                  </a:cubicBezTo>
                  <a:cubicBezTo>
                    <a:pt x="369" y="508"/>
                    <a:pt x="365" y="506"/>
                    <a:pt x="369" y="509"/>
                  </a:cubicBezTo>
                  <a:cubicBezTo>
                    <a:pt x="366" y="510"/>
                    <a:pt x="367" y="508"/>
                    <a:pt x="365" y="506"/>
                  </a:cubicBezTo>
                  <a:cubicBezTo>
                    <a:pt x="363" y="504"/>
                    <a:pt x="362" y="507"/>
                    <a:pt x="363" y="508"/>
                  </a:cubicBezTo>
                  <a:cubicBezTo>
                    <a:pt x="364" y="510"/>
                    <a:pt x="364" y="507"/>
                    <a:pt x="366" y="509"/>
                  </a:cubicBezTo>
                  <a:cubicBezTo>
                    <a:pt x="367" y="511"/>
                    <a:pt x="365" y="511"/>
                    <a:pt x="364" y="513"/>
                  </a:cubicBezTo>
                  <a:cubicBezTo>
                    <a:pt x="363" y="510"/>
                    <a:pt x="361" y="512"/>
                    <a:pt x="360" y="510"/>
                  </a:cubicBezTo>
                  <a:cubicBezTo>
                    <a:pt x="359" y="510"/>
                    <a:pt x="359" y="511"/>
                    <a:pt x="358" y="512"/>
                  </a:cubicBezTo>
                  <a:cubicBezTo>
                    <a:pt x="357" y="509"/>
                    <a:pt x="357" y="510"/>
                    <a:pt x="355" y="508"/>
                  </a:cubicBezTo>
                  <a:cubicBezTo>
                    <a:pt x="352" y="509"/>
                    <a:pt x="353" y="516"/>
                    <a:pt x="356" y="516"/>
                  </a:cubicBezTo>
                  <a:cubicBezTo>
                    <a:pt x="356" y="517"/>
                    <a:pt x="356" y="518"/>
                    <a:pt x="355" y="518"/>
                  </a:cubicBezTo>
                  <a:cubicBezTo>
                    <a:pt x="355" y="518"/>
                    <a:pt x="354" y="516"/>
                    <a:pt x="353" y="515"/>
                  </a:cubicBezTo>
                  <a:cubicBezTo>
                    <a:pt x="352" y="516"/>
                    <a:pt x="353" y="522"/>
                    <a:pt x="350" y="518"/>
                  </a:cubicBezTo>
                  <a:cubicBezTo>
                    <a:pt x="351" y="517"/>
                    <a:pt x="352" y="518"/>
                    <a:pt x="352" y="516"/>
                  </a:cubicBezTo>
                  <a:cubicBezTo>
                    <a:pt x="351" y="515"/>
                    <a:pt x="350" y="517"/>
                    <a:pt x="349" y="514"/>
                  </a:cubicBezTo>
                  <a:cubicBezTo>
                    <a:pt x="347" y="514"/>
                    <a:pt x="347" y="517"/>
                    <a:pt x="345" y="515"/>
                  </a:cubicBezTo>
                  <a:cubicBezTo>
                    <a:pt x="343" y="516"/>
                    <a:pt x="343" y="518"/>
                    <a:pt x="344" y="521"/>
                  </a:cubicBezTo>
                  <a:cubicBezTo>
                    <a:pt x="346" y="522"/>
                    <a:pt x="344" y="518"/>
                    <a:pt x="346" y="518"/>
                  </a:cubicBezTo>
                  <a:cubicBezTo>
                    <a:pt x="347" y="518"/>
                    <a:pt x="346" y="522"/>
                    <a:pt x="345" y="523"/>
                  </a:cubicBezTo>
                  <a:cubicBezTo>
                    <a:pt x="343" y="518"/>
                    <a:pt x="343" y="517"/>
                    <a:pt x="340" y="513"/>
                  </a:cubicBezTo>
                  <a:cubicBezTo>
                    <a:pt x="343" y="513"/>
                    <a:pt x="344" y="513"/>
                    <a:pt x="347" y="510"/>
                  </a:cubicBezTo>
                  <a:cubicBezTo>
                    <a:pt x="344" y="509"/>
                    <a:pt x="340" y="512"/>
                    <a:pt x="338" y="515"/>
                  </a:cubicBezTo>
                  <a:cubicBezTo>
                    <a:pt x="337" y="511"/>
                    <a:pt x="340" y="510"/>
                    <a:pt x="342" y="510"/>
                  </a:cubicBezTo>
                  <a:cubicBezTo>
                    <a:pt x="343" y="508"/>
                    <a:pt x="338" y="510"/>
                    <a:pt x="338" y="507"/>
                  </a:cubicBezTo>
                  <a:cubicBezTo>
                    <a:pt x="336" y="511"/>
                    <a:pt x="332" y="510"/>
                    <a:pt x="329" y="511"/>
                  </a:cubicBezTo>
                  <a:cubicBezTo>
                    <a:pt x="328" y="513"/>
                    <a:pt x="330" y="513"/>
                    <a:pt x="331" y="514"/>
                  </a:cubicBezTo>
                  <a:cubicBezTo>
                    <a:pt x="330" y="516"/>
                    <a:pt x="328" y="514"/>
                    <a:pt x="328" y="516"/>
                  </a:cubicBezTo>
                  <a:cubicBezTo>
                    <a:pt x="328" y="517"/>
                    <a:pt x="331" y="518"/>
                    <a:pt x="330" y="516"/>
                  </a:cubicBezTo>
                  <a:cubicBezTo>
                    <a:pt x="331" y="516"/>
                    <a:pt x="330" y="519"/>
                    <a:pt x="329" y="520"/>
                  </a:cubicBezTo>
                  <a:cubicBezTo>
                    <a:pt x="330" y="521"/>
                    <a:pt x="332" y="519"/>
                    <a:pt x="331" y="518"/>
                  </a:cubicBezTo>
                  <a:cubicBezTo>
                    <a:pt x="332" y="517"/>
                    <a:pt x="334" y="523"/>
                    <a:pt x="333" y="519"/>
                  </a:cubicBezTo>
                  <a:cubicBezTo>
                    <a:pt x="335" y="519"/>
                    <a:pt x="333" y="522"/>
                    <a:pt x="336" y="524"/>
                  </a:cubicBezTo>
                  <a:cubicBezTo>
                    <a:pt x="334" y="522"/>
                    <a:pt x="332" y="525"/>
                    <a:pt x="331" y="523"/>
                  </a:cubicBezTo>
                  <a:cubicBezTo>
                    <a:pt x="330" y="525"/>
                    <a:pt x="332" y="525"/>
                    <a:pt x="333" y="528"/>
                  </a:cubicBezTo>
                  <a:cubicBezTo>
                    <a:pt x="332" y="526"/>
                    <a:pt x="330" y="526"/>
                    <a:pt x="328" y="528"/>
                  </a:cubicBezTo>
                  <a:cubicBezTo>
                    <a:pt x="327" y="526"/>
                    <a:pt x="329" y="524"/>
                    <a:pt x="330" y="522"/>
                  </a:cubicBezTo>
                  <a:cubicBezTo>
                    <a:pt x="327" y="524"/>
                    <a:pt x="327" y="526"/>
                    <a:pt x="323" y="525"/>
                  </a:cubicBezTo>
                  <a:cubicBezTo>
                    <a:pt x="322" y="526"/>
                    <a:pt x="324" y="527"/>
                    <a:pt x="324" y="527"/>
                  </a:cubicBezTo>
                  <a:cubicBezTo>
                    <a:pt x="325" y="531"/>
                    <a:pt x="321" y="526"/>
                    <a:pt x="320" y="528"/>
                  </a:cubicBezTo>
                  <a:cubicBezTo>
                    <a:pt x="318" y="529"/>
                    <a:pt x="321" y="530"/>
                    <a:pt x="321" y="529"/>
                  </a:cubicBezTo>
                  <a:cubicBezTo>
                    <a:pt x="323" y="531"/>
                    <a:pt x="319" y="531"/>
                    <a:pt x="320" y="533"/>
                  </a:cubicBezTo>
                  <a:cubicBezTo>
                    <a:pt x="318" y="533"/>
                    <a:pt x="320" y="530"/>
                    <a:pt x="319" y="528"/>
                  </a:cubicBezTo>
                  <a:cubicBezTo>
                    <a:pt x="318" y="528"/>
                    <a:pt x="318" y="528"/>
                    <a:pt x="317" y="527"/>
                  </a:cubicBezTo>
                  <a:cubicBezTo>
                    <a:pt x="316" y="528"/>
                    <a:pt x="316" y="529"/>
                    <a:pt x="316" y="530"/>
                  </a:cubicBezTo>
                  <a:cubicBezTo>
                    <a:pt x="316" y="530"/>
                    <a:pt x="316" y="530"/>
                    <a:pt x="316" y="530"/>
                  </a:cubicBezTo>
                  <a:cubicBezTo>
                    <a:pt x="315" y="530"/>
                    <a:pt x="315" y="530"/>
                    <a:pt x="315" y="530"/>
                  </a:cubicBezTo>
                  <a:cubicBezTo>
                    <a:pt x="315" y="531"/>
                    <a:pt x="315" y="531"/>
                    <a:pt x="315" y="531"/>
                  </a:cubicBezTo>
                  <a:cubicBezTo>
                    <a:pt x="314" y="531"/>
                    <a:pt x="314" y="531"/>
                    <a:pt x="314" y="531"/>
                  </a:cubicBezTo>
                  <a:cubicBezTo>
                    <a:pt x="314" y="531"/>
                    <a:pt x="314" y="531"/>
                    <a:pt x="314" y="531"/>
                  </a:cubicBezTo>
                  <a:cubicBezTo>
                    <a:pt x="315" y="532"/>
                    <a:pt x="315" y="532"/>
                    <a:pt x="315" y="532"/>
                  </a:cubicBezTo>
                  <a:cubicBezTo>
                    <a:pt x="315" y="532"/>
                    <a:pt x="315" y="532"/>
                    <a:pt x="315" y="532"/>
                  </a:cubicBezTo>
                  <a:cubicBezTo>
                    <a:pt x="314" y="531"/>
                    <a:pt x="314" y="531"/>
                    <a:pt x="314" y="531"/>
                  </a:cubicBezTo>
                  <a:cubicBezTo>
                    <a:pt x="314" y="531"/>
                    <a:pt x="314" y="531"/>
                    <a:pt x="314" y="531"/>
                  </a:cubicBezTo>
                  <a:cubicBezTo>
                    <a:pt x="315" y="530"/>
                    <a:pt x="315" y="530"/>
                    <a:pt x="315" y="530"/>
                  </a:cubicBezTo>
                  <a:cubicBezTo>
                    <a:pt x="315" y="530"/>
                    <a:pt x="315" y="530"/>
                    <a:pt x="315" y="530"/>
                  </a:cubicBezTo>
                  <a:cubicBezTo>
                    <a:pt x="315" y="530"/>
                    <a:pt x="314" y="530"/>
                    <a:pt x="314" y="530"/>
                  </a:cubicBezTo>
                  <a:cubicBezTo>
                    <a:pt x="318" y="535"/>
                    <a:pt x="308" y="535"/>
                    <a:pt x="313" y="538"/>
                  </a:cubicBezTo>
                  <a:cubicBezTo>
                    <a:pt x="311" y="540"/>
                    <a:pt x="310" y="537"/>
                    <a:pt x="309" y="538"/>
                  </a:cubicBezTo>
                  <a:cubicBezTo>
                    <a:pt x="309" y="538"/>
                    <a:pt x="309" y="539"/>
                    <a:pt x="309" y="539"/>
                  </a:cubicBezTo>
                  <a:cubicBezTo>
                    <a:pt x="309" y="540"/>
                    <a:pt x="310" y="539"/>
                    <a:pt x="311" y="539"/>
                  </a:cubicBezTo>
                  <a:cubicBezTo>
                    <a:pt x="310" y="543"/>
                    <a:pt x="305" y="540"/>
                    <a:pt x="303" y="542"/>
                  </a:cubicBezTo>
                  <a:cubicBezTo>
                    <a:pt x="304" y="544"/>
                    <a:pt x="304" y="544"/>
                    <a:pt x="304" y="544"/>
                  </a:cubicBezTo>
                  <a:cubicBezTo>
                    <a:pt x="306" y="545"/>
                    <a:pt x="306" y="541"/>
                    <a:pt x="308" y="541"/>
                  </a:cubicBezTo>
                  <a:cubicBezTo>
                    <a:pt x="308" y="545"/>
                    <a:pt x="309" y="541"/>
                    <a:pt x="311" y="540"/>
                  </a:cubicBezTo>
                  <a:cubicBezTo>
                    <a:pt x="314" y="544"/>
                    <a:pt x="308" y="541"/>
                    <a:pt x="311" y="545"/>
                  </a:cubicBezTo>
                  <a:cubicBezTo>
                    <a:pt x="307" y="545"/>
                    <a:pt x="303" y="545"/>
                    <a:pt x="300" y="542"/>
                  </a:cubicBezTo>
                  <a:cubicBezTo>
                    <a:pt x="299" y="543"/>
                    <a:pt x="301" y="544"/>
                    <a:pt x="301" y="546"/>
                  </a:cubicBezTo>
                  <a:cubicBezTo>
                    <a:pt x="300" y="546"/>
                    <a:pt x="299" y="546"/>
                    <a:pt x="298" y="544"/>
                  </a:cubicBezTo>
                  <a:cubicBezTo>
                    <a:pt x="299" y="543"/>
                    <a:pt x="299" y="543"/>
                    <a:pt x="299" y="542"/>
                  </a:cubicBezTo>
                  <a:cubicBezTo>
                    <a:pt x="298" y="541"/>
                    <a:pt x="297" y="544"/>
                    <a:pt x="298" y="545"/>
                  </a:cubicBezTo>
                  <a:cubicBezTo>
                    <a:pt x="297" y="546"/>
                    <a:pt x="295" y="544"/>
                    <a:pt x="294" y="544"/>
                  </a:cubicBezTo>
                  <a:cubicBezTo>
                    <a:pt x="295" y="547"/>
                    <a:pt x="294" y="548"/>
                    <a:pt x="293" y="550"/>
                  </a:cubicBezTo>
                  <a:cubicBezTo>
                    <a:pt x="290" y="547"/>
                    <a:pt x="294" y="547"/>
                    <a:pt x="293" y="545"/>
                  </a:cubicBezTo>
                  <a:cubicBezTo>
                    <a:pt x="291" y="545"/>
                    <a:pt x="288" y="546"/>
                    <a:pt x="289" y="549"/>
                  </a:cubicBezTo>
                  <a:cubicBezTo>
                    <a:pt x="281" y="545"/>
                    <a:pt x="282" y="558"/>
                    <a:pt x="276" y="555"/>
                  </a:cubicBezTo>
                  <a:cubicBezTo>
                    <a:pt x="277" y="560"/>
                    <a:pt x="273" y="560"/>
                    <a:pt x="273" y="564"/>
                  </a:cubicBezTo>
                  <a:cubicBezTo>
                    <a:pt x="271" y="564"/>
                    <a:pt x="273" y="561"/>
                    <a:pt x="273" y="560"/>
                  </a:cubicBezTo>
                  <a:cubicBezTo>
                    <a:pt x="271" y="558"/>
                    <a:pt x="268" y="565"/>
                    <a:pt x="267" y="560"/>
                  </a:cubicBezTo>
                  <a:cubicBezTo>
                    <a:pt x="266" y="562"/>
                    <a:pt x="264" y="567"/>
                    <a:pt x="261" y="566"/>
                  </a:cubicBezTo>
                  <a:cubicBezTo>
                    <a:pt x="262" y="564"/>
                    <a:pt x="265" y="563"/>
                    <a:pt x="263" y="561"/>
                  </a:cubicBezTo>
                  <a:cubicBezTo>
                    <a:pt x="261" y="558"/>
                    <a:pt x="263" y="564"/>
                    <a:pt x="261" y="561"/>
                  </a:cubicBezTo>
                  <a:cubicBezTo>
                    <a:pt x="263" y="563"/>
                    <a:pt x="260" y="564"/>
                    <a:pt x="258" y="561"/>
                  </a:cubicBezTo>
                  <a:cubicBezTo>
                    <a:pt x="257" y="562"/>
                    <a:pt x="257" y="563"/>
                    <a:pt x="257" y="564"/>
                  </a:cubicBezTo>
                  <a:cubicBezTo>
                    <a:pt x="260" y="563"/>
                    <a:pt x="259" y="565"/>
                    <a:pt x="257" y="567"/>
                  </a:cubicBezTo>
                  <a:cubicBezTo>
                    <a:pt x="256" y="566"/>
                    <a:pt x="255" y="565"/>
                    <a:pt x="254" y="564"/>
                  </a:cubicBezTo>
                  <a:cubicBezTo>
                    <a:pt x="251" y="570"/>
                    <a:pt x="244" y="569"/>
                    <a:pt x="241" y="574"/>
                  </a:cubicBezTo>
                  <a:cubicBezTo>
                    <a:pt x="241" y="572"/>
                    <a:pt x="239" y="573"/>
                    <a:pt x="238" y="571"/>
                  </a:cubicBezTo>
                  <a:cubicBezTo>
                    <a:pt x="240" y="569"/>
                    <a:pt x="240" y="569"/>
                    <a:pt x="240" y="569"/>
                  </a:cubicBezTo>
                  <a:cubicBezTo>
                    <a:pt x="241" y="570"/>
                    <a:pt x="239" y="571"/>
                    <a:pt x="240" y="572"/>
                  </a:cubicBezTo>
                  <a:cubicBezTo>
                    <a:pt x="243" y="572"/>
                    <a:pt x="243" y="570"/>
                    <a:pt x="246" y="568"/>
                  </a:cubicBezTo>
                  <a:cubicBezTo>
                    <a:pt x="246" y="567"/>
                    <a:pt x="243" y="564"/>
                    <a:pt x="244" y="563"/>
                  </a:cubicBezTo>
                  <a:cubicBezTo>
                    <a:pt x="245" y="565"/>
                    <a:pt x="247" y="567"/>
                    <a:pt x="249" y="567"/>
                  </a:cubicBezTo>
                  <a:cubicBezTo>
                    <a:pt x="250" y="562"/>
                    <a:pt x="250" y="565"/>
                    <a:pt x="251" y="562"/>
                  </a:cubicBezTo>
                  <a:cubicBezTo>
                    <a:pt x="253" y="564"/>
                    <a:pt x="253" y="564"/>
                    <a:pt x="253" y="564"/>
                  </a:cubicBezTo>
                  <a:cubicBezTo>
                    <a:pt x="254" y="562"/>
                    <a:pt x="255" y="564"/>
                    <a:pt x="256" y="563"/>
                  </a:cubicBezTo>
                  <a:cubicBezTo>
                    <a:pt x="257" y="561"/>
                    <a:pt x="254" y="558"/>
                    <a:pt x="256" y="557"/>
                  </a:cubicBezTo>
                  <a:cubicBezTo>
                    <a:pt x="257" y="560"/>
                    <a:pt x="257" y="559"/>
                    <a:pt x="259" y="560"/>
                  </a:cubicBezTo>
                  <a:cubicBezTo>
                    <a:pt x="259" y="557"/>
                    <a:pt x="260" y="559"/>
                    <a:pt x="263" y="557"/>
                  </a:cubicBezTo>
                  <a:cubicBezTo>
                    <a:pt x="264" y="559"/>
                    <a:pt x="263" y="560"/>
                    <a:pt x="264" y="561"/>
                  </a:cubicBezTo>
                  <a:cubicBezTo>
                    <a:pt x="264" y="562"/>
                    <a:pt x="265" y="561"/>
                    <a:pt x="265" y="562"/>
                  </a:cubicBezTo>
                  <a:cubicBezTo>
                    <a:pt x="268" y="559"/>
                    <a:pt x="262" y="556"/>
                    <a:pt x="266" y="554"/>
                  </a:cubicBezTo>
                  <a:cubicBezTo>
                    <a:pt x="266" y="552"/>
                    <a:pt x="261" y="554"/>
                    <a:pt x="263" y="556"/>
                  </a:cubicBezTo>
                  <a:cubicBezTo>
                    <a:pt x="264" y="559"/>
                    <a:pt x="262" y="554"/>
                    <a:pt x="261" y="553"/>
                  </a:cubicBezTo>
                  <a:cubicBezTo>
                    <a:pt x="260" y="554"/>
                    <a:pt x="260" y="555"/>
                    <a:pt x="261" y="556"/>
                  </a:cubicBezTo>
                  <a:cubicBezTo>
                    <a:pt x="257" y="554"/>
                    <a:pt x="256" y="558"/>
                    <a:pt x="253" y="556"/>
                  </a:cubicBezTo>
                  <a:cubicBezTo>
                    <a:pt x="252" y="558"/>
                    <a:pt x="256" y="559"/>
                    <a:pt x="255" y="561"/>
                  </a:cubicBezTo>
                  <a:cubicBezTo>
                    <a:pt x="254" y="561"/>
                    <a:pt x="253" y="560"/>
                    <a:pt x="252" y="558"/>
                  </a:cubicBezTo>
                  <a:cubicBezTo>
                    <a:pt x="250" y="560"/>
                    <a:pt x="247" y="562"/>
                    <a:pt x="248" y="564"/>
                  </a:cubicBezTo>
                  <a:cubicBezTo>
                    <a:pt x="246" y="565"/>
                    <a:pt x="247" y="562"/>
                    <a:pt x="246" y="561"/>
                  </a:cubicBezTo>
                  <a:cubicBezTo>
                    <a:pt x="245" y="559"/>
                    <a:pt x="244" y="564"/>
                    <a:pt x="243" y="563"/>
                  </a:cubicBezTo>
                  <a:cubicBezTo>
                    <a:pt x="244" y="566"/>
                    <a:pt x="242" y="567"/>
                    <a:pt x="239" y="568"/>
                  </a:cubicBezTo>
                  <a:cubicBezTo>
                    <a:pt x="238" y="567"/>
                    <a:pt x="239" y="567"/>
                    <a:pt x="239" y="566"/>
                  </a:cubicBezTo>
                  <a:cubicBezTo>
                    <a:pt x="235" y="566"/>
                    <a:pt x="229" y="566"/>
                    <a:pt x="230" y="573"/>
                  </a:cubicBezTo>
                  <a:cubicBezTo>
                    <a:pt x="228" y="572"/>
                    <a:pt x="227" y="572"/>
                    <a:pt x="226" y="569"/>
                  </a:cubicBezTo>
                  <a:cubicBezTo>
                    <a:pt x="224" y="571"/>
                    <a:pt x="222" y="572"/>
                    <a:pt x="221" y="570"/>
                  </a:cubicBezTo>
                  <a:cubicBezTo>
                    <a:pt x="221" y="570"/>
                    <a:pt x="221" y="571"/>
                    <a:pt x="220" y="571"/>
                  </a:cubicBezTo>
                  <a:cubicBezTo>
                    <a:pt x="223" y="574"/>
                    <a:pt x="225" y="571"/>
                    <a:pt x="227" y="574"/>
                  </a:cubicBezTo>
                  <a:cubicBezTo>
                    <a:pt x="221" y="575"/>
                    <a:pt x="215" y="575"/>
                    <a:pt x="210" y="581"/>
                  </a:cubicBezTo>
                  <a:cubicBezTo>
                    <a:pt x="209" y="580"/>
                    <a:pt x="210" y="579"/>
                    <a:pt x="209" y="578"/>
                  </a:cubicBezTo>
                  <a:cubicBezTo>
                    <a:pt x="209" y="580"/>
                    <a:pt x="207" y="585"/>
                    <a:pt x="205" y="582"/>
                  </a:cubicBezTo>
                  <a:cubicBezTo>
                    <a:pt x="208" y="583"/>
                    <a:pt x="206" y="578"/>
                    <a:pt x="208" y="579"/>
                  </a:cubicBezTo>
                  <a:cubicBezTo>
                    <a:pt x="207" y="578"/>
                    <a:pt x="206" y="577"/>
                    <a:pt x="205" y="579"/>
                  </a:cubicBezTo>
                  <a:cubicBezTo>
                    <a:pt x="201" y="573"/>
                    <a:pt x="207" y="575"/>
                    <a:pt x="209" y="577"/>
                  </a:cubicBezTo>
                  <a:cubicBezTo>
                    <a:pt x="212" y="575"/>
                    <a:pt x="211" y="574"/>
                    <a:pt x="213" y="573"/>
                  </a:cubicBezTo>
                  <a:cubicBezTo>
                    <a:pt x="211" y="571"/>
                    <a:pt x="208" y="572"/>
                    <a:pt x="206" y="571"/>
                  </a:cubicBezTo>
                  <a:cubicBezTo>
                    <a:pt x="207" y="574"/>
                    <a:pt x="201" y="574"/>
                    <a:pt x="200" y="578"/>
                  </a:cubicBezTo>
                  <a:cubicBezTo>
                    <a:pt x="198" y="577"/>
                    <a:pt x="203" y="575"/>
                    <a:pt x="201" y="572"/>
                  </a:cubicBezTo>
                  <a:cubicBezTo>
                    <a:pt x="199" y="570"/>
                    <a:pt x="201" y="574"/>
                    <a:pt x="199" y="571"/>
                  </a:cubicBezTo>
                  <a:cubicBezTo>
                    <a:pt x="200" y="570"/>
                    <a:pt x="201" y="568"/>
                    <a:pt x="203" y="568"/>
                  </a:cubicBezTo>
                  <a:cubicBezTo>
                    <a:pt x="205" y="571"/>
                    <a:pt x="201" y="569"/>
                    <a:pt x="201" y="571"/>
                  </a:cubicBezTo>
                  <a:cubicBezTo>
                    <a:pt x="205" y="574"/>
                    <a:pt x="206" y="566"/>
                    <a:pt x="209" y="569"/>
                  </a:cubicBezTo>
                  <a:cubicBezTo>
                    <a:pt x="207" y="568"/>
                    <a:pt x="210" y="565"/>
                    <a:pt x="210" y="563"/>
                  </a:cubicBezTo>
                  <a:cubicBezTo>
                    <a:pt x="211" y="564"/>
                    <a:pt x="210" y="564"/>
                    <a:pt x="211" y="566"/>
                  </a:cubicBezTo>
                  <a:cubicBezTo>
                    <a:pt x="213" y="565"/>
                    <a:pt x="210" y="563"/>
                    <a:pt x="213" y="563"/>
                  </a:cubicBezTo>
                  <a:cubicBezTo>
                    <a:pt x="214" y="564"/>
                    <a:pt x="212" y="565"/>
                    <a:pt x="214" y="567"/>
                  </a:cubicBezTo>
                  <a:cubicBezTo>
                    <a:pt x="213" y="568"/>
                    <a:pt x="212" y="568"/>
                    <a:pt x="211" y="567"/>
                  </a:cubicBezTo>
                  <a:cubicBezTo>
                    <a:pt x="210" y="568"/>
                    <a:pt x="211" y="570"/>
                    <a:pt x="212" y="571"/>
                  </a:cubicBezTo>
                  <a:cubicBezTo>
                    <a:pt x="216" y="573"/>
                    <a:pt x="217" y="567"/>
                    <a:pt x="218" y="566"/>
                  </a:cubicBezTo>
                  <a:cubicBezTo>
                    <a:pt x="217" y="565"/>
                    <a:pt x="216" y="567"/>
                    <a:pt x="216" y="567"/>
                  </a:cubicBezTo>
                  <a:cubicBezTo>
                    <a:pt x="215" y="561"/>
                    <a:pt x="221" y="563"/>
                    <a:pt x="225" y="564"/>
                  </a:cubicBezTo>
                  <a:cubicBezTo>
                    <a:pt x="226" y="563"/>
                    <a:pt x="223" y="560"/>
                    <a:pt x="225" y="560"/>
                  </a:cubicBezTo>
                  <a:cubicBezTo>
                    <a:pt x="226" y="561"/>
                    <a:pt x="225" y="562"/>
                    <a:pt x="226" y="563"/>
                  </a:cubicBezTo>
                  <a:cubicBezTo>
                    <a:pt x="229" y="558"/>
                    <a:pt x="233" y="551"/>
                    <a:pt x="238" y="549"/>
                  </a:cubicBezTo>
                  <a:cubicBezTo>
                    <a:pt x="237" y="547"/>
                    <a:pt x="235" y="550"/>
                    <a:pt x="234" y="547"/>
                  </a:cubicBezTo>
                  <a:cubicBezTo>
                    <a:pt x="236" y="547"/>
                    <a:pt x="237" y="546"/>
                    <a:pt x="239" y="548"/>
                  </a:cubicBezTo>
                  <a:cubicBezTo>
                    <a:pt x="242" y="545"/>
                    <a:pt x="250" y="549"/>
                    <a:pt x="250" y="541"/>
                  </a:cubicBezTo>
                  <a:cubicBezTo>
                    <a:pt x="251" y="543"/>
                    <a:pt x="252" y="541"/>
                    <a:pt x="254" y="542"/>
                  </a:cubicBezTo>
                  <a:cubicBezTo>
                    <a:pt x="255" y="541"/>
                    <a:pt x="253" y="538"/>
                    <a:pt x="255" y="540"/>
                  </a:cubicBezTo>
                  <a:cubicBezTo>
                    <a:pt x="256" y="539"/>
                    <a:pt x="253" y="539"/>
                    <a:pt x="253" y="537"/>
                  </a:cubicBezTo>
                  <a:cubicBezTo>
                    <a:pt x="254" y="536"/>
                    <a:pt x="256" y="540"/>
                    <a:pt x="257" y="539"/>
                  </a:cubicBezTo>
                  <a:cubicBezTo>
                    <a:pt x="258" y="538"/>
                    <a:pt x="257" y="538"/>
                    <a:pt x="256" y="538"/>
                  </a:cubicBezTo>
                  <a:cubicBezTo>
                    <a:pt x="257" y="535"/>
                    <a:pt x="268" y="537"/>
                    <a:pt x="266" y="530"/>
                  </a:cubicBezTo>
                  <a:cubicBezTo>
                    <a:pt x="266" y="530"/>
                    <a:pt x="267" y="531"/>
                    <a:pt x="268" y="532"/>
                  </a:cubicBezTo>
                  <a:cubicBezTo>
                    <a:pt x="268" y="530"/>
                    <a:pt x="272" y="530"/>
                    <a:pt x="274" y="529"/>
                  </a:cubicBezTo>
                  <a:cubicBezTo>
                    <a:pt x="276" y="528"/>
                    <a:pt x="271" y="528"/>
                    <a:pt x="273" y="527"/>
                  </a:cubicBezTo>
                  <a:cubicBezTo>
                    <a:pt x="276" y="527"/>
                    <a:pt x="284" y="526"/>
                    <a:pt x="280" y="517"/>
                  </a:cubicBezTo>
                  <a:cubicBezTo>
                    <a:pt x="282" y="517"/>
                    <a:pt x="281" y="519"/>
                    <a:pt x="283" y="521"/>
                  </a:cubicBezTo>
                  <a:cubicBezTo>
                    <a:pt x="284" y="522"/>
                    <a:pt x="285" y="521"/>
                    <a:pt x="285" y="522"/>
                  </a:cubicBezTo>
                  <a:cubicBezTo>
                    <a:pt x="286" y="522"/>
                    <a:pt x="284" y="519"/>
                    <a:pt x="283" y="518"/>
                  </a:cubicBezTo>
                  <a:cubicBezTo>
                    <a:pt x="286" y="516"/>
                    <a:pt x="288" y="513"/>
                    <a:pt x="286" y="507"/>
                  </a:cubicBezTo>
                  <a:cubicBezTo>
                    <a:pt x="285" y="507"/>
                    <a:pt x="284" y="507"/>
                    <a:pt x="284" y="507"/>
                  </a:cubicBezTo>
                  <a:cubicBezTo>
                    <a:pt x="283" y="508"/>
                    <a:pt x="284" y="509"/>
                    <a:pt x="285" y="510"/>
                  </a:cubicBezTo>
                  <a:cubicBezTo>
                    <a:pt x="283" y="509"/>
                    <a:pt x="283" y="511"/>
                    <a:pt x="282" y="511"/>
                  </a:cubicBezTo>
                  <a:cubicBezTo>
                    <a:pt x="282" y="512"/>
                    <a:pt x="282" y="513"/>
                    <a:pt x="284" y="512"/>
                  </a:cubicBezTo>
                  <a:cubicBezTo>
                    <a:pt x="284" y="515"/>
                    <a:pt x="284" y="517"/>
                    <a:pt x="282" y="517"/>
                  </a:cubicBezTo>
                  <a:cubicBezTo>
                    <a:pt x="282" y="515"/>
                    <a:pt x="283" y="514"/>
                    <a:pt x="280" y="512"/>
                  </a:cubicBezTo>
                  <a:cubicBezTo>
                    <a:pt x="282" y="511"/>
                    <a:pt x="282" y="509"/>
                    <a:pt x="283" y="508"/>
                  </a:cubicBezTo>
                  <a:cubicBezTo>
                    <a:pt x="281" y="506"/>
                    <a:pt x="280" y="508"/>
                    <a:pt x="279" y="508"/>
                  </a:cubicBezTo>
                  <a:cubicBezTo>
                    <a:pt x="280" y="505"/>
                    <a:pt x="277" y="506"/>
                    <a:pt x="276" y="504"/>
                  </a:cubicBezTo>
                  <a:cubicBezTo>
                    <a:pt x="276" y="508"/>
                    <a:pt x="277" y="506"/>
                    <a:pt x="274" y="507"/>
                  </a:cubicBezTo>
                  <a:cubicBezTo>
                    <a:pt x="276" y="509"/>
                    <a:pt x="278" y="508"/>
                    <a:pt x="280" y="509"/>
                  </a:cubicBezTo>
                  <a:cubicBezTo>
                    <a:pt x="280" y="510"/>
                    <a:pt x="278" y="511"/>
                    <a:pt x="278" y="512"/>
                  </a:cubicBezTo>
                  <a:cubicBezTo>
                    <a:pt x="277" y="510"/>
                    <a:pt x="276" y="512"/>
                    <a:pt x="275" y="511"/>
                  </a:cubicBezTo>
                  <a:cubicBezTo>
                    <a:pt x="275" y="510"/>
                    <a:pt x="276" y="510"/>
                    <a:pt x="275" y="508"/>
                  </a:cubicBezTo>
                  <a:cubicBezTo>
                    <a:pt x="273" y="507"/>
                    <a:pt x="271" y="511"/>
                    <a:pt x="269" y="512"/>
                  </a:cubicBezTo>
                  <a:cubicBezTo>
                    <a:pt x="269" y="510"/>
                    <a:pt x="269" y="510"/>
                    <a:pt x="269" y="509"/>
                  </a:cubicBezTo>
                  <a:cubicBezTo>
                    <a:pt x="267" y="512"/>
                    <a:pt x="264" y="510"/>
                    <a:pt x="267" y="514"/>
                  </a:cubicBezTo>
                  <a:cubicBezTo>
                    <a:pt x="265" y="514"/>
                    <a:pt x="264" y="513"/>
                    <a:pt x="262" y="514"/>
                  </a:cubicBezTo>
                  <a:cubicBezTo>
                    <a:pt x="262" y="514"/>
                    <a:pt x="263" y="514"/>
                    <a:pt x="264" y="516"/>
                  </a:cubicBezTo>
                  <a:cubicBezTo>
                    <a:pt x="262" y="515"/>
                    <a:pt x="260" y="515"/>
                    <a:pt x="258" y="513"/>
                  </a:cubicBezTo>
                  <a:cubicBezTo>
                    <a:pt x="257" y="516"/>
                    <a:pt x="257" y="523"/>
                    <a:pt x="252" y="520"/>
                  </a:cubicBezTo>
                  <a:cubicBezTo>
                    <a:pt x="251" y="520"/>
                    <a:pt x="251" y="522"/>
                    <a:pt x="252" y="523"/>
                  </a:cubicBezTo>
                  <a:cubicBezTo>
                    <a:pt x="250" y="522"/>
                    <a:pt x="249" y="524"/>
                    <a:pt x="246" y="526"/>
                  </a:cubicBezTo>
                  <a:cubicBezTo>
                    <a:pt x="244" y="523"/>
                    <a:pt x="246" y="522"/>
                    <a:pt x="248" y="521"/>
                  </a:cubicBezTo>
                  <a:cubicBezTo>
                    <a:pt x="245" y="519"/>
                    <a:pt x="246" y="523"/>
                    <a:pt x="244" y="522"/>
                  </a:cubicBezTo>
                  <a:cubicBezTo>
                    <a:pt x="243" y="522"/>
                    <a:pt x="243" y="525"/>
                    <a:pt x="245" y="525"/>
                  </a:cubicBezTo>
                  <a:cubicBezTo>
                    <a:pt x="245" y="527"/>
                    <a:pt x="241" y="527"/>
                    <a:pt x="240" y="524"/>
                  </a:cubicBezTo>
                  <a:cubicBezTo>
                    <a:pt x="238" y="526"/>
                    <a:pt x="235" y="525"/>
                    <a:pt x="235" y="529"/>
                  </a:cubicBezTo>
                  <a:cubicBezTo>
                    <a:pt x="236" y="531"/>
                    <a:pt x="235" y="526"/>
                    <a:pt x="237" y="529"/>
                  </a:cubicBezTo>
                  <a:cubicBezTo>
                    <a:pt x="236" y="532"/>
                    <a:pt x="233" y="530"/>
                    <a:pt x="231" y="532"/>
                  </a:cubicBezTo>
                  <a:cubicBezTo>
                    <a:pt x="231" y="532"/>
                    <a:pt x="232" y="532"/>
                    <a:pt x="233" y="534"/>
                  </a:cubicBezTo>
                  <a:cubicBezTo>
                    <a:pt x="221" y="535"/>
                    <a:pt x="217" y="545"/>
                    <a:pt x="206" y="545"/>
                  </a:cubicBezTo>
                  <a:cubicBezTo>
                    <a:pt x="205" y="552"/>
                    <a:pt x="197" y="551"/>
                    <a:pt x="194" y="555"/>
                  </a:cubicBezTo>
                  <a:cubicBezTo>
                    <a:pt x="195" y="550"/>
                    <a:pt x="200" y="552"/>
                    <a:pt x="199" y="546"/>
                  </a:cubicBezTo>
                  <a:cubicBezTo>
                    <a:pt x="201" y="547"/>
                    <a:pt x="200" y="549"/>
                    <a:pt x="202" y="549"/>
                  </a:cubicBezTo>
                  <a:cubicBezTo>
                    <a:pt x="200" y="545"/>
                    <a:pt x="206" y="544"/>
                    <a:pt x="206" y="541"/>
                  </a:cubicBezTo>
                  <a:cubicBezTo>
                    <a:pt x="208" y="541"/>
                    <a:pt x="207" y="545"/>
                    <a:pt x="209" y="545"/>
                  </a:cubicBezTo>
                  <a:cubicBezTo>
                    <a:pt x="209" y="544"/>
                    <a:pt x="209" y="541"/>
                    <a:pt x="211" y="542"/>
                  </a:cubicBezTo>
                  <a:cubicBezTo>
                    <a:pt x="208" y="540"/>
                    <a:pt x="211" y="541"/>
                    <a:pt x="210" y="538"/>
                  </a:cubicBezTo>
                  <a:cubicBezTo>
                    <a:pt x="211" y="538"/>
                    <a:pt x="212" y="538"/>
                    <a:pt x="213" y="540"/>
                  </a:cubicBezTo>
                  <a:cubicBezTo>
                    <a:pt x="213" y="537"/>
                    <a:pt x="216" y="541"/>
                    <a:pt x="218" y="538"/>
                  </a:cubicBezTo>
                  <a:cubicBezTo>
                    <a:pt x="219" y="537"/>
                    <a:pt x="216" y="537"/>
                    <a:pt x="215" y="537"/>
                  </a:cubicBezTo>
                  <a:cubicBezTo>
                    <a:pt x="215" y="535"/>
                    <a:pt x="218" y="537"/>
                    <a:pt x="217" y="534"/>
                  </a:cubicBezTo>
                  <a:cubicBezTo>
                    <a:pt x="221" y="532"/>
                    <a:pt x="225" y="533"/>
                    <a:pt x="226" y="526"/>
                  </a:cubicBezTo>
                  <a:cubicBezTo>
                    <a:pt x="228" y="529"/>
                    <a:pt x="228" y="529"/>
                    <a:pt x="228" y="529"/>
                  </a:cubicBezTo>
                  <a:cubicBezTo>
                    <a:pt x="228" y="527"/>
                    <a:pt x="229" y="528"/>
                    <a:pt x="231" y="528"/>
                  </a:cubicBezTo>
                  <a:cubicBezTo>
                    <a:pt x="231" y="526"/>
                    <a:pt x="228" y="526"/>
                    <a:pt x="227" y="525"/>
                  </a:cubicBezTo>
                  <a:cubicBezTo>
                    <a:pt x="227" y="524"/>
                    <a:pt x="228" y="522"/>
                    <a:pt x="225" y="520"/>
                  </a:cubicBezTo>
                  <a:cubicBezTo>
                    <a:pt x="226" y="519"/>
                    <a:pt x="231" y="522"/>
                    <a:pt x="229" y="518"/>
                  </a:cubicBezTo>
                  <a:cubicBezTo>
                    <a:pt x="231" y="518"/>
                    <a:pt x="231" y="522"/>
                    <a:pt x="231" y="523"/>
                  </a:cubicBezTo>
                  <a:cubicBezTo>
                    <a:pt x="234" y="524"/>
                    <a:pt x="234" y="521"/>
                    <a:pt x="232" y="517"/>
                  </a:cubicBezTo>
                  <a:cubicBezTo>
                    <a:pt x="233" y="516"/>
                    <a:pt x="234" y="516"/>
                    <a:pt x="234" y="514"/>
                  </a:cubicBezTo>
                  <a:cubicBezTo>
                    <a:pt x="236" y="514"/>
                    <a:pt x="235" y="517"/>
                    <a:pt x="233" y="517"/>
                  </a:cubicBezTo>
                  <a:cubicBezTo>
                    <a:pt x="235" y="525"/>
                    <a:pt x="243" y="520"/>
                    <a:pt x="241" y="515"/>
                  </a:cubicBezTo>
                  <a:cubicBezTo>
                    <a:pt x="243" y="513"/>
                    <a:pt x="242" y="519"/>
                    <a:pt x="244" y="516"/>
                  </a:cubicBezTo>
                  <a:cubicBezTo>
                    <a:pt x="245" y="517"/>
                    <a:pt x="244" y="517"/>
                    <a:pt x="243" y="518"/>
                  </a:cubicBezTo>
                  <a:cubicBezTo>
                    <a:pt x="247" y="520"/>
                    <a:pt x="244" y="513"/>
                    <a:pt x="247" y="515"/>
                  </a:cubicBezTo>
                  <a:cubicBezTo>
                    <a:pt x="247" y="514"/>
                    <a:pt x="246" y="514"/>
                    <a:pt x="246" y="512"/>
                  </a:cubicBezTo>
                  <a:cubicBezTo>
                    <a:pt x="250" y="512"/>
                    <a:pt x="248" y="509"/>
                    <a:pt x="252" y="509"/>
                  </a:cubicBezTo>
                  <a:cubicBezTo>
                    <a:pt x="250" y="506"/>
                    <a:pt x="253" y="507"/>
                    <a:pt x="253" y="503"/>
                  </a:cubicBezTo>
                  <a:cubicBezTo>
                    <a:pt x="255" y="504"/>
                    <a:pt x="253" y="504"/>
                    <a:pt x="254" y="506"/>
                  </a:cubicBezTo>
                  <a:cubicBezTo>
                    <a:pt x="256" y="507"/>
                    <a:pt x="257" y="503"/>
                    <a:pt x="255" y="501"/>
                  </a:cubicBezTo>
                  <a:cubicBezTo>
                    <a:pt x="258" y="500"/>
                    <a:pt x="257" y="503"/>
                    <a:pt x="259" y="503"/>
                  </a:cubicBezTo>
                  <a:cubicBezTo>
                    <a:pt x="261" y="501"/>
                    <a:pt x="258" y="499"/>
                    <a:pt x="261" y="500"/>
                  </a:cubicBezTo>
                  <a:cubicBezTo>
                    <a:pt x="262" y="497"/>
                    <a:pt x="258" y="497"/>
                    <a:pt x="257" y="496"/>
                  </a:cubicBezTo>
                  <a:cubicBezTo>
                    <a:pt x="258" y="494"/>
                    <a:pt x="259" y="494"/>
                    <a:pt x="260" y="494"/>
                  </a:cubicBezTo>
                  <a:cubicBezTo>
                    <a:pt x="260" y="492"/>
                    <a:pt x="262" y="491"/>
                    <a:pt x="261" y="489"/>
                  </a:cubicBezTo>
                  <a:cubicBezTo>
                    <a:pt x="260" y="487"/>
                    <a:pt x="261" y="491"/>
                    <a:pt x="259" y="491"/>
                  </a:cubicBezTo>
                  <a:cubicBezTo>
                    <a:pt x="258" y="486"/>
                    <a:pt x="259" y="489"/>
                    <a:pt x="256" y="487"/>
                  </a:cubicBezTo>
                  <a:cubicBezTo>
                    <a:pt x="260" y="486"/>
                    <a:pt x="261" y="484"/>
                    <a:pt x="265" y="486"/>
                  </a:cubicBezTo>
                  <a:cubicBezTo>
                    <a:pt x="265" y="482"/>
                    <a:pt x="267" y="479"/>
                    <a:pt x="269" y="477"/>
                  </a:cubicBezTo>
                  <a:cubicBezTo>
                    <a:pt x="271" y="482"/>
                    <a:pt x="264" y="482"/>
                    <a:pt x="267" y="486"/>
                  </a:cubicBezTo>
                  <a:cubicBezTo>
                    <a:pt x="270" y="486"/>
                    <a:pt x="273" y="486"/>
                    <a:pt x="275" y="489"/>
                  </a:cubicBezTo>
                  <a:cubicBezTo>
                    <a:pt x="273" y="491"/>
                    <a:pt x="269" y="488"/>
                    <a:pt x="266" y="490"/>
                  </a:cubicBezTo>
                  <a:cubicBezTo>
                    <a:pt x="268" y="492"/>
                    <a:pt x="270" y="490"/>
                    <a:pt x="272" y="491"/>
                  </a:cubicBezTo>
                  <a:cubicBezTo>
                    <a:pt x="271" y="494"/>
                    <a:pt x="263" y="493"/>
                    <a:pt x="262" y="497"/>
                  </a:cubicBezTo>
                  <a:cubicBezTo>
                    <a:pt x="263" y="498"/>
                    <a:pt x="267" y="500"/>
                    <a:pt x="267" y="503"/>
                  </a:cubicBezTo>
                  <a:cubicBezTo>
                    <a:pt x="270" y="504"/>
                    <a:pt x="271" y="500"/>
                    <a:pt x="274" y="498"/>
                  </a:cubicBezTo>
                  <a:cubicBezTo>
                    <a:pt x="273" y="497"/>
                    <a:pt x="272" y="497"/>
                    <a:pt x="271" y="496"/>
                  </a:cubicBezTo>
                  <a:cubicBezTo>
                    <a:pt x="273" y="495"/>
                    <a:pt x="274" y="496"/>
                    <a:pt x="272" y="493"/>
                  </a:cubicBezTo>
                  <a:cubicBezTo>
                    <a:pt x="273" y="494"/>
                    <a:pt x="274" y="494"/>
                    <a:pt x="276" y="493"/>
                  </a:cubicBezTo>
                  <a:cubicBezTo>
                    <a:pt x="277" y="493"/>
                    <a:pt x="274" y="492"/>
                    <a:pt x="274" y="493"/>
                  </a:cubicBezTo>
                  <a:cubicBezTo>
                    <a:pt x="278" y="491"/>
                    <a:pt x="282" y="490"/>
                    <a:pt x="287" y="486"/>
                  </a:cubicBezTo>
                  <a:cubicBezTo>
                    <a:pt x="287" y="486"/>
                    <a:pt x="286" y="485"/>
                    <a:pt x="287" y="484"/>
                  </a:cubicBezTo>
                  <a:cubicBezTo>
                    <a:pt x="286" y="483"/>
                    <a:pt x="284" y="484"/>
                    <a:pt x="283" y="485"/>
                  </a:cubicBezTo>
                  <a:cubicBezTo>
                    <a:pt x="285" y="482"/>
                    <a:pt x="282" y="481"/>
                    <a:pt x="280" y="482"/>
                  </a:cubicBezTo>
                  <a:cubicBezTo>
                    <a:pt x="280" y="483"/>
                    <a:pt x="283" y="485"/>
                    <a:pt x="281" y="487"/>
                  </a:cubicBezTo>
                  <a:cubicBezTo>
                    <a:pt x="280" y="487"/>
                    <a:pt x="280" y="483"/>
                    <a:pt x="278" y="482"/>
                  </a:cubicBezTo>
                  <a:cubicBezTo>
                    <a:pt x="276" y="484"/>
                    <a:pt x="279" y="486"/>
                    <a:pt x="279" y="487"/>
                  </a:cubicBezTo>
                  <a:cubicBezTo>
                    <a:pt x="275" y="487"/>
                    <a:pt x="274" y="480"/>
                    <a:pt x="271" y="484"/>
                  </a:cubicBezTo>
                  <a:cubicBezTo>
                    <a:pt x="269" y="482"/>
                    <a:pt x="272" y="482"/>
                    <a:pt x="273" y="480"/>
                  </a:cubicBezTo>
                  <a:cubicBezTo>
                    <a:pt x="274" y="481"/>
                    <a:pt x="274" y="482"/>
                    <a:pt x="275" y="483"/>
                  </a:cubicBezTo>
                  <a:cubicBezTo>
                    <a:pt x="281" y="481"/>
                    <a:pt x="274" y="473"/>
                    <a:pt x="271" y="479"/>
                  </a:cubicBezTo>
                  <a:cubicBezTo>
                    <a:pt x="271" y="478"/>
                    <a:pt x="271" y="477"/>
                    <a:pt x="270" y="477"/>
                  </a:cubicBezTo>
                  <a:cubicBezTo>
                    <a:pt x="270" y="477"/>
                    <a:pt x="273" y="474"/>
                    <a:pt x="275" y="476"/>
                  </a:cubicBezTo>
                  <a:cubicBezTo>
                    <a:pt x="276" y="474"/>
                    <a:pt x="272" y="474"/>
                    <a:pt x="273" y="472"/>
                  </a:cubicBezTo>
                  <a:cubicBezTo>
                    <a:pt x="270" y="476"/>
                    <a:pt x="267" y="473"/>
                    <a:pt x="264" y="476"/>
                  </a:cubicBezTo>
                  <a:cubicBezTo>
                    <a:pt x="265" y="478"/>
                    <a:pt x="263" y="481"/>
                    <a:pt x="264" y="480"/>
                  </a:cubicBezTo>
                  <a:cubicBezTo>
                    <a:pt x="262" y="482"/>
                    <a:pt x="258" y="483"/>
                    <a:pt x="256" y="485"/>
                  </a:cubicBezTo>
                  <a:cubicBezTo>
                    <a:pt x="256" y="482"/>
                    <a:pt x="257" y="481"/>
                    <a:pt x="254" y="480"/>
                  </a:cubicBezTo>
                  <a:cubicBezTo>
                    <a:pt x="255" y="478"/>
                    <a:pt x="257" y="479"/>
                    <a:pt x="256" y="481"/>
                  </a:cubicBezTo>
                  <a:cubicBezTo>
                    <a:pt x="257" y="479"/>
                    <a:pt x="259" y="478"/>
                    <a:pt x="259" y="481"/>
                  </a:cubicBezTo>
                  <a:cubicBezTo>
                    <a:pt x="261" y="481"/>
                    <a:pt x="258" y="478"/>
                    <a:pt x="260" y="477"/>
                  </a:cubicBezTo>
                  <a:cubicBezTo>
                    <a:pt x="258" y="475"/>
                    <a:pt x="257" y="480"/>
                    <a:pt x="256" y="478"/>
                  </a:cubicBezTo>
                  <a:cubicBezTo>
                    <a:pt x="253" y="476"/>
                    <a:pt x="257" y="476"/>
                    <a:pt x="256" y="475"/>
                  </a:cubicBezTo>
                  <a:cubicBezTo>
                    <a:pt x="255" y="473"/>
                    <a:pt x="255" y="475"/>
                    <a:pt x="254" y="473"/>
                  </a:cubicBezTo>
                  <a:cubicBezTo>
                    <a:pt x="255" y="475"/>
                    <a:pt x="253" y="478"/>
                    <a:pt x="250" y="478"/>
                  </a:cubicBezTo>
                  <a:cubicBezTo>
                    <a:pt x="254" y="479"/>
                    <a:pt x="252" y="480"/>
                    <a:pt x="251" y="483"/>
                  </a:cubicBezTo>
                  <a:cubicBezTo>
                    <a:pt x="249" y="477"/>
                    <a:pt x="243" y="483"/>
                    <a:pt x="245" y="488"/>
                  </a:cubicBezTo>
                  <a:cubicBezTo>
                    <a:pt x="244" y="490"/>
                    <a:pt x="242" y="487"/>
                    <a:pt x="241" y="489"/>
                  </a:cubicBezTo>
                  <a:cubicBezTo>
                    <a:pt x="239" y="487"/>
                    <a:pt x="242" y="487"/>
                    <a:pt x="241" y="485"/>
                  </a:cubicBezTo>
                  <a:cubicBezTo>
                    <a:pt x="239" y="484"/>
                    <a:pt x="240" y="487"/>
                    <a:pt x="238" y="487"/>
                  </a:cubicBezTo>
                  <a:cubicBezTo>
                    <a:pt x="238" y="488"/>
                    <a:pt x="240" y="489"/>
                    <a:pt x="239" y="490"/>
                  </a:cubicBezTo>
                  <a:cubicBezTo>
                    <a:pt x="240" y="490"/>
                    <a:pt x="242" y="491"/>
                    <a:pt x="243" y="490"/>
                  </a:cubicBezTo>
                  <a:cubicBezTo>
                    <a:pt x="244" y="492"/>
                    <a:pt x="244" y="493"/>
                    <a:pt x="246" y="495"/>
                  </a:cubicBezTo>
                  <a:cubicBezTo>
                    <a:pt x="247" y="496"/>
                    <a:pt x="248" y="496"/>
                    <a:pt x="249" y="495"/>
                  </a:cubicBezTo>
                  <a:cubicBezTo>
                    <a:pt x="244" y="493"/>
                    <a:pt x="252" y="493"/>
                    <a:pt x="251" y="491"/>
                  </a:cubicBezTo>
                  <a:cubicBezTo>
                    <a:pt x="252" y="494"/>
                    <a:pt x="255" y="492"/>
                    <a:pt x="256" y="491"/>
                  </a:cubicBezTo>
                  <a:cubicBezTo>
                    <a:pt x="255" y="489"/>
                    <a:pt x="254" y="490"/>
                    <a:pt x="253" y="488"/>
                  </a:cubicBezTo>
                  <a:cubicBezTo>
                    <a:pt x="256" y="487"/>
                    <a:pt x="256" y="490"/>
                    <a:pt x="258" y="492"/>
                  </a:cubicBezTo>
                  <a:cubicBezTo>
                    <a:pt x="257" y="493"/>
                    <a:pt x="256" y="494"/>
                    <a:pt x="254" y="494"/>
                  </a:cubicBezTo>
                  <a:cubicBezTo>
                    <a:pt x="255" y="496"/>
                    <a:pt x="256" y="497"/>
                    <a:pt x="257" y="497"/>
                  </a:cubicBezTo>
                  <a:cubicBezTo>
                    <a:pt x="259" y="499"/>
                    <a:pt x="256" y="499"/>
                    <a:pt x="257" y="500"/>
                  </a:cubicBezTo>
                  <a:cubicBezTo>
                    <a:pt x="255" y="500"/>
                    <a:pt x="257" y="498"/>
                    <a:pt x="255" y="496"/>
                  </a:cubicBezTo>
                  <a:cubicBezTo>
                    <a:pt x="255" y="496"/>
                    <a:pt x="256" y="497"/>
                    <a:pt x="256" y="498"/>
                  </a:cubicBezTo>
                  <a:cubicBezTo>
                    <a:pt x="255" y="496"/>
                    <a:pt x="251" y="497"/>
                    <a:pt x="254" y="500"/>
                  </a:cubicBezTo>
                  <a:cubicBezTo>
                    <a:pt x="253" y="501"/>
                    <a:pt x="252" y="500"/>
                    <a:pt x="251" y="498"/>
                  </a:cubicBezTo>
                  <a:cubicBezTo>
                    <a:pt x="249" y="500"/>
                    <a:pt x="249" y="503"/>
                    <a:pt x="246" y="501"/>
                  </a:cubicBezTo>
                  <a:cubicBezTo>
                    <a:pt x="246" y="502"/>
                    <a:pt x="247" y="502"/>
                    <a:pt x="247" y="503"/>
                  </a:cubicBezTo>
                  <a:cubicBezTo>
                    <a:pt x="243" y="502"/>
                    <a:pt x="239" y="506"/>
                    <a:pt x="238" y="510"/>
                  </a:cubicBezTo>
                  <a:cubicBezTo>
                    <a:pt x="234" y="511"/>
                    <a:pt x="233" y="513"/>
                    <a:pt x="227" y="514"/>
                  </a:cubicBezTo>
                  <a:cubicBezTo>
                    <a:pt x="227" y="516"/>
                    <a:pt x="228" y="515"/>
                    <a:pt x="229" y="517"/>
                  </a:cubicBezTo>
                  <a:cubicBezTo>
                    <a:pt x="226" y="515"/>
                    <a:pt x="226" y="519"/>
                    <a:pt x="223" y="516"/>
                  </a:cubicBezTo>
                  <a:cubicBezTo>
                    <a:pt x="223" y="516"/>
                    <a:pt x="223" y="517"/>
                    <a:pt x="222" y="518"/>
                  </a:cubicBezTo>
                  <a:cubicBezTo>
                    <a:pt x="222" y="518"/>
                    <a:pt x="223" y="521"/>
                    <a:pt x="223" y="520"/>
                  </a:cubicBezTo>
                  <a:cubicBezTo>
                    <a:pt x="223" y="523"/>
                    <a:pt x="220" y="518"/>
                    <a:pt x="220" y="517"/>
                  </a:cubicBezTo>
                  <a:cubicBezTo>
                    <a:pt x="220" y="517"/>
                    <a:pt x="222" y="513"/>
                    <a:pt x="224" y="516"/>
                  </a:cubicBezTo>
                  <a:cubicBezTo>
                    <a:pt x="225" y="514"/>
                    <a:pt x="227" y="513"/>
                    <a:pt x="227" y="510"/>
                  </a:cubicBezTo>
                  <a:cubicBezTo>
                    <a:pt x="228" y="510"/>
                    <a:pt x="229" y="511"/>
                    <a:pt x="230" y="513"/>
                  </a:cubicBezTo>
                  <a:cubicBezTo>
                    <a:pt x="232" y="508"/>
                    <a:pt x="237" y="508"/>
                    <a:pt x="237" y="502"/>
                  </a:cubicBezTo>
                  <a:cubicBezTo>
                    <a:pt x="235" y="502"/>
                    <a:pt x="232" y="505"/>
                    <a:pt x="229" y="507"/>
                  </a:cubicBezTo>
                  <a:cubicBezTo>
                    <a:pt x="228" y="504"/>
                    <a:pt x="233" y="503"/>
                    <a:pt x="233" y="501"/>
                  </a:cubicBezTo>
                  <a:cubicBezTo>
                    <a:pt x="232" y="500"/>
                    <a:pt x="230" y="503"/>
                    <a:pt x="230" y="499"/>
                  </a:cubicBezTo>
                  <a:cubicBezTo>
                    <a:pt x="228" y="501"/>
                    <a:pt x="229" y="501"/>
                    <a:pt x="226" y="500"/>
                  </a:cubicBezTo>
                  <a:cubicBezTo>
                    <a:pt x="230" y="499"/>
                    <a:pt x="229" y="491"/>
                    <a:pt x="224" y="493"/>
                  </a:cubicBezTo>
                  <a:cubicBezTo>
                    <a:pt x="223" y="494"/>
                    <a:pt x="226" y="495"/>
                    <a:pt x="225" y="497"/>
                  </a:cubicBezTo>
                  <a:cubicBezTo>
                    <a:pt x="225" y="497"/>
                    <a:pt x="224" y="496"/>
                    <a:pt x="223" y="495"/>
                  </a:cubicBezTo>
                  <a:cubicBezTo>
                    <a:pt x="223" y="499"/>
                    <a:pt x="219" y="495"/>
                    <a:pt x="220" y="499"/>
                  </a:cubicBezTo>
                  <a:cubicBezTo>
                    <a:pt x="218" y="499"/>
                    <a:pt x="218" y="496"/>
                    <a:pt x="216" y="493"/>
                  </a:cubicBezTo>
                  <a:cubicBezTo>
                    <a:pt x="217" y="495"/>
                    <a:pt x="221" y="498"/>
                    <a:pt x="221" y="494"/>
                  </a:cubicBezTo>
                  <a:cubicBezTo>
                    <a:pt x="221" y="494"/>
                    <a:pt x="217" y="493"/>
                    <a:pt x="220" y="491"/>
                  </a:cubicBezTo>
                  <a:cubicBezTo>
                    <a:pt x="218" y="490"/>
                    <a:pt x="217" y="493"/>
                    <a:pt x="216" y="490"/>
                  </a:cubicBezTo>
                  <a:cubicBezTo>
                    <a:pt x="217" y="488"/>
                    <a:pt x="218" y="490"/>
                    <a:pt x="218" y="488"/>
                  </a:cubicBezTo>
                  <a:cubicBezTo>
                    <a:pt x="218" y="487"/>
                    <a:pt x="217" y="487"/>
                    <a:pt x="216" y="487"/>
                  </a:cubicBezTo>
                  <a:cubicBezTo>
                    <a:pt x="216" y="487"/>
                    <a:pt x="219" y="485"/>
                    <a:pt x="218" y="483"/>
                  </a:cubicBezTo>
                  <a:cubicBezTo>
                    <a:pt x="219" y="484"/>
                    <a:pt x="219" y="486"/>
                    <a:pt x="221" y="486"/>
                  </a:cubicBezTo>
                  <a:cubicBezTo>
                    <a:pt x="221" y="484"/>
                    <a:pt x="223" y="484"/>
                    <a:pt x="224" y="486"/>
                  </a:cubicBezTo>
                  <a:cubicBezTo>
                    <a:pt x="225" y="485"/>
                    <a:pt x="225" y="484"/>
                    <a:pt x="223" y="482"/>
                  </a:cubicBezTo>
                  <a:cubicBezTo>
                    <a:pt x="227" y="483"/>
                    <a:pt x="227" y="479"/>
                    <a:pt x="230" y="481"/>
                  </a:cubicBezTo>
                  <a:cubicBezTo>
                    <a:pt x="231" y="482"/>
                    <a:pt x="228" y="482"/>
                    <a:pt x="228" y="483"/>
                  </a:cubicBezTo>
                  <a:cubicBezTo>
                    <a:pt x="232" y="489"/>
                    <a:pt x="230" y="478"/>
                    <a:pt x="233" y="480"/>
                  </a:cubicBezTo>
                  <a:cubicBezTo>
                    <a:pt x="234" y="481"/>
                    <a:pt x="232" y="482"/>
                    <a:pt x="233" y="483"/>
                  </a:cubicBezTo>
                  <a:cubicBezTo>
                    <a:pt x="234" y="484"/>
                    <a:pt x="235" y="483"/>
                    <a:pt x="236" y="483"/>
                  </a:cubicBezTo>
                  <a:cubicBezTo>
                    <a:pt x="237" y="482"/>
                    <a:pt x="235" y="481"/>
                    <a:pt x="236" y="480"/>
                  </a:cubicBezTo>
                  <a:cubicBezTo>
                    <a:pt x="235" y="479"/>
                    <a:pt x="235" y="480"/>
                    <a:pt x="235" y="481"/>
                  </a:cubicBezTo>
                  <a:cubicBezTo>
                    <a:pt x="232" y="481"/>
                    <a:pt x="236" y="479"/>
                    <a:pt x="235" y="478"/>
                  </a:cubicBezTo>
                  <a:cubicBezTo>
                    <a:pt x="235" y="478"/>
                    <a:pt x="238" y="480"/>
                    <a:pt x="236" y="481"/>
                  </a:cubicBezTo>
                  <a:cubicBezTo>
                    <a:pt x="238" y="483"/>
                    <a:pt x="239" y="482"/>
                    <a:pt x="240" y="485"/>
                  </a:cubicBezTo>
                  <a:cubicBezTo>
                    <a:pt x="242" y="484"/>
                    <a:pt x="241" y="482"/>
                    <a:pt x="243" y="481"/>
                  </a:cubicBezTo>
                  <a:cubicBezTo>
                    <a:pt x="241" y="479"/>
                    <a:pt x="242" y="483"/>
                    <a:pt x="240" y="482"/>
                  </a:cubicBezTo>
                  <a:cubicBezTo>
                    <a:pt x="239" y="481"/>
                    <a:pt x="240" y="480"/>
                    <a:pt x="241" y="480"/>
                  </a:cubicBezTo>
                  <a:cubicBezTo>
                    <a:pt x="242" y="479"/>
                    <a:pt x="239" y="477"/>
                    <a:pt x="241" y="476"/>
                  </a:cubicBezTo>
                  <a:cubicBezTo>
                    <a:pt x="242" y="478"/>
                    <a:pt x="242" y="479"/>
                    <a:pt x="242" y="480"/>
                  </a:cubicBezTo>
                  <a:cubicBezTo>
                    <a:pt x="244" y="483"/>
                    <a:pt x="246" y="480"/>
                    <a:pt x="249" y="478"/>
                  </a:cubicBezTo>
                  <a:cubicBezTo>
                    <a:pt x="248" y="477"/>
                    <a:pt x="247" y="474"/>
                    <a:pt x="245" y="473"/>
                  </a:cubicBezTo>
                  <a:cubicBezTo>
                    <a:pt x="246" y="472"/>
                    <a:pt x="248" y="474"/>
                    <a:pt x="248" y="476"/>
                  </a:cubicBezTo>
                  <a:cubicBezTo>
                    <a:pt x="251" y="478"/>
                    <a:pt x="251" y="474"/>
                    <a:pt x="251" y="473"/>
                  </a:cubicBezTo>
                  <a:cubicBezTo>
                    <a:pt x="249" y="473"/>
                    <a:pt x="249" y="471"/>
                    <a:pt x="248" y="471"/>
                  </a:cubicBezTo>
                  <a:cubicBezTo>
                    <a:pt x="249" y="469"/>
                    <a:pt x="250" y="474"/>
                    <a:pt x="253" y="472"/>
                  </a:cubicBezTo>
                  <a:cubicBezTo>
                    <a:pt x="254" y="469"/>
                    <a:pt x="249" y="467"/>
                    <a:pt x="251" y="464"/>
                  </a:cubicBezTo>
                  <a:cubicBezTo>
                    <a:pt x="250" y="463"/>
                    <a:pt x="248" y="466"/>
                    <a:pt x="249" y="467"/>
                  </a:cubicBezTo>
                  <a:cubicBezTo>
                    <a:pt x="248" y="467"/>
                    <a:pt x="248" y="467"/>
                    <a:pt x="247" y="465"/>
                  </a:cubicBezTo>
                  <a:cubicBezTo>
                    <a:pt x="246" y="465"/>
                    <a:pt x="247" y="466"/>
                    <a:pt x="247" y="467"/>
                  </a:cubicBezTo>
                  <a:cubicBezTo>
                    <a:pt x="246" y="468"/>
                    <a:pt x="246" y="467"/>
                    <a:pt x="246" y="465"/>
                  </a:cubicBezTo>
                  <a:cubicBezTo>
                    <a:pt x="241" y="466"/>
                    <a:pt x="239" y="468"/>
                    <a:pt x="236" y="468"/>
                  </a:cubicBezTo>
                  <a:cubicBezTo>
                    <a:pt x="234" y="467"/>
                    <a:pt x="235" y="466"/>
                    <a:pt x="234" y="465"/>
                  </a:cubicBezTo>
                  <a:cubicBezTo>
                    <a:pt x="238" y="466"/>
                    <a:pt x="237" y="461"/>
                    <a:pt x="241" y="461"/>
                  </a:cubicBezTo>
                  <a:cubicBezTo>
                    <a:pt x="235" y="456"/>
                    <a:pt x="227" y="458"/>
                    <a:pt x="223" y="461"/>
                  </a:cubicBezTo>
                  <a:cubicBezTo>
                    <a:pt x="224" y="463"/>
                    <a:pt x="224" y="463"/>
                    <a:pt x="225" y="466"/>
                  </a:cubicBezTo>
                  <a:cubicBezTo>
                    <a:pt x="224" y="466"/>
                    <a:pt x="223" y="465"/>
                    <a:pt x="224" y="465"/>
                  </a:cubicBezTo>
                  <a:cubicBezTo>
                    <a:pt x="221" y="463"/>
                    <a:pt x="222" y="466"/>
                    <a:pt x="220" y="464"/>
                  </a:cubicBezTo>
                  <a:cubicBezTo>
                    <a:pt x="220" y="463"/>
                    <a:pt x="221" y="462"/>
                    <a:pt x="222" y="462"/>
                  </a:cubicBezTo>
                  <a:cubicBezTo>
                    <a:pt x="219" y="463"/>
                    <a:pt x="213" y="460"/>
                    <a:pt x="215" y="465"/>
                  </a:cubicBezTo>
                  <a:cubicBezTo>
                    <a:pt x="213" y="464"/>
                    <a:pt x="214" y="462"/>
                    <a:pt x="212" y="460"/>
                  </a:cubicBezTo>
                  <a:cubicBezTo>
                    <a:pt x="208" y="465"/>
                    <a:pt x="208" y="465"/>
                    <a:pt x="202" y="468"/>
                  </a:cubicBezTo>
                  <a:cubicBezTo>
                    <a:pt x="202" y="466"/>
                    <a:pt x="201" y="463"/>
                    <a:pt x="200" y="466"/>
                  </a:cubicBezTo>
                  <a:cubicBezTo>
                    <a:pt x="197" y="464"/>
                    <a:pt x="201" y="464"/>
                    <a:pt x="201" y="461"/>
                  </a:cubicBezTo>
                  <a:cubicBezTo>
                    <a:pt x="200" y="461"/>
                    <a:pt x="197" y="464"/>
                    <a:pt x="198" y="466"/>
                  </a:cubicBezTo>
                  <a:cubicBezTo>
                    <a:pt x="196" y="465"/>
                    <a:pt x="195" y="465"/>
                    <a:pt x="194" y="463"/>
                  </a:cubicBezTo>
                  <a:cubicBezTo>
                    <a:pt x="194" y="465"/>
                    <a:pt x="192" y="466"/>
                    <a:pt x="193" y="468"/>
                  </a:cubicBezTo>
                  <a:cubicBezTo>
                    <a:pt x="191" y="468"/>
                    <a:pt x="191" y="470"/>
                    <a:pt x="188" y="470"/>
                  </a:cubicBezTo>
                  <a:cubicBezTo>
                    <a:pt x="187" y="468"/>
                    <a:pt x="187" y="464"/>
                    <a:pt x="185" y="467"/>
                  </a:cubicBezTo>
                  <a:cubicBezTo>
                    <a:pt x="184" y="465"/>
                    <a:pt x="185" y="465"/>
                    <a:pt x="183" y="463"/>
                  </a:cubicBezTo>
                  <a:cubicBezTo>
                    <a:pt x="185" y="463"/>
                    <a:pt x="189" y="462"/>
                    <a:pt x="188" y="458"/>
                  </a:cubicBezTo>
                  <a:cubicBezTo>
                    <a:pt x="195" y="461"/>
                    <a:pt x="196" y="460"/>
                    <a:pt x="200" y="453"/>
                  </a:cubicBezTo>
                  <a:cubicBezTo>
                    <a:pt x="201" y="455"/>
                    <a:pt x="200" y="455"/>
                    <a:pt x="201" y="456"/>
                  </a:cubicBezTo>
                  <a:cubicBezTo>
                    <a:pt x="201" y="456"/>
                    <a:pt x="201" y="456"/>
                    <a:pt x="201" y="456"/>
                  </a:cubicBezTo>
                  <a:cubicBezTo>
                    <a:pt x="202" y="456"/>
                    <a:pt x="201" y="454"/>
                    <a:pt x="200" y="452"/>
                  </a:cubicBezTo>
                  <a:cubicBezTo>
                    <a:pt x="201" y="452"/>
                    <a:pt x="202" y="455"/>
                    <a:pt x="203" y="454"/>
                  </a:cubicBezTo>
                  <a:cubicBezTo>
                    <a:pt x="204" y="452"/>
                    <a:pt x="203" y="453"/>
                    <a:pt x="202" y="451"/>
                  </a:cubicBezTo>
                  <a:cubicBezTo>
                    <a:pt x="206" y="454"/>
                    <a:pt x="205" y="447"/>
                    <a:pt x="209" y="452"/>
                  </a:cubicBezTo>
                  <a:cubicBezTo>
                    <a:pt x="212" y="450"/>
                    <a:pt x="211" y="448"/>
                    <a:pt x="213" y="446"/>
                  </a:cubicBezTo>
                  <a:cubicBezTo>
                    <a:pt x="214" y="447"/>
                    <a:pt x="215" y="448"/>
                    <a:pt x="216" y="448"/>
                  </a:cubicBezTo>
                  <a:cubicBezTo>
                    <a:pt x="215" y="445"/>
                    <a:pt x="212" y="445"/>
                    <a:pt x="212" y="442"/>
                  </a:cubicBezTo>
                  <a:cubicBezTo>
                    <a:pt x="213" y="441"/>
                    <a:pt x="214" y="444"/>
                    <a:pt x="215" y="442"/>
                  </a:cubicBezTo>
                  <a:cubicBezTo>
                    <a:pt x="215" y="444"/>
                    <a:pt x="216" y="447"/>
                    <a:pt x="218" y="445"/>
                  </a:cubicBezTo>
                  <a:cubicBezTo>
                    <a:pt x="216" y="443"/>
                    <a:pt x="214" y="442"/>
                    <a:pt x="216" y="439"/>
                  </a:cubicBezTo>
                  <a:cubicBezTo>
                    <a:pt x="218" y="444"/>
                    <a:pt x="220" y="441"/>
                    <a:pt x="220" y="439"/>
                  </a:cubicBezTo>
                  <a:cubicBezTo>
                    <a:pt x="221" y="438"/>
                    <a:pt x="222" y="442"/>
                    <a:pt x="224" y="441"/>
                  </a:cubicBezTo>
                  <a:cubicBezTo>
                    <a:pt x="223" y="437"/>
                    <a:pt x="218" y="436"/>
                    <a:pt x="217" y="440"/>
                  </a:cubicBezTo>
                  <a:cubicBezTo>
                    <a:pt x="216" y="435"/>
                    <a:pt x="220" y="437"/>
                    <a:pt x="220" y="435"/>
                  </a:cubicBezTo>
                  <a:cubicBezTo>
                    <a:pt x="221" y="435"/>
                    <a:pt x="224" y="440"/>
                    <a:pt x="226" y="440"/>
                  </a:cubicBezTo>
                  <a:cubicBezTo>
                    <a:pt x="227" y="438"/>
                    <a:pt x="227" y="437"/>
                    <a:pt x="225" y="434"/>
                  </a:cubicBezTo>
                  <a:cubicBezTo>
                    <a:pt x="224" y="436"/>
                    <a:pt x="226" y="437"/>
                    <a:pt x="225" y="438"/>
                  </a:cubicBezTo>
                  <a:cubicBezTo>
                    <a:pt x="221" y="436"/>
                    <a:pt x="226" y="432"/>
                    <a:pt x="222" y="433"/>
                  </a:cubicBezTo>
                  <a:cubicBezTo>
                    <a:pt x="222" y="431"/>
                    <a:pt x="225" y="431"/>
                    <a:pt x="226" y="429"/>
                  </a:cubicBezTo>
                  <a:cubicBezTo>
                    <a:pt x="227" y="431"/>
                    <a:pt x="224" y="433"/>
                    <a:pt x="228" y="435"/>
                  </a:cubicBezTo>
                  <a:cubicBezTo>
                    <a:pt x="230" y="435"/>
                    <a:pt x="230" y="433"/>
                    <a:pt x="229" y="431"/>
                  </a:cubicBezTo>
                  <a:cubicBezTo>
                    <a:pt x="231" y="433"/>
                    <a:pt x="234" y="430"/>
                    <a:pt x="231" y="427"/>
                  </a:cubicBezTo>
                  <a:cubicBezTo>
                    <a:pt x="234" y="426"/>
                    <a:pt x="237" y="424"/>
                    <a:pt x="235" y="421"/>
                  </a:cubicBezTo>
                  <a:cubicBezTo>
                    <a:pt x="235" y="420"/>
                    <a:pt x="236" y="423"/>
                    <a:pt x="237" y="422"/>
                  </a:cubicBezTo>
                  <a:cubicBezTo>
                    <a:pt x="235" y="426"/>
                    <a:pt x="240" y="428"/>
                    <a:pt x="243" y="431"/>
                  </a:cubicBezTo>
                  <a:cubicBezTo>
                    <a:pt x="244" y="428"/>
                    <a:pt x="242" y="427"/>
                    <a:pt x="240" y="424"/>
                  </a:cubicBezTo>
                  <a:cubicBezTo>
                    <a:pt x="242" y="425"/>
                    <a:pt x="245" y="423"/>
                    <a:pt x="247" y="424"/>
                  </a:cubicBezTo>
                  <a:cubicBezTo>
                    <a:pt x="247" y="423"/>
                    <a:pt x="248" y="422"/>
                    <a:pt x="249" y="421"/>
                  </a:cubicBezTo>
                  <a:cubicBezTo>
                    <a:pt x="249" y="420"/>
                    <a:pt x="249" y="420"/>
                    <a:pt x="249" y="420"/>
                  </a:cubicBezTo>
                  <a:cubicBezTo>
                    <a:pt x="249" y="420"/>
                    <a:pt x="249" y="420"/>
                    <a:pt x="249" y="420"/>
                  </a:cubicBezTo>
                  <a:cubicBezTo>
                    <a:pt x="249" y="419"/>
                    <a:pt x="249" y="419"/>
                    <a:pt x="249" y="419"/>
                  </a:cubicBezTo>
                  <a:cubicBezTo>
                    <a:pt x="250" y="417"/>
                    <a:pt x="250" y="417"/>
                    <a:pt x="250" y="417"/>
                  </a:cubicBezTo>
                  <a:cubicBezTo>
                    <a:pt x="250" y="417"/>
                    <a:pt x="250" y="417"/>
                    <a:pt x="250" y="417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2" y="417"/>
                    <a:pt x="253" y="419"/>
                    <a:pt x="254" y="418"/>
                  </a:cubicBezTo>
                  <a:cubicBezTo>
                    <a:pt x="256" y="417"/>
                    <a:pt x="257" y="416"/>
                    <a:pt x="258" y="414"/>
                  </a:cubicBezTo>
                  <a:cubicBezTo>
                    <a:pt x="257" y="412"/>
                    <a:pt x="255" y="414"/>
                    <a:pt x="254" y="412"/>
                  </a:cubicBezTo>
                  <a:cubicBezTo>
                    <a:pt x="255" y="412"/>
                    <a:pt x="256" y="412"/>
                    <a:pt x="256" y="411"/>
                  </a:cubicBezTo>
                  <a:cubicBezTo>
                    <a:pt x="256" y="410"/>
                    <a:pt x="257" y="412"/>
                    <a:pt x="258" y="412"/>
                  </a:cubicBezTo>
                  <a:cubicBezTo>
                    <a:pt x="260" y="411"/>
                    <a:pt x="259" y="408"/>
                    <a:pt x="261" y="406"/>
                  </a:cubicBezTo>
                  <a:cubicBezTo>
                    <a:pt x="261" y="407"/>
                    <a:pt x="260" y="408"/>
                    <a:pt x="261" y="409"/>
                  </a:cubicBezTo>
                  <a:cubicBezTo>
                    <a:pt x="269" y="403"/>
                    <a:pt x="274" y="402"/>
                    <a:pt x="283" y="396"/>
                  </a:cubicBezTo>
                  <a:cubicBezTo>
                    <a:pt x="281" y="396"/>
                    <a:pt x="279" y="397"/>
                    <a:pt x="277" y="397"/>
                  </a:cubicBezTo>
                  <a:cubicBezTo>
                    <a:pt x="277" y="389"/>
                    <a:pt x="286" y="394"/>
                    <a:pt x="287" y="388"/>
                  </a:cubicBezTo>
                  <a:cubicBezTo>
                    <a:pt x="285" y="387"/>
                    <a:pt x="285" y="388"/>
                    <a:pt x="284" y="385"/>
                  </a:cubicBezTo>
                  <a:cubicBezTo>
                    <a:pt x="289" y="383"/>
                    <a:pt x="295" y="384"/>
                    <a:pt x="293" y="376"/>
                  </a:cubicBezTo>
                  <a:cubicBezTo>
                    <a:pt x="290" y="378"/>
                    <a:pt x="287" y="381"/>
                    <a:pt x="283" y="374"/>
                  </a:cubicBezTo>
                  <a:cubicBezTo>
                    <a:pt x="284" y="373"/>
                    <a:pt x="284" y="373"/>
                    <a:pt x="285" y="373"/>
                  </a:cubicBezTo>
                  <a:cubicBezTo>
                    <a:pt x="283" y="369"/>
                    <a:pt x="281" y="368"/>
                    <a:pt x="279" y="368"/>
                  </a:cubicBezTo>
                  <a:cubicBezTo>
                    <a:pt x="277" y="369"/>
                    <a:pt x="281" y="370"/>
                    <a:pt x="280" y="371"/>
                  </a:cubicBezTo>
                  <a:cubicBezTo>
                    <a:pt x="274" y="365"/>
                    <a:pt x="265" y="367"/>
                    <a:pt x="268" y="378"/>
                  </a:cubicBezTo>
                  <a:cubicBezTo>
                    <a:pt x="264" y="376"/>
                    <a:pt x="267" y="372"/>
                    <a:pt x="268" y="370"/>
                  </a:cubicBezTo>
                  <a:cubicBezTo>
                    <a:pt x="265" y="367"/>
                    <a:pt x="263" y="369"/>
                    <a:pt x="260" y="367"/>
                  </a:cubicBezTo>
                  <a:cubicBezTo>
                    <a:pt x="260" y="370"/>
                    <a:pt x="258" y="370"/>
                    <a:pt x="260" y="372"/>
                  </a:cubicBezTo>
                  <a:cubicBezTo>
                    <a:pt x="258" y="372"/>
                    <a:pt x="257" y="368"/>
                    <a:pt x="256" y="368"/>
                  </a:cubicBezTo>
                  <a:cubicBezTo>
                    <a:pt x="255" y="369"/>
                    <a:pt x="257" y="371"/>
                    <a:pt x="255" y="372"/>
                  </a:cubicBezTo>
                  <a:cubicBezTo>
                    <a:pt x="251" y="368"/>
                    <a:pt x="251" y="373"/>
                    <a:pt x="250" y="376"/>
                  </a:cubicBezTo>
                  <a:cubicBezTo>
                    <a:pt x="244" y="374"/>
                    <a:pt x="241" y="379"/>
                    <a:pt x="237" y="377"/>
                  </a:cubicBezTo>
                  <a:cubicBezTo>
                    <a:pt x="236" y="379"/>
                    <a:pt x="237" y="381"/>
                    <a:pt x="235" y="383"/>
                  </a:cubicBezTo>
                  <a:cubicBezTo>
                    <a:pt x="234" y="381"/>
                    <a:pt x="233" y="383"/>
                    <a:pt x="232" y="380"/>
                  </a:cubicBezTo>
                  <a:cubicBezTo>
                    <a:pt x="231" y="381"/>
                    <a:pt x="231" y="381"/>
                    <a:pt x="230" y="382"/>
                  </a:cubicBezTo>
                  <a:cubicBezTo>
                    <a:pt x="230" y="382"/>
                    <a:pt x="230" y="382"/>
                    <a:pt x="230" y="382"/>
                  </a:cubicBezTo>
                  <a:cubicBezTo>
                    <a:pt x="231" y="383"/>
                    <a:pt x="231" y="383"/>
                    <a:pt x="231" y="383"/>
                  </a:cubicBezTo>
                  <a:cubicBezTo>
                    <a:pt x="231" y="383"/>
                    <a:pt x="231" y="383"/>
                    <a:pt x="231" y="383"/>
                  </a:cubicBezTo>
                  <a:cubicBezTo>
                    <a:pt x="228" y="384"/>
                    <a:pt x="228" y="384"/>
                    <a:pt x="228" y="384"/>
                  </a:cubicBezTo>
                  <a:cubicBezTo>
                    <a:pt x="227" y="383"/>
                    <a:pt x="227" y="383"/>
                    <a:pt x="227" y="383"/>
                  </a:cubicBezTo>
                  <a:cubicBezTo>
                    <a:pt x="227" y="383"/>
                    <a:pt x="227" y="383"/>
                    <a:pt x="227" y="383"/>
                  </a:cubicBezTo>
                  <a:cubicBezTo>
                    <a:pt x="227" y="383"/>
                    <a:pt x="227" y="383"/>
                    <a:pt x="227" y="383"/>
                  </a:cubicBezTo>
                  <a:cubicBezTo>
                    <a:pt x="226" y="384"/>
                    <a:pt x="225" y="385"/>
                    <a:pt x="225" y="385"/>
                  </a:cubicBezTo>
                  <a:cubicBezTo>
                    <a:pt x="224" y="386"/>
                    <a:pt x="222" y="388"/>
                    <a:pt x="220" y="389"/>
                  </a:cubicBezTo>
                  <a:cubicBezTo>
                    <a:pt x="219" y="387"/>
                    <a:pt x="221" y="387"/>
                    <a:pt x="222" y="386"/>
                  </a:cubicBezTo>
                  <a:cubicBezTo>
                    <a:pt x="219" y="386"/>
                    <a:pt x="217" y="384"/>
                    <a:pt x="214" y="384"/>
                  </a:cubicBezTo>
                  <a:cubicBezTo>
                    <a:pt x="214" y="385"/>
                    <a:pt x="214" y="386"/>
                    <a:pt x="214" y="387"/>
                  </a:cubicBezTo>
                  <a:cubicBezTo>
                    <a:pt x="213" y="387"/>
                    <a:pt x="212" y="387"/>
                    <a:pt x="210" y="385"/>
                  </a:cubicBezTo>
                  <a:cubicBezTo>
                    <a:pt x="209" y="382"/>
                    <a:pt x="214" y="384"/>
                    <a:pt x="212" y="382"/>
                  </a:cubicBezTo>
                  <a:cubicBezTo>
                    <a:pt x="215" y="381"/>
                    <a:pt x="219" y="377"/>
                    <a:pt x="216" y="372"/>
                  </a:cubicBezTo>
                  <a:cubicBezTo>
                    <a:pt x="215" y="369"/>
                    <a:pt x="218" y="373"/>
                    <a:pt x="217" y="374"/>
                  </a:cubicBezTo>
                  <a:cubicBezTo>
                    <a:pt x="218" y="372"/>
                    <a:pt x="218" y="372"/>
                    <a:pt x="219" y="373"/>
                  </a:cubicBezTo>
                  <a:cubicBezTo>
                    <a:pt x="220" y="373"/>
                    <a:pt x="220" y="372"/>
                    <a:pt x="221" y="372"/>
                  </a:cubicBezTo>
                  <a:cubicBezTo>
                    <a:pt x="221" y="372"/>
                    <a:pt x="221" y="372"/>
                    <a:pt x="221" y="372"/>
                  </a:cubicBezTo>
                  <a:cubicBezTo>
                    <a:pt x="222" y="372"/>
                    <a:pt x="222" y="371"/>
                    <a:pt x="223" y="370"/>
                  </a:cubicBezTo>
                  <a:cubicBezTo>
                    <a:pt x="223" y="370"/>
                    <a:pt x="223" y="370"/>
                    <a:pt x="223" y="370"/>
                  </a:cubicBezTo>
                  <a:cubicBezTo>
                    <a:pt x="223" y="371"/>
                    <a:pt x="223" y="371"/>
                    <a:pt x="223" y="371"/>
                  </a:cubicBezTo>
                  <a:cubicBezTo>
                    <a:pt x="224" y="371"/>
                    <a:pt x="224" y="371"/>
                    <a:pt x="224" y="371"/>
                  </a:cubicBezTo>
                  <a:cubicBezTo>
                    <a:pt x="224" y="371"/>
                    <a:pt x="225" y="370"/>
                    <a:pt x="225" y="370"/>
                  </a:cubicBezTo>
                  <a:cubicBezTo>
                    <a:pt x="226" y="369"/>
                    <a:pt x="223" y="367"/>
                    <a:pt x="225" y="366"/>
                  </a:cubicBezTo>
                  <a:cubicBezTo>
                    <a:pt x="225" y="365"/>
                    <a:pt x="224" y="365"/>
                    <a:pt x="223" y="364"/>
                  </a:cubicBezTo>
                  <a:cubicBezTo>
                    <a:pt x="225" y="363"/>
                    <a:pt x="230" y="361"/>
                    <a:pt x="229" y="357"/>
                  </a:cubicBezTo>
                  <a:cubicBezTo>
                    <a:pt x="232" y="357"/>
                    <a:pt x="234" y="352"/>
                    <a:pt x="239" y="354"/>
                  </a:cubicBezTo>
                  <a:cubicBezTo>
                    <a:pt x="238" y="348"/>
                    <a:pt x="247" y="351"/>
                    <a:pt x="246" y="346"/>
                  </a:cubicBezTo>
                  <a:cubicBezTo>
                    <a:pt x="247" y="346"/>
                    <a:pt x="248" y="348"/>
                    <a:pt x="249" y="349"/>
                  </a:cubicBezTo>
                  <a:cubicBezTo>
                    <a:pt x="248" y="347"/>
                    <a:pt x="249" y="346"/>
                    <a:pt x="251" y="348"/>
                  </a:cubicBezTo>
                  <a:cubicBezTo>
                    <a:pt x="254" y="344"/>
                    <a:pt x="264" y="344"/>
                    <a:pt x="264" y="338"/>
                  </a:cubicBezTo>
                  <a:cubicBezTo>
                    <a:pt x="267" y="340"/>
                    <a:pt x="272" y="337"/>
                    <a:pt x="272" y="334"/>
                  </a:cubicBezTo>
                  <a:cubicBezTo>
                    <a:pt x="272" y="333"/>
                    <a:pt x="271" y="333"/>
                    <a:pt x="270" y="332"/>
                  </a:cubicBezTo>
                  <a:cubicBezTo>
                    <a:pt x="274" y="325"/>
                    <a:pt x="282" y="327"/>
                    <a:pt x="280" y="317"/>
                  </a:cubicBezTo>
                  <a:cubicBezTo>
                    <a:pt x="277" y="315"/>
                    <a:pt x="280" y="320"/>
                    <a:pt x="277" y="321"/>
                  </a:cubicBezTo>
                  <a:cubicBezTo>
                    <a:pt x="276" y="310"/>
                    <a:pt x="292" y="311"/>
                    <a:pt x="293" y="302"/>
                  </a:cubicBezTo>
                  <a:cubicBezTo>
                    <a:pt x="300" y="305"/>
                    <a:pt x="297" y="293"/>
                    <a:pt x="302" y="297"/>
                  </a:cubicBezTo>
                  <a:cubicBezTo>
                    <a:pt x="303" y="297"/>
                    <a:pt x="303" y="296"/>
                    <a:pt x="303" y="295"/>
                  </a:cubicBezTo>
                  <a:cubicBezTo>
                    <a:pt x="304" y="295"/>
                    <a:pt x="306" y="295"/>
                    <a:pt x="307" y="296"/>
                  </a:cubicBezTo>
                  <a:cubicBezTo>
                    <a:pt x="307" y="295"/>
                    <a:pt x="307" y="294"/>
                    <a:pt x="307" y="294"/>
                  </a:cubicBezTo>
                  <a:cubicBezTo>
                    <a:pt x="307" y="292"/>
                    <a:pt x="309" y="292"/>
                    <a:pt x="311" y="293"/>
                  </a:cubicBezTo>
                  <a:cubicBezTo>
                    <a:pt x="316" y="289"/>
                    <a:pt x="319" y="284"/>
                    <a:pt x="326" y="282"/>
                  </a:cubicBezTo>
                  <a:cubicBezTo>
                    <a:pt x="327" y="276"/>
                    <a:pt x="336" y="275"/>
                    <a:pt x="341" y="273"/>
                  </a:cubicBezTo>
                  <a:cubicBezTo>
                    <a:pt x="345" y="268"/>
                    <a:pt x="350" y="265"/>
                    <a:pt x="355" y="262"/>
                  </a:cubicBezTo>
                  <a:cubicBezTo>
                    <a:pt x="360" y="259"/>
                    <a:pt x="364" y="257"/>
                    <a:pt x="366" y="252"/>
                  </a:cubicBezTo>
                  <a:cubicBezTo>
                    <a:pt x="367" y="254"/>
                    <a:pt x="368" y="253"/>
                    <a:pt x="369" y="255"/>
                  </a:cubicBezTo>
                  <a:cubicBezTo>
                    <a:pt x="370" y="255"/>
                    <a:pt x="369" y="253"/>
                    <a:pt x="368" y="251"/>
                  </a:cubicBezTo>
                  <a:cubicBezTo>
                    <a:pt x="370" y="250"/>
                    <a:pt x="370" y="252"/>
                    <a:pt x="372" y="253"/>
                  </a:cubicBezTo>
                  <a:cubicBezTo>
                    <a:pt x="370" y="250"/>
                    <a:pt x="372" y="251"/>
                    <a:pt x="374" y="251"/>
                  </a:cubicBezTo>
                  <a:cubicBezTo>
                    <a:pt x="372" y="247"/>
                    <a:pt x="371" y="251"/>
                    <a:pt x="370" y="248"/>
                  </a:cubicBezTo>
                  <a:cubicBezTo>
                    <a:pt x="372" y="248"/>
                    <a:pt x="377" y="247"/>
                    <a:pt x="378" y="250"/>
                  </a:cubicBezTo>
                  <a:cubicBezTo>
                    <a:pt x="380" y="249"/>
                    <a:pt x="379" y="247"/>
                    <a:pt x="377" y="246"/>
                  </a:cubicBezTo>
                  <a:cubicBezTo>
                    <a:pt x="383" y="242"/>
                    <a:pt x="387" y="246"/>
                    <a:pt x="391" y="239"/>
                  </a:cubicBezTo>
                  <a:cubicBezTo>
                    <a:pt x="391" y="240"/>
                    <a:pt x="392" y="240"/>
                    <a:pt x="393" y="241"/>
                  </a:cubicBezTo>
                  <a:cubicBezTo>
                    <a:pt x="394" y="240"/>
                    <a:pt x="395" y="238"/>
                    <a:pt x="394" y="236"/>
                  </a:cubicBezTo>
                  <a:cubicBezTo>
                    <a:pt x="395" y="235"/>
                    <a:pt x="396" y="238"/>
                    <a:pt x="398" y="237"/>
                  </a:cubicBezTo>
                  <a:cubicBezTo>
                    <a:pt x="400" y="235"/>
                    <a:pt x="397" y="231"/>
                    <a:pt x="400" y="230"/>
                  </a:cubicBezTo>
                  <a:cubicBezTo>
                    <a:pt x="401" y="235"/>
                    <a:pt x="404" y="229"/>
                    <a:pt x="406" y="230"/>
                  </a:cubicBezTo>
                  <a:cubicBezTo>
                    <a:pt x="408" y="229"/>
                    <a:pt x="406" y="226"/>
                    <a:pt x="408" y="225"/>
                  </a:cubicBezTo>
                  <a:cubicBezTo>
                    <a:pt x="409" y="227"/>
                    <a:pt x="407" y="227"/>
                    <a:pt x="408" y="228"/>
                  </a:cubicBezTo>
                  <a:cubicBezTo>
                    <a:pt x="413" y="226"/>
                    <a:pt x="414" y="223"/>
                    <a:pt x="419" y="221"/>
                  </a:cubicBezTo>
                  <a:cubicBezTo>
                    <a:pt x="422" y="220"/>
                    <a:pt x="424" y="216"/>
                    <a:pt x="426" y="216"/>
                  </a:cubicBezTo>
                  <a:cubicBezTo>
                    <a:pt x="427" y="216"/>
                    <a:pt x="429" y="218"/>
                    <a:pt x="431" y="217"/>
                  </a:cubicBezTo>
                  <a:cubicBezTo>
                    <a:pt x="434" y="216"/>
                    <a:pt x="436" y="210"/>
                    <a:pt x="439" y="213"/>
                  </a:cubicBezTo>
                  <a:cubicBezTo>
                    <a:pt x="443" y="208"/>
                    <a:pt x="448" y="206"/>
                    <a:pt x="454" y="202"/>
                  </a:cubicBezTo>
                  <a:cubicBezTo>
                    <a:pt x="452" y="199"/>
                    <a:pt x="459" y="198"/>
                    <a:pt x="461" y="198"/>
                  </a:cubicBezTo>
                  <a:cubicBezTo>
                    <a:pt x="462" y="196"/>
                    <a:pt x="461" y="197"/>
                    <a:pt x="459" y="195"/>
                  </a:cubicBezTo>
                  <a:cubicBezTo>
                    <a:pt x="461" y="195"/>
                    <a:pt x="463" y="196"/>
                    <a:pt x="465" y="194"/>
                  </a:cubicBezTo>
                  <a:cubicBezTo>
                    <a:pt x="466" y="192"/>
                    <a:pt x="464" y="192"/>
                    <a:pt x="463" y="190"/>
                  </a:cubicBezTo>
                  <a:cubicBezTo>
                    <a:pt x="464" y="189"/>
                    <a:pt x="465" y="190"/>
                    <a:pt x="465" y="191"/>
                  </a:cubicBezTo>
                  <a:cubicBezTo>
                    <a:pt x="471" y="191"/>
                    <a:pt x="472" y="180"/>
                    <a:pt x="479" y="182"/>
                  </a:cubicBezTo>
                  <a:cubicBezTo>
                    <a:pt x="479" y="178"/>
                    <a:pt x="487" y="180"/>
                    <a:pt x="485" y="173"/>
                  </a:cubicBezTo>
                  <a:cubicBezTo>
                    <a:pt x="486" y="174"/>
                    <a:pt x="487" y="173"/>
                    <a:pt x="489" y="175"/>
                  </a:cubicBezTo>
                  <a:cubicBezTo>
                    <a:pt x="490" y="174"/>
                    <a:pt x="488" y="172"/>
                    <a:pt x="489" y="171"/>
                  </a:cubicBezTo>
                  <a:cubicBezTo>
                    <a:pt x="492" y="176"/>
                    <a:pt x="494" y="168"/>
                    <a:pt x="496" y="166"/>
                  </a:cubicBezTo>
                  <a:cubicBezTo>
                    <a:pt x="498" y="165"/>
                    <a:pt x="503" y="167"/>
                    <a:pt x="502" y="162"/>
                  </a:cubicBezTo>
                  <a:cubicBezTo>
                    <a:pt x="507" y="165"/>
                    <a:pt x="508" y="159"/>
                    <a:pt x="511" y="156"/>
                  </a:cubicBezTo>
                  <a:cubicBezTo>
                    <a:pt x="512" y="155"/>
                    <a:pt x="511" y="154"/>
                    <a:pt x="510" y="153"/>
                  </a:cubicBezTo>
                  <a:cubicBezTo>
                    <a:pt x="517" y="152"/>
                    <a:pt x="519" y="146"/>
                    <a:pt x="522" y="142"/>
                  </a:cubicBezTo>
                  <a:cubicBezTo>
                    <a:pt x="523" y="141"/>
                    <a:pt x="525" y="142"/>
                    <a:pt x="527" y="144"/>
                  </a:cubicBezTo>
                  <a:cubicBezTo>
                    <a:pt x="530" y="143"/>
                    <a:pt x="528" y="140"/>
                    <a:pt x="530" y="139"/>
                  </a:cubicBezTo>
                  <a:cubicBezTo>
                    <a:pt x="532" y="142"/>
                    <a:pt x="533" y="136"/>
                    <a:pt x="535" y="139"/>
                  </a:cubicBezTo>
                  <a:cubicBezTo>
                    <a:pt x="535" y="135"/>
                    <a:pt x="539" y="134"/>
                    <a:pt x="541" y="133"/>
                  </a:cubicBezTo>
                  <a:cubicBezTo>
                    <a:pt x="539" y="134"/>
                    <a:pt x="545" y="134"/>
                    <a:pt x="546" y="133"/>
                  </a:cubicBezTo>
                  <a:cubicBezTo>
                    <a:pt x="547" y="132"/>
                    <a:pt x="547" y="130"/>
                    <a:pt x="548" y="129"/>
                  </a:cubicBezTo>
                  <a:cubicBezTo>
                    <a:pt x="550" y="128"/>
                    <a:pt x="553" y="129"/>
                    <a:pt x="555" y="128"/>
                  </a:cubicBezTo>
                  <a:cubicBezTo>
                    <a:pt x="558" y="127"/>
                    <a:pt x="563" y="125"/>
                    <a:pt x="566" y="121"/>
                  </a:cubicBezTo>
                  <a:cubicBezTo>
                    <a:pt x="568" y="122"/>
                    <a:pt x="568" y="122"/>
                    <a:pt x="569" y="124"/>
                  </a:cubicBezTo>
                  <a:cubicBezTo>
                    <a:pt x="569" y="116"/>
                    <a:pt x="575" y="121"/>
                    <a:pt x="578" y="117"/>
                  </a:cubicBezTo>
                  <a:cubicBezTo>
                    <a:pt x="576" y="116"/>
                    <a:pt x="575" y="117"/>
                    <a:pt x="573" y="114"/>
                  </a:cubicBezTo>
                  <a:cubicBezTo>
                    <a:pt x="579" y="119"/>
                    <a:pt x="583" y="110"/>
                    <a:pt x="587" y="108"/>
                  </a:cubicBezTo>
                  <a:cubicBezTo>
                    <a:pt x="585" y="105"/>
                    <a:pt x="583" y="111"/>
                    <a:pt x="580" y="106"/>
                  </a:cubicBezTo>
                  <a:cubicBezTo>
                    <a:pt x="581" y="111"/>
                    <a:pt x="576" y="110"/>
                    <a:pt x="574" y="113"/>
                  </a:cubicBezTo>
                  <a:cubicBezTo>
                    <a:pt x="578" y="103"/>
                    <a:pt x="589" y="96"/>
                    <a:pt x="594" y="90"/>
                  </a:cubicBezTo>
                  <a:cubicBezTo>
                    <a:pt x="587" y="86"/>
                    <a:pt x="583" y="101"/>
                    <a:pt x="576" y="95"/>
                  </a:cubicBezTo>
                  <a:cubicBezTo>
                    <a:pt x="574" y="99"/>
                    <a:pt x="574" y="99"/>
                    <a:pt x="573" y="102"/>
                  </a:cubicBezTo>
                  <a:cubicBezTo>
                    <a:pt x="572" y="99"/>
                    <a:pt x="571" y="98"/>
                    <a:pt x="569" y="98"/>
                  </a:cubicBezTo>
                  <a:cubicBezTo>
                    <a:pt x="570" y="106"/>
                    <a:pt x="559" y="104"/>
                    <a:pt x="561" y="111"/>
                  </a:cubicBezTo>
                  <a:cubicBezTo>
                    <a:pt x="558" y="107"/>
                    <a:pt x="557" y="113"/>
                    <a:pt x="556" y="113"/>
                  </a:cubicBezTo>
                  <a:cubicBezTo>
                    <a:pt x="555" y="111"/>
                    <a:pt x="557" y="111"/>
                    <a:pt x="556" y="110"/>
                  </a:cubicBezTo>
                  <a:cubicBezTo>
                    <a:pt x="553" y="106"/>
                    <a:pt x="549" y="114"/>
                    <a:pt x="551" y="115"/>
                  </a:cubicBezTo>
                  <a:cubicBezTo>
                    <a:pt x="546" y="113"/>
                    <a:pt x="544" y="119"/>
                    <a:pt x="542" y="123"/>
                  </a:cubicBezTo>
                  <a:cubicBezTo>
                    <a:pt x="539" y="122"/>
                    <a:pt x="528" y="125"/>
                    <a:pt x="529" y="131"/>
                  </a:cubicBezTo>
                  <a:cubicBezTo>
                    <a:pt x="529" y="132"/>
                    <a:pt x="528" y="131"/>
                    <a:pt x="527" y="129"/>
                  </a:cubicBezTo>
                  <a:cubicBezTo>
                    <a:pt x="522" y="133"/>
                    <a:pt x="520" y="136"/>
                    <a:pt x="513" y="137"/>
                  </a:cubicBezTo>
                  <a:cubicBezTo>
                    <a:pt x="516" y="132"/>
                    <a:pt x="522" y="133"/>
                    <a:pt x="521" y="126"/>
                  </a:cubicBezTo>
                  <a:cubicBezTo>
                    <a:pt x="521" y="126"/>
                    <a:pt x="520" y="127"/>
                    <a:pt x="519" y="125"/>
                  </a:cubicBezTo>
                  <a:cubicBezTo>
                    <a:pt x="518" y="127"/>
                    <a:pt x="518" y="127"/>
                    <a:pt x="515" y="127"/>
                  </a:cubicBezTo>
                  <a:cubicBezTo>
                    <a:pt x="515" y="130"/>
                    <a:pt x="513" y="133"/>
                    <a:pt x="510" y="132"/>
                  </a:cubicBezTo>
                  <a:cubicBezTo>
                    <a:pt x="511" y="137"/>
                    <a:pt x="507" y="137"/>
                    <a:pt x="507" y="141"/>
                  </a:cubicBezTo>
                  <a:cubicBezTo>
                    <a:pt x="508" y="137"/>
                    <a:pt x="505" y="140"/>
                    <a:pt x="503" y="140"/>
                  </a:cubicBezTo>
                  <a:cubicBezTo>
                    <a:pt x="508" y="130"/>
                    <a:pt x="517" y="126"/>
                    <a:pt x="521" y="119"/>
                  </a:cubicBezTo>
                  <a:cubicBezTo>
                    <a:pt x="523" y="119"/>
                    <a:pt x="527" y="121"/>
                    <a:pt x="525" y="117"/>
                  </a:cubicBezTo>
                  <a:cubicBezTo>
                    <a:pt x="527" y="117"/>
                    <a:pt x="529" y="119"/>
                    <a:pt x="531" y="119"/>
                  </a:cubicBezTo>
                  <a:cubicBezTo>
                    <a:pt x="529" y="118"/>
                    <a:pt x="530" y="117"/>
                    <a:pt x="530" y="114"/>
                  </a:cubicBezTo>
                  <a:cubicBezTo>
                    <a:pt x="531" y="114"/>
                    <a:pt x="532" y="116"/>
                    <a:pt x="533" y="115"/>
                  </a:cubicBezTo>
                  <a:cubicBezTo>
                    <a:pt x="536" y="115"/>
                    <a:pt x="532" y="111"/>
                    <a:pt x="534" y="110"/>
                  </a:cubicBezTo>
                  <a:cubicBezTo>
                    <a:pt x="535" y="112"/>
                    <a:pt x="535" y="112"/>
                    <a:pt x="536" y="111"/>
                  </a:cubicBezTo>
                  <a:cubicBezTo>
                    <a:pt x="537" y="103"/>
                    <a:pt x="549" y="103"/>
                    <a:pt x="551" y="98"/>
                  </a:cubicBezTo>
                  <a:cubicBezTo>
                    <a:pt x="557" y="99"/>
                    <a:pt x="558" y="91"/>
                    <a:pt x="565" y="89"/>
                  </a:cubicBezTo>
                  <a:cubicBezTo>
                    <a:pt x="566" y="86"/>
                    <a:pt x="569" y="82"/>
                    <a:pt x="571" y="84"/>
                  </a:cubicBezTo>
                  <a:cubicBezTo>
                    <a:pt x="572" y="83"/>
                    <a:pt x="572" y="82"/>
                    <a:pt x="572" y="80"/>
                  </a:cubicBezTo>
                  <a:cubicBezTo>
                    <a:pt x="572" y="80"/>
                    <a:pt x="571" y="80"/>
                    <a:pt x="570" y="79"/>
                  </a:cubicBezTo>
                  <a:cubicBezTo>
                    <a:pt x="573" y="81"/>
                    <a:pt x="572" y="78"/>
                    <a:pt x="574" y="77"/>
                  </a:cubicBezTo>
                  <a:cubicBezTo>
                    <a:pt x="580" y="74"/>
                    <a:pt x="588" y="68"/>
                    <a:pt x="595" y="65"/>
                  </a:cubicBezTo>
                  <a:cubicBezTo>
                    <a:pt x="596" y="67"/>
                    <a:pt x="595" y="67"/>
                    <a:pt x="594" y="67"/>
                  </a:cubicBezTo>
                  <a:cubicBezTo>
                    <a:pt x="594" y="68"/>
                    <a:pt x="594" y="69"/>
                    <a:pt x="594" y="69"/>
                  </a:cubicBezTo>
                  <a:cubicBezTo>
                    <a:pt x="595" y="70"/>
                    <a:pt x="596" y="69"/>
                    <a:pt x="595" y="69"/>
                  </a:cubicBezTo>
                  <a:cubicBezTo>
                    <a:pt x="597" y="68"/>
                    <a:pt x="596" y="71"/>
                    <a:pt x="597" y="71"/>
                  </a:cubicBezTo>
                  <a:cubicBezTo>
                    <a:pt x="596" y="62"/>
                    <a:pt x="605" y="65"/>
                    <a:pt x="609" y="62"/>
                  </a:cubicBezTo>
                  <a:cubicBezTo>
                    <a:pt x="609" y="62"/>
                    <a:pt x="608" y="62"/>
                    <a:pt x="608" y="62"/>
                  </a:cubicBezTo>
                  <a:cubicBezTo>
                    <a:pt x="611" y="55"/>
                    <a:pt x="617" y="49"/>
                    <a:pt x="621" y="51"/>
                  </a:cubicBezTo>
                  <a:cubicBezTo>
                    <a:pt x="623" y="50"/>
                    <a:pt x="619" y="47"/>
                    <a:pt x="621" y="46"/>
                  </a:cubicBezTo>
                  <a:cubicBezTo>
                    <a:pt x="621" y="50"/>
                    <a:pt x="624" y="47"/>
                    <a:pt x="626" y="50"/>
                  </a:cubicBezTo>
                  <a:cubicBezTo>
                    <a:pt x="626" y="47"/>
                    <a:pt x="628" y="46"/>
                    <a:pt x="631" y="49"/>
                  </a:cubicBezTo>
                  <a:cubicBezTo>
                    <a:pt x="630" y="49"/>
                    <a:pt x="630" y="49"/>
                    <a:pt x="629" y="48"/>
                  </a:cubicBezTo>
                  <a:cubicBezTo>
                    <a:pt x="629" y="51"/>
                    <a:pt x="632" y="50"/>
                    <a:pt x="633" y="51"/>
                  </a:cubicBezTo>
                  <a:cubicBezTo>
                    <a:pt x="633" y="47"/>
                    <a:pt x="634" y="46"/>
                    <a:pt x="636" y="44"/>
                  </a:cubicBezTo>
                  <a:cubicBezTo>
                    <a:pt x="637" y="46"/>
                    <a:pt x="636" y="47"/>
                    <a:pt x="634" y="46"/>
                  </a:cubicBezTo>
                  <a:cubicBezTo>
                    <a:pt x="635" y="49"/>
                    <a:pt x="635" y="50"/>
                    <a:pt x="638" y="52"/>
                  </a:cubicBezTo>
                  <a:cubicBezTo>
                    <a:pt x="637" y="48"/>
                    <a:pt x="640" y="52"/>
                    <a:pt x="641" y="49"/>
                  </a:cubicBezTo>
                  <a:cubicBezTo>
                    <a:pt x="641" y="50"/>
                    <a:pt x="642" y="50"/>
                    <a:pt x="642" y="50"/>
                  </a:cubicBezTo>
                  <a:cubicBezTo>
                    <a:pt x="643" y="54"/>
                    <a:pt x="645" y="57"/>
                    <a:pt x="644" y="59"/>
                  </a:cubicBezTo>
                  <a:cubicBezTo>
                    <a:pt x="645" y="59"/>
                    <a:pt x="645" y="60"/>
                    <a:pt x="646" y="61"/>
                  </a:cubicBezTo>
                  <a:cubicBezTo>
                    <a:pt x="647" y="61"/>
                    <a:pt x="647" y="60"/>
                    <a:pt x="648" y="59"/>
                  </a:cubicBezTo>
                  <a:cubicBezTo>
                    <a:pt x="649" y="61"/>
                    <a:pt x="650" y="61"/>
                    <a:pt x="651" y="60"/>
                  </a:cubicBezTo>
                  <a:cubicBezTo>
                    <a:pt x="651" y="62"/>
                    <a:pt x="653" y="64"/>
                    <a:pt x="655" y="66"/>
                  </a:cubicBezTo>
                  <a:cubicBezTo>
                    <a:pt x="654" y="65"/>
                    <a:pt x="653" y="66"/>
                    <a:pt x="653" y="67"/>
                  </a:cubicBezTo>
                  <a:cubicBezTo>
                    <a:pt x="655" y="68"/>
                    <a:pt x="656" y="72"/>
                    <a:pt x="655" y="74"/>
                  </a:cubicBezTo>
                  <a:cubicBezTo>
                    <a:pt x="657" y="76"/>
                    <a:pt x="656" y="72"/>
                    <a:pt x="658" y="72"/>
                  </a:cubicBezTo>
                  <a:cubicBezTo>
                    <a:pt x="661" y="77"/>
                    <a:pt x="661" y="77"/>
                    <a:pt x="661" y="77"/>
                  </a:cubicBezTo>
                  <a:cubicBezTo>
                    <a:pt x="658" y="77"/>
                    <a:pt x="660" y="80"/>
                    <a:pt x="657" y="80"/>
                  </a:cubicBezTo>
                  <a:cubicBezTo>
                    <a:pt x="657" y="82"/>
                    <a:pt x="658" y="84"/>
                    <a:pt x="658" y="86"/>
                  </a:cubicBezTo>
                  <a:cubicBezTo>
                    <a:pt x="656" y="85"/>
                    <a:pt x="657" y="87"/>
                    <a:pt x="656" y="88"/>
                  </a:cubicBezTo>
                  <a:cubicBezTo>
                    <a:pt x="654" y="86"/>
                    <a:pt x="651" y="88"/>
                    <a:pt x="651" y="89"/>
                  </a:cubicBezTo>
                  <a:cubicBezTo>
                    <a:pt x="652" y="90"/>
                    <a:pt x="653" y="91"/>
                    <a:pt x="654" y="90"/>
                  </a:cubicBezTo>
                  <a:cubicBezTo>
                    <a:pt x="655" y="94"/>
                    <a:pt x="657" y="94"/>
                    <a:pt x="660" y="94"/>
                  </a:cubicBezTo>
                  <a:cubicBezTo>
                    <a:pt x="661" y="93"/>
                    <a:pt x="660" y="91"/>
                    <a:pt x="660" y="90"/>
                  </a:cubicBezTo>
                  <a:cubicBezTo>
                    <a:pt x="664" y="95"/>
                    <a:pt x="666" y="88"/>
                    <a:pt x="670" y="91"/>
                  </a:cubicBezTo>
                  <a:cubicBezTo>
                    <a:pt x="670" y="89"/>
                    <a:pt x="669" y="82"/>
                    <a:pt x="666" y="84"/>
                  </a:cubicBezTo>
                  <a:cubicBezTo>
                    <a:pt x="665" y="81"/>
                    <a:pt x="669" y="81"/>
                    <a:pt x="670" y="81"/>
                  </a:cubicBezTo>
                  <a:cubicBezTo>
                    <a:pt x="672" y="83"/>
                    <a:pt x="669" y="83"/>
                    <a:pt x="670" y="85"/>
                  </a:cubicBezTo>
                  <a:cubicBezTo>
                    <a:pt x="671" y="87"/>
                    <a:pt x="674" y="86"/>
                    <a:pt x="672" y="88"/>
                  </a:cubicBezTo>
                  <a:cubicBezTo>
                    <a:pt x="674" y="88"/>
                    <a:pt x="675" y="89"/>
                    <a:pt x="676" y="88"/>
                  </a:cubicBezTo>
                  <a:cubicBezTo>
                    <a:pt x="676" y="89"/>
                    <a:pt x="676" y="90"/>
                    <a:pt x="677" y="90"/>
                  </a:cubicBezTo>
                  <a:cubicBezTo>
                    <a:pt x="677" y="91"/>
                    <a:pt x="676" y="95"/>
                    <a:pt x="677" y="95"/>
                  </a:cubicBezTo>
                  <a:cubicBezTo>
                    <a:pt x="676" y="98"/>
                    <a:pt x="673" y="98"/>
                    <a:pt x="671" y="101"/>
                  </a:cubicBezTo>
                  <a:cubicBezTo>
                    <a:pt x="673" y="103"/>
                    <a:pt x="674" y="101"/>
                    <a:pt x="674" y="99"/>
                  </a:cubicBezTo>
                  <a:cubicBezTo>
                    <a:pt x="676" y="103"/>
                    <a:pt x="677" y="101"/>
                    <a:pt x="679" y="104"/>
                  </a:cubicBezTo>
                  <a:cubicBezTo>
                    <a:pt x="679" y="105"/>
                    <a:pt x="675" y="107"/>
                    <a:pt x="677" y="108"/>
                  </a:cubicBezTo>
                  <a:cubicBezTo>
                    <a:pt x="675" y="108"/>
                    <a:pt x="674" y="108"/>
                    <a:pt x="671" y="111"/>
                  </a:cubicBezTo>
                  <a:cubicBezTo>
                    <a:pt x="674" y="117"/>
                    <a:pt x="669" y="117"/>
                    <a:pt x="669" y="122"/>
                  </a:cubicBezTo>
                  <a:cubicBezTo>
                    <a:pt x="672" y="123"/>
                    <a:pt x="670" y="119"/>
                    <a:pt x="673" y="119"/>
                  </a:cubicBezTo>
                  <a:cubicBezTo>
                    <a:pt x="675" y="121"/>
                    <a:pt x="671" y="120"/>
                    <a:pt x="673" y="123"/>
                  </a:cubicBezTo>
                  <a:cubicBezTo>
                    <a:pt x="672" y="121"/>
                    <a:pt x="672" y="123"/>
                    <a:pt x="674" y="126"/>
                  </a:cubicBezTo>
                  <a:cubicBezTo>
                    <a:pt x="673" y="126"/>
                    <a:pt x="672" y="125"/>
                    <a:pt x="672" y="123"/>
                  </a:cubicBezTo>
                  <a:cubicBezTo>
                    <a:pt x="670" y="125"/>
                    <a:pt x="669" y="126"/>
                    <a:pt x="671" y="129"/>
                  </a:cubicBezTo>
                  <a:cubicBezTo>
                    <a:pt x="667" y="129"/>
                    <a:pt x="668" y="134"/>
                    <a:pt x="667" y="136"/>
                  </a:cubicBezTo>
                  <a:cubicBezTo>
                    <a:pt x="669" y="137"/>
                    <a:pt x="677" y="139"/>
                    <a:pt x="676" y="136"/>
                  </a:cubicBezTo>
                  <a:cubicBezTo>
                    <a:pt x="679" y="136"/>
                    <a:pt x="677" y="140"/>
                    <a:pt x="679" y="142"/>
                  </a:cubicBezTo>
                  <a:cubicBezTo>
                    <a:pt x="681" y="143"/>
                    <a:pt x="683" y="146"/>
                    <a:pt x="685" y="145"/>
                  </a:cubicBezTo>
                  <a:cubicBezTo>
                    <a:pt x="686" y="145"/>
                    <a:pt x="685" y="144"/>
                    <a:pt x="685" y="145"/>
                  </a:cubicBezTo>
                  <a:cubicBezTo>
                    <a:pt x="684" y="142"/>
                    <a:pt x="687" y="145"/>
                    <a:pt x="687" y="143"/>
                  </a:cubicBezTo>
                  <a:cubicBezTo>
                    <a:pt x="688" y="142"/>
                    <a:pt x="686" y="141"/>
                    <a:pt x="685" y="141"/>
                  </a:cubicBezTo>
                  <a:cubicBezTo>
                    <a:pt x="685" y="140"/>
                    <a:pt x="689" y="139"/>
                    <a:pt x="690" y="140"/>
                  </a:cubicBezTo>
                  <a:cubicBezTo>
                    <a:pt x="691" y="135"/>
                    <a:pt x="699" y="130"/>
                    <a:pt x="698" y="126"/>
                  </a:cubicBezTo>
                  <a:cubicBezTo>
                    <a:pt x="697" y="124"/>
                    <a:pt x="701" y="127"/>
                    <a:pt x="702" y="127"/>
                  </a:cubicBezTo>
                  <a:cubicBezTo>
                    <a:pt x="702" y="127"/>
                    <a:pt x="702" y="126"/>
                    <a:pt x="702" y="126"/>
                  </a:cubicBezTo>
                  <a:cubicBezTo>
                    <a:pt x="702" y="123"/>
                    <a:pt x="699" y="126"/>
                    <a:pt x="701" y="124"/>
                  </a:cubicBezTo>
                  <a:cubicBezTo>
                    <a:pt x="701" y="124"/>
                    <a:pt x="701" y="123"/>
                    <a:pt x="701" y="122"/>
                  </a:cubicBezTo>
                  <a:cubicBezTo>
                    <a:pt x="705" y="128"/>
                    <a:pt x="710" y="117"/>
                    <a:pt x="712" y="114"/>
                  </a:cubicBezTo>
                  <a:cubicBezTo>
                    <a:pt x="715" y="115"/>
                    <a:pt x="719" y="115"/>
                    <a:pt x="718" y="111"/>
                  </a:cubicBezTo>
                  <a:cubicBezTo>
                    <a:pt x="720" y="109"/>
                    <a:pt x="719" y="111"/>
                    <a:pt x="720" y="113"/>
                  </a:cubicBezTo>
                  <a:cubicBezTo>
                    <a:pt x="720" y="110"/>
                    <a:pt x="720" y="111"/>
                    <a:pt x="722" y="109"/>
                  </a:cubicBezTo>
                  <a:cubicBezTo>
                    <a:pt x="719" y="108"/>
                    <a:pt x="718" y="106"/>
                    <a:pt x="715" y="104"/>
                  </a:cubicBezTo>
                  <a:cubicBezTo>
                    <a:pt x="715" y="106"/>
                    <a:pt x="713" y="104"/>
                    <a:pt x="712" y="106"/>
                  </a:cubicBezTo>
                  <a:cubicBezTo>
                    <a:pt x="713" y="102"/>
                    <a:pt x="715" y="100"/>
                    <a:pt x="718" y="98"/>
                  </a:cubicBezTo>
                  <a:cubicBezTo>
                    <a:pt x="720" y="99"/>
                    <a:pt x="722" y="100"/>
                    <a:pt x="722" y="102"/>
                  </a:cubicBezTo>
                  <a:cubicBezTo>
                    <a:pt x="723" y="101"/>
                    <a:pt x="721" y="97"/>
                    <a:pt x="720" y="98"/>
                  </a:cubicBezTo>
                  <a:cubicBezTo>
                    <a:pt x="719" y="96"/>
                    <a:pt x="726" y="97"/>
                    <a:pt x="723" y="98"/>
                  </a:cubicBezTo>
                  <a:cubicBezTo>
                    <a:pt x="725" y="100"/>
                    <a:pt x="724" y="96"/>
                    <a:pt x="726" y="96"/>
                  </a:cubicBezTo>
                  <a:cubicBezTo>
                    <a:pt x="729" y="100"/>
                    <a:pt x="732" y="102"/>
                    <a:pt x="737" y="101"/>
                  </a:cubicBezTo>
                  <a:cubicBezTo>
                    <a:pt x="738" y="105"/>
                    <a:pt x="728" y="104"/>
                    <a:pt x="728" y="106"/>
                  </a:cubicBezTo>
                  <a:cubicBezTo>
                    <a:pt x="730" y="106"/>
                    <a:pt x="733" y="108"/>
                    <a:pt x="735" y="106"/>
                  </a:cubicBezTo>
                  <a:cubicBezTo>
                    <a:pt x="737" y="109"/>
                    <a:pt x="735" y="111"/>
                    <a:pt x="733" y="111"/>
                  </a:cubicBezTo>
                  <a:cubicBezTo>
                    <a:pt x="735" y="114"/>
                    <a:pt x="736" y="111"/>
                    <a:pt x="740" y="112"/>
                  </a:cubicBezTo>
                  <a:cubicBezTo>
                    <a:pt x="740" y="114"/>
                    <a:pt x="736" y="116"/>
                    <a:pt x="734" y="114"/>
                  </a:cubicBezTo>
                  <a:cubicBezTo>
                    <a:pt x="732" y="116"/>
                    <a:pt x="736" y="120"/>
                    <a:pt x="732" y="120"/>
                  </a:cubicBezTo>
                  <a:cubicBezTo>
                    <a:pt x="734" y="120"/>
                    <a:pt x="737" y="122"/>
                    <a:pt x="739" y="121"/>
                  </a:cubicBezTo>
                  <a:cubicBezTo>
                    <a:pt x="739" y="122"/>
                    <a:pt x="739" y="123"/>
                    <a:pt x="740" y="123"/>
                  </a:cubicBezTo>
                  <a:cubicBezTo>
                    <a:pt x="741" y="124"/>
                    <a:pt x="738" y="124"/>
                    <a:pt x="739" y="126"/>
                  </a:cubicBezTo>
                  <a:cubicBezTo>
                    <a:pt x="741" y="129"/>
                    <a:pt x="743" y="128"/>
                    <a:pt x="745" y="130"/>
                  </a:cubicBezTo>
                  <a:cubicBezTo>
                    <a:pt x="748" y="126"/>
                    <a:pt x="753" y="126"/>
                    <a:pt x="757" y="122"/>
                  </a:cubicBezTo>
                  <a:cubicBezTo>
                    <a:pt x="757" y="124"/>
                    <a:pt x="760" y="124"/>
                    <a:pt x="761" y="125"/>
                  </a:cubicBezTo>
                  <a:cubicBezTo>
                    <a:pt x="758" y="123"/>
                    <a:pt x="761" y="124"/>
                    <a:pt x="758" y="120"/>
                  </a:cubicBezTo>
                  <a:cubicBezTo>
                    <a:pt x="760" y="122"/>
                    <a:pt x="762" y="121"/>
                    <a:pt x="763" y="120"/>
                  </a:cubicBezTo>
                  <a:cubicBezTo>
                    <a:pt x="765" y="121"/>
                    <a:pt x="764" y="124"/>
                    <a:pt x="765" y="124"/>
                  </a:cubicBezTo>
                  <a:cubicBezTo>
                    <a:pt x="766" y="125"/>
                    <a:pt x="764" y="125"/>
                    <a:pt x="765" y="126"/>
                  </a:cubicBezTo>
                  <a:cubicBezTo>
                    <a:pt x="766" y="130"/>
                    <a:pt x="767" y="125"/>
                    <a:pt x="768" y="127"/>
                  </a:cubicBezTo>
                  <a:cubicBezTo>
                    <a:pt x="770" y="129"/>
                    <a:pt x="767" y="130"/>
                    <a:pt x="766" y="129"/>
                  </a:cubicBezTo>
                  <a:cubicBezTo>
                    <a:pt x="765" y="131"/>
                    <a:pt x="771" y="136"/>
                    <a:pt x="768" y="138"/>
                  </a:cubicBezTo>
                  <a:cubicBezTo>
                    <a:pt x="767" y="135"/>
                    <a:pt x="767" y="135"/>
                    <a:pt x="767" y="135"/>
                  </a:cubicBezTo>
                  <a:cubicBezTo>
                    <a:pt x="764" y="137"/>
                    <a:pt x="769" y="139"/>
                    <a:pt x="768" y="141"/>
                  </a:cubicBezTo>
                  <a:cubicBezTo>
                    <a:pt x="770" y="143"/>
                    <a:pt x="768" y="139"/>
                    <a:pt x="769" y="139"/>
                  </a:cubicBezTo>
                  <a:cubicBezTo>
                    <a:pt x="772" y="142"/>
                    <a:pt x="767" y="143"/>
                    <a:pt x="769" y="146"/>
                  </a:cubicBezTo>
                  <a:cubicBezTo>
                    <a:pt x="771" y="147"/>
                    <a:pt x="772" y="147"/>
                    <a:pt x="774" y="147"/>
                  </a:cubicBezTo>
                  <a:cubicBezTo>
                    <a:pt x="776" y="150"/>
                    <a:pt x="783" y="159"/>
                    <a:pt x="785" y="152"/>
                  </a:cubicBezTo>
                  <a:cubicBezTo>
                    <a:pt x="783" y="151"/>
                    <a:pt x="782" y="150"/>
                    <a:pt x="781" y="151"/>
                  </a:cubicBezTo>
                  <a:cubicBezTo>
                    <a:pt x="781" y="149"/>
                    <a:pt x="784" y="149"/>
                    <a:pt x="786" y="148"/>
                  </a:cubicBezTo>
                  <a:cubicBezTo>
                    <a:pt x="785" y="151"/>
                    <a:pt x="790" y="154"/>
                    <a:pt x="790" y="157"/>
                  </a:cubicBezTo>
                  <a:cubicBezTo>
                    <a:pt x="789" y="157"/>
                    <a:pt x="787" y="157"/>
                    <a:pt x="786" y="157"/>
                  </a:cubicBezTo>
                  <a:cubicBezTo>
                    <a:pt x="785" y="158"/>
                    <a:pt x="784" y="159"/>
                    <a:pt x="785" y="161"/>
                  </a:cubicBezTo>
                  <a:cubicBezTo>
                    <a:pt x="787" y="161"/>
                    <a:pt x="789" y="160"/>
                    <a:pt x="790" y="158"/>
                  </a:cubicBezTo>
                  <a:cubicBezTo>
                    <a:pt x="791" y="163"/>
                    <a:pt x="787" y="161"/>
                    <a:pt x="785" y="163"/>
                  </a:cubicBezTo>
                  <a:cubicBezTo>
                    <a:pt x="785" y="164"/>
                    <a:pt x="786" y="165"/>
                    <a:pt x="786" y="164"/>
                  </a:cubicBezTo>
                  <a:cubicBezTo>
                    <a:pt x="788" y="166"/>
                    <a:pt x="782" y="163"/>
                    <a:pt x="781" y="163"/>
                  </a:cubicBezTo>
                  <a:cubicBezTo>
                    <a:pt x="780" y="166"/>
                    <a:pt x="783" y="169"/>
                    <a:pt x="781" y="170"/>
                  </a:cubicBezTo>
                  <a:cubicBezTo>
                    <a:pt x="783" y="171"/>
                    <a:pt x="785" y="172"/>
                    <a:pt x="787" y="170"/>
                  </a:cubicBezTo>
                  <a:cubicBezTo>
                    <a:pt x="787" y="173"/>
                    <a:pt x="784" y="171"/>
                    <a:pt x="783" y="173"/>
                  </a:cubicBezTo>
                  <a:cubicBezTo>
                    <a:pt x="784" y="175"/>
                    <a:pt x="785" y="177"/>
                    <a:pt x="785" y="179"/>
                  </a:cubicBezTo>
                  <a:cubicBezTo>
                    <a:pt x="785" y="179"/>
                    <a:pt x="785" y="179"/>
                    <a:pt x="786" y="180"/>
                  </a:cubicBezTo>
                  <a:cubicBezTo>
                    <a:pt x="787" y="177"/>
                    <a:pt x="791" y="169"/>
                    <a:pt x="790" y="171"/>
                  </a:cubicBezTo>
                  <a:cubicBezTo>
                    <a:pt x="791" y="173"/>
                    <a:pt x="791" y="172"/>
                    <a:pt x="792" y="173"/>
                  </a:cubicBezTo>
                  <a:cubicBezTo>
                    <a:pt x="793" y="172"/>
                    <a:pt x="793" y="169"/>
                    <a:pt x="795" y="168"/>
                  </a:cubicBezTo>
                  <a:cubicBezTo>
                    <a:pt x="797" y="170"/>
                    <a:pt x="796" y="171"/>
                    <a:pt x="797" y="173"/>
                  </a:cubicBezTo>
                  <a:cubicBezTo>
                    <a:pt x="799" y="173"/>
                    <a:pt x="798" y="171"/>
                    <a:pt x="797" y="171"/>
                  </a:cubicBezTo>
                  <a:cubicBezTo>
                    <a:pt x="798" y="170"/>
                    <a:pt x="803" y="170"/>
                    <a:pt x="803" y="167"/>
                  </a:cubicBezTo>
                  <a:cubicBezTo>
                    <a:pt x="801" y="166"/>
                    <a:pt x="800" y="164"/>
                    <a:pt x="799" y="166"/>
                  </a:cubicBezTo>
                  <a:cubicBezTo>
                    <a:pt x="798" y="167"/>
                    <a:pt x="800" y="166"/>
                    <a:pt x="801" y="169"/>
                  </a:cubicBezTo>
                  <a:cubicBezTo>
                    <a:pt x="799" y="170"/>
                    <a:pt x="798" y="166"/>
                    <a:pt x="797" y="165"/>
                  </a:cubicBezTo>
                  <a:cubicBezTo>
                    <a:pt x="798" y="164"/>
                    <a:pt x="799" y="164"/>
                    <a:pt x="798" y="163"/>
                  </a:cubicBezTo>
                  <a:cubicBezTo>
                    <a:pt x="799" y="162"/>
                    <a:pt x="800" y="165"/>
                    <a:pt x="801" y="164"/>
                  </a:cubicBezTo>
                  <a:cubicBezTo>
                    <a:pt x="801" y="162"/>
                    <a:pt x="800" y="161"/>
                    <a:pt x="799" y="158"/>
                  </a:cubicBezTo>
                  <a:cubicBezTo>
                    <a:pt x="799" y="158"/>
                    <a:pt x="800" y="160"/>
                    <a:pt x="801" y="161"/>
                  </a:cubicBezTo>
                  <a:cubicBezTo>
                    <a:pt x="803" y="159"/>
                    <a:pt x="803" y="159"/>
                    <a:pt x="803" y="159"/>
                  </a:cubicBezTo>
                  <a:cubicBezTo>
                    <a:pt x="804" y="157"/>
                    <a:pt x="801" y="152"/>
                    <a:pt x="805" y="154"/>
                  </a:cubicBezTo>
                  <a:cubicBezTo>
                    <a:pt x="805" y="155"/>
                    <a:pt x="803" y="155"/>
                    <a:pt x="804" y="156"/>
                  </a:cubicBezTo>
                  <a:cubicBezTo>
                    <a:pt x="806" y="156"/>
                    <a:pt x="807" y="157"/>
                    <a:pt x="809" y="157"/>
                  </a:cubicBezTo>
                  <a:cubicBezTo>
                    <a:pt x="808" y="159"/>
                    <a:pt x="809" y="158"/>
                    <a:pt x="807" y="162"/>
                  </a:cubicBezTo>
                  <a:cubicBezTo>
                    <a:pt x="809" y="165"/>
                    <a:pt x="811" y="165"/>
                    <a:pt x="812" y="163"/>
                  </a:cubicBezTo>
                  <a:cubicBezTo>
                    <a:pt x="809" y="161"/>
                    <a:pt x="811" y="160"/>
                    <a:pt x="813" y="162"/>
                  </a:cubicBezTo>
                  <a:cubicBezTo>
                    <a:pt x="815" y="161"/>
                    <a:pt x="814" y="158"/>
                    <a:pt x="817" y="156"/>
                  </a:cubicBezTo>
                  <a:cubicBezTo>
                    <a:pt x="818" y="158"/>
                    <a:pt x="817" y="158"/>
                    <a:pt x="816" y="159"/>
                  </a:cubicBezTo>
                  <a:cubicBezTo>
                    <a:pt x="817" y="160"/>
                    <a:pt x="818" y="159"/>
                    <a:pt x="819" y="160"/>
                  </a:cubicBezTo>
                  <a:cubicBezTo>
                    <a:pt x="820" y="155"/>
                    <a:pt x="825" y="153"/>
                    <a:pt x="826" y="149"/>
                  </a:cubicBezTo>
                  <a:cubicBezTo>
                    <a:pt x="827" y="149"/>
                    <a:pt x="828" y="151"/>
                    <a:pt x="830" y="149"/>
                  </a:cubicBezTo>
                  <a:cubicBezTo>
                    <a:pt x="831" y="151"/>
                    <a:pt x="830" y="153"/>
                    <a:pt x="829" y="153"/>
                  </a:cubicBezTo>
                  <a:cubicBezTo>
                    <a:pt x="830" y="155"/>
                    <a:pt x="831" y="155"/>
                    <a:pt x="832" y="154"/>
                  </a:cubicBezTo>
                  <a:cubicBezTo>
                    <a:pt x="834" y="153"/>
                    <a:pt x="831" y="155"/>
                    <a:pt x="830" y="156"/>
                  </a:cubicBezTo>
                  <a:cubicBezTo>
                    <a:pt x="836" y="160"/>
                    <a:pt x="839" y="150"/>
                    <a:pt x="833" y="147"/>
                  </a:cubicBezTo>
                  <a:cubicBezTo>
                    <a:pt x="833" y="146"/>
                    <a:pt x="834" y="146"/>
                    <a:pt x="834" y="145"/>
                  </a:cubicBezTo>
                  <a:cubicBezTo>
                    <a:pt x="833" y="145"/>
                    <a:pt x="832" y="145"/>
                    <a:pt x="832" y="145"/>
                  </a:cubicBezTo>
                  <a:cubicBezTo>
                    <a:pt x="830" y="141"/>
                    <a:pt x="834" y="141"/>
                    <a:pt x="835" y="138"/>
                  </a:cubicBezTo>
                  <a:cubicBezTo>
                    <a:pt x="835" y="142"/>
                    <a:pt x="838" y="141"/>
                    <a:pt x="840" y="140"/>
                  </a:cubicBezTo>
                  <a:cubicBezTo>
                    <a:pt x="841" y="139"/>
                    <a:pt x="839" y="137"/>
                    <a:pt x="839" y="136"/>
                  </a:cubicBezTo>
                  <a:cubicBezTo>
                    <a:pt x="841" y="136"/>
                    <a:pt x="841" y="135"/>
                    <a:pt x="842" y="133"/>
                  </a:cubicBezTo>
                  <a:cubicBezTo>
                    <a:pt x="845" y="136"/>
                    <a:pt x="846" y="138"/>
                    <a:pt x="847" y="136"/>
                  </a:cubicBezTo>
                  <a:cubicBezTo>
                    <a:pt x="848" y="139"/>
                    <a:pt x="851" y="142"/>
                    <a:pt x="848" y="142"/>
                  </a:cubicBezTo>
                  <a:cubicBezTo>
                    <a:pt x="852" y="140"/>
                    <a:pt x="858" y="141"/>
                    <a:pt x="864" y="148"/>
                  </a:cubicBezTo>
                  <a:cubicBezTo>
                    <a:pt x="866" y="149"/>
                    <a:pt x="867" y="147"/>
                    <a:pt x="867" y="145"/>
                  </a:cubicBezTo>
                  <a:cubicBezTo>
                    <a:pt x="869" y="151"/>
                    <a:pt x="862" y="150"/>
                    <a:pt x="869" y="157"/>
                  </a:cubicBezTo>
                  <a:cubicBezTo>
                    <a:pt x="870" y="156"/>
                    <a:pt x="867" y="154"/>
                    <a:pt x="869" y="154"/>
                  </a:cubicBezTo>
                  <a:cubicBezTo>
                    <a:pt x="872" y="159"/>
                    <a:pt x="871" y="150"/>
                    <a:pt x="867" y="153"/>
                  </a:cubicBezTo>
                  <a:cubicBezTo>
                    <a:pt x="866" y="148"/>
                    <a:pt x="874" y="153"/>
                    <a:pt x="873" y="156"/>
                  </a:cubicBezTo>
                  <a:cubicBezTo>
                    <a:pt x="874" y="158"/>
                    <a:pt x="874" y="156"/>
                    <a:pt x="875" y="155"/>
                  </a:cubicBezTo>
                  <a:cubicBezTo>
                    <a:pt x="876" y="157"/>
                    <a:pt x="875" y="160"/>
                    <a:pt x="873" y="159"/>
                  </a:cubicBezTo>
                  <a:cubicBezTo>
                    <a:pt x="874" y="160"/>
                    <a:pt x="875" y="161"/>
                    <a:pt x="875" y="161"/>
                  </a:cubicBezTo>
                  <a:cubicBezTo>
                    <a:pt x="875" y="164"/>
                    <a:pt x="872" y="161"/>
                    <a:pt x="870" y="163"/>
                  </a:cubicBezTo>
                  <a:cubicBezTo>
                    <a:pt x="871" y="163"/>
                    <a:pt x="872" y="164"/>
                    <a:pt x="873" y="164"/>
                  </a:cubicBezTo>
                  <a:cubicBezTo>
                    <a:pt x="873" y="167"/>
                    <a:pt x="868" y="165"/>
                    <a:pt x="869" y="164"/>
                  </a:cubicBezTo>
                  <a:cubicBezTo>
                    <a:pt x="869" y="165"/>
                    <a:pt x="868" y="166"/>
                    <a:pt x="868" y="167"/>
                  </a:cubicBezTo>
                  <a:cubicBezTo>
                    <a:pt x="868" y="168"/>
                    <a:pt x="869" y="168"/>
                    <a:pt x="870" y="169"/>
                  </a:cubicBezTo>
                  <a:cubicBezTo>
                    <a:pt x="868" y="169"/>
                    <a:pt x="868" y="168"/>
                    <a:pt x="866" y="169"/>
                  </a:cubicBezTo>
                  <a:cubicBezTo>
                    <a:pt x="865" y="166"/>
                    <a:pt x="864" y="164"/>
                    <a:pt x="861" y="166"/>
                  </a:cubicBezTo>
                  <a:cubicBezTo>
                    <a:pt x="860" y="164"/>
                    <a:pt x="862" y="164"/>
                    <a:pt x="861" y="163"/>
                  </a:cubicBezTo>
                  <a:cubicBezTo>
                    <a:pt x="860" y="162"/>
                    <a:pt x="859" y="163"/>
                    <a:pt x="859" y="164"/>
                  </a:cubicBezTo>
                  <a:cubicBezTo>
                    <a:pt x="857" y="164"/>
                    <a:pt x="862" y="167"/>
                    <a:pt x="859" y="168"/>
                  </a:cubicBezTo>
                  <a:cubicBezTo>
                    <a:pt x="859" y="165"/>
                    <a:pt x="857" y="166"/>
                    <a:pt x="857" y="163"/>
                  </a:cubicBezTo>
                  <a:cubicBezTo>
                    <a:pt x="859" y="162"/>
                    <a:pt x="860" y="162"/>
                    <a:pt x="859" y="160"/>
                  </a:cubicBezTo>
                  <a:cubicBezTo>
                    <a:pt x="857" y="158"/>
                    <a:pt x="858" y="163"/>
                    <a:pt x="855" y="161"/>
                  </a:cubicBezTo>
                  <a:cubicBezTo>
                    <a:pt x="854" y="162"/>
                    <a:pt x="854" y="166"/>
                    <a:pt x="856" y="165"/>
                  </a:cubicBezTo>
                  <a:cubicBezTo>
                    <a:pt x="853" y="167"/>
                    <a:pt x="851" y="171"/>
                    <a:pt x="846" y="174"/>
                  </a:cubicBezTo>
                  <a:cubicBezTo>
                    <a:pt x="845" y="175"/>
                    <a:pt x="846" y="175"/>
                    <a:pt x="847" y="177"/>
                  </a:cubicBezTo>
                  <a:cubicBezTo>
                    <a:pt x="846" y="178"/>
                    <a:pt x="843" y="177"/>
                    <a:pt x="843" y="180"/>
                  </a:cubicBezTo>
                  <a:cubicBezTo>
                    <a:pt x="846" y="180"/>
                    <a:pt x="846" y="186"/>
                    <a:pt x="847" y="183"/>
                  </a:cubicBezTo>
                  <a:cubicBezTo>
                    <a:pt x="849" y="184"/>
                    <a:pt x="846" y="185"/>
                    <a:pt x="845" y="187"/>
                  </a:cubicBezTo>
                  <a:cubicBezTo>
                    <a:pt x="847" y="189"/>
                    <a:pt x="848" y="186"/>
                    <a:pt x="849" y="185"/>
                  </a:cubicBezTo>
                  <a:cubicBezTo>
                    <a:pt x="850" y="187"/>
                    <a:pt x="851" y="187"/>
                    <a:pt x="851" y="186"/>
                  </a:cubicBezTo>
                  <a:cubicBezTo>
                    <a:pt x="850" y="188"/>
                    <a:pt x="849" y="189"/>
                    <a:pt x="851" y="193"/>
                  </a:cubicBezTo>
                  <a:cubicBezTo>
                    <a:pt x="851" y="193"/>
                    <a:pt x="852" y="193"/>
                    <a:pt x="852" y="194"/>
                  </a:cubicBezTo>
                  <a:cubicBezTo>
                    <a:pt x="853" y="192"/>
                    <a:pt x="853" y="190"/>
                    <a:pt x="854" y="188"/>
                  </a:cubicBezTo>
                  <a:cubicBezTo>
                    <a:pt x="857" y="191"/>
                    <a:pt x="865" y="191"/>
                    <a:pt x="861" y="184"/>
                  </a:cubicBezTo>
                  <a:cubicBezTo>
                    <a:pt x="864" y="185"/>
                    <a:pt x="866" y="186"/>
                    <a:pt x="868" y="188"/>
                  </a:cubicBezTo>
                  <a:cubicBezTo>
                    <a:pt x="867" y="182"/>
                    <a:pt x="874" y="185"/>
                    <a:pt x="873" y="180"/>
                  </a:cubicBezTo>
                  <a:cubicBezTo>
                    <a:pt x="871" y="185"/>
                    <a:pt x="880" y="189"/>
                    <a:pt x="877" y="194"/>
                  </a:cubicBezTo>
                  <a:cubicBezTo>
                    <a:pt x="880" y="196"/>
                    <a:pt x="880" y="199"/>
                    <a:pt x="883" y="202"/>
                  </a:cubicBezTo>
                  <a:cubicBezTo>
                    <a:pt x="881" y="204"/>
                    <a:pt x="879" y="204"/>
                    <a:pt x="876" y="203"/>
                  </a:cubicBezTo>
                  <a:cubicBezTo>
                    <a:pt x="876" y="204"/>
                    <a:pt x="877" y="205"/>
                    <a:pt x="877" y="206"/>
                  </a:cubicBezTo>
                  <a:cubicBezTo>
                    <a:pt x="875" y="207"/>
                    <a:pt x="872" y="208"/>
                    <a:pt x="869" y="206"/>
                  </a:cubicBezTo>
                  <a:cubicBezTo>
                    <a:pt x="869" y="208"/>
                    <a:pt x="870" y="210"/>
                    <a:pt x="867" y="211"/>
                  </a:cubicBezTo>
                  <a:cubicBezTo>
                    <a:pt x="868" y="214"/>
                    <a:pt x="871" y="213"/>
                    <a:pt x="870" y="215"/>
                  </a:cubicBezTo>
                  <a:cubicBezTo>
                    <a:pt x="872" y="216"/>
                    <a:pt x="873" y="216"/>
                    <a:pt x="876" y="215"/>
                  </a:cubicBezTo>
                  <a:cubicBezTo>
                    <a:pt x="874" y="218"/>
                    <a:pt x="878" y="217"/>
                    <a:pt x="880" y="222"/>
                  </a:cubicBezTo>
                  <a:cubicBezTo>
                    <a:pt x="880" y="218"/>
                    <a:pt x="883" y="219"/>
                    <a:pt x="886" y="217"/>
                  </a:cubicBezTo>
                  <a:cubicBezTo>
                    <a:pt x="886" y="221"/>
                    <a:pt x="880" y="219"/>
                    <a:pt x="882" y="224"/>
                  </a:cubicBezTo>
                  <a:cubicBezTo>
                    <a:pt x="881" y="223"/>
                    <a:pt x="879" y="225"/>
                    <a:pt x="878" y="226"/>
                  </a:cubicBezTo>
                  <a:cubicBezTo>
                    <a:pt x="878" y="238"/>
                    <a:pt x="889" y="231"/>
                    <a:pt x="895" y="236"/>
                  </a:cubicBezTo>
                  <a:cubicBezTo>
                    <a:pt x="895" y="235"/>
                    <a:pt x="895" y="235"/>
                    <a:pt x="896" y="234"/>
                  </a:cubicBezTo>
                  <a:cubicBezTo>
                    <a:pt x="897" y="235"/>
                    <a:pt x="897" y="235"/>
                    <a:pt x="898" y="235"/>
                  </a:cubicBezTo>
                  <a:cubicBezTo>
                    <a:pt x="900" y="237"/>
                    <a:pt x="896" y="237"/>
                    <a:pt x="899" y="239"/>
                  </a:cubicBezTo>
                  <a:cubicBezTo>
                    <a:pt x="900" y="238"/>
                    <a:pt x="900" y="239"/>
                    <a:pt x="902" y="241"/>
                  </a:cubicBezTo>
                  <a:cubicBezTo>
                    <a:pt x="905" y="237"/>
                    <a:pt x="908" y="234"/>
                    <a:pt x="913" y="238"/>
                  </a:cubicBezTo>
                  <a:cubicBezTo>
                    <a:pt x="913" y="238"/>
                    <a:pt x="914" y="237"/>
                    <a:pt x="914" y="236"/>
                  </a:cubicBezTo>
                  <a:cubicBezTo>
                    <a:pt x="916" y="240"/>
                    <a:pt x="918" y="238"/>
                    <a:pt x="920" y="240"/>
                  </a:cubicBezTo>
                  <a:cubicBezTo>
                    <a:pt x="925" y="248"/>
                    <a:pt x="923" y="252"/>
                    <a:pt x="925" y="259"/>
                  </a:cubicBezTo>
                  <a:cubicBezTo>
                    <a:pt x="931" y="259"/>
                    <a:pt x="930" y="253"/>
                    <a:pt x="935" y="250"/>
                  </a:cubicBezTo>
                  <a:cubicBezTo>
                    <a:pt x="933" y="247"/>
                    <a:pt x="930" y="247"/>
                    <a:pt x="929" y="246"/>
                  </a:cubicBezTo>
                  <a:cubicBezTo>
                    <a:pt x="929" y="245"/>
                    <a:pt x="932" y="247"/>
                    <a:pt x="931" y="244"/>
                  </a:cubicBezTo>
                  <a:cubicBezTo>
                    <a:pt x="934" y="247"/>
                    <a:pt x="937" y="247"/>
                    <a:pt x="940" y="244"/>
                  </a:cubicBezTo>
                  <a:cubicBezTo>
                    <a:pt x="942" y="245"/>
                    <a:pt x="941" y="246"/>
                    <a:pt x="944" y="248"/>
                  </a:cubicBezTo>
                  <a:cubicBezTo>
                    <a:pt x="950" y="242"/>
                    <a:pt x="957" y="242"/>
                    <a:pt x="966" y="244"/>
                  </a:cubicBezTo>
                  <a:cubicBezTo>
                    <a:pt x="976" y="238"/>
                    <a:pt x="992" y="256"/>
                    <a:pt x="991" y="269"/>
                  </a:cubicBezTo>
                  <a:cubicBezTo>
                    <a:pt x="990" y="268"/>
                    <a:pt x="988" y="267"/>
                    <a:pt x="987" y="265"/>
                  </a:cubicBezTo>
                  <a:cubicBezTo>
                    <a:pt x="985" y="267"/>
                    <a:pt x="982" y="266"/>
                    <a:pt x="980" y="267"/>
                  </a:cubicBezTo>
                  <a:cubicBezTo>
                    <a:pt x="979" y="275"/>
                    <a:pt x="971" y="274"/>
                    <a:pt x="967" y="279"/>
                  </a:cubicBezTo>
                  <a:cubicBezTo>
                    <a:pt x="967" y="278"/>
                    <a:pt x="967" y="278"/>
                    <a:pt x="967" y="277"/>
                  </a:cubicBezTo>
                  <a:cubicBezTo>
                    <a:pt x="962" y="279"/>
                    <a:pt x="960" y="283"/>
                    <a:pt x="957" y="282"/>
                  </a:cubicBezTo>
                  <a:cubicBezTo>
                    <a:pt x="957" y="283"/>
                    <a:pt x="957" y="285"/>
                    <a:pt x="956" y="286"/>
                  </a:cubicBezTo>
                  <a:cubicBezTo>
                    <a:pt x="955" y="287"/>
                    <a:pt x="954" y="285"/>
                    <a:pt x="953" y="284"/>
                  </a:cubicBezTo>
                  <a:cubicBezTo>
                    <a:pt x="953" y="288"/>
                    <a:pt x="943" y="288"/>
                    <a:pt x="948" y="294"/>
                  </a:cubicBezTo>
                  <a:cubicBezTo>
                    <a:pt x="945" y="293"/>
                    <a:pt x="945" y="294"/>
                    <a:pt x="943" y="296"/>
                  </a:cubicBezTo>
                  <a:cubicBezTo>
                    <a:pt x="941" y="291"/>
                    <a:pt x="944" y="292"/>
                    <a:pt x="944" y="289"/>
                  </a:cubicBezTo>
                  <a:cubicBezTo>
                    <a:pt x="945" y="279"/>
                    <a:pt x="937" y="272"/>
                    <a:pt x="928" y="268"/>
                  </a:cubicBezTo>
                  <a:cubicBezTo>
                    <a:pt x="926" y="270"/>
                    <a:pt x="924" y="269"/>
                    <a:pt x="922" y="270"/>
                  </a:cubicBezTo>
                  <a:cubicBezTo>
                    <a:pt x="921" y="271"/>
                    <a:pt x="922" y="273"/>
                    <a:pt x="923" y="275"/>
                  </a:cubicBezTo>
                  <a:cubicBezTo>
                    <a:pt x="924" y="267"/>
                    <a:pt x="934" y="275"/>
                    <a:pt x="935" y="282"/>
                  </a:cubicBezTo>
                  <a:cubicBezTo>
                    <a:pt x="934" y="283"/>
                    <a:pt x="933" y="281"/>
                    <a:pt x="932" y="283"/>
                  </a:cubicBezTo>
                  <a:cubicBezTo>
                    <a:pt x="931" y="283"/>
                    <a:pt x="932" y="285"/>
                    <a:pt x="931" y="285"/>
                  </a:cubicBezTo>
                  <a:cubicBezTo>
                    <a:pt x="934" y="286"/>
                    <a:pt x="934" y="287"/>
                    <a:pt x="937" y="290"/>
                  </a:cubicBezTo>
                  <a:cubicBezTo>
                    <a:pt x="936" y="290"/>
                    <a:pt x="936" y="291"/>
                    <a:pt x="935" y="292"/>
                  </a:cubicBezTo>
                  <a:cubicBezTo>
                    <a:pt x="943" y="293"/>
                    <a:pt x="939" y="301"/>
                    <a:pt x="941" y="306"/>
                  </a:cubicBezTo>
                  <a:cubicBezTo>
                    <a:pt x="940" y="305"/>
                    <a:pt x="938" y="307"/>
                    <a:pt x="940" y="309"/>
                  </a:cubicBezTo>
                  <a:cubicBezTo>
                    <a:pt x="942" y="311"/>
                    <a:pt x="941" y="307"/>
                    <a:pt x="943" y="307"/>
                  </a:cubicBezTo>
                  <a:cubicBezTo>
                    <a:pt x="944" y="308"/>
                    <a:pt x="943" y="309"/>
                    <a:pt x="944" y="310"/>
                  </a:cubicBezTo>
                  <a:cubicBezTo>
                    <a:pt x="943" y="309"/>
                    <a:pt x="942" y="311"/>
                    <a:pt x="940" y="312"/>
                  </a:cubicBezTo>
                  <a:cubicBezTo>
                    <a:pt x="942" y="314"/>
                    <a:pt x="943" y="313"/>
                    <a:pt x="945" y="316"/>
                  </a:cubicBezTo>
                  <a:cubicBezTo>
                    <a:pt x="945" y="317"/>
                    <a:pt x="944" y="318"/>
                    <a:pt x="943" y="319"/>
                  </a:cubicBezTo>
                  <a:cubicBezTo>
                    <a:pt x="945" y="320"/>
                    <a:pt x="945" y="321"/>
                    <a:pt x="946" y="323"/>
                  </a:cubicBezTo>
                  <a:cubicBezTo>
                    <a:pt x="947" y="325"/>
                    <a:pt x="949" y="324"/>
                    <a:pt x="950" y="324"/>
                  </a:cubicBezTo>
                  <a:cubicBezTo>
                    <a:pt x="954" y="330"/>
                    <a:pt x="954" y="332"/>
                    <a:pt x="958" y="336"/>
                  </a:cubicBezTo>
                  <a:cubicBezTo>
                    <a:pt x="958" y="338"/>
                    <a:pt x="957" y="338"/>
                    <a:pt x="957" y="340"/>
                  </a:cubicBezTo>
                  <a:cubicBezTo>
                    <a:pt x="958" y="341"/>
                    <a:pt x="959" y="341"/>
                    <a:pt x="960" y="340"/>
                  </a:cubicBezTo>
                  <a:cubicBezTo>
                    <a:pt x="961" y="341"/>
                    <a:pt x="958" y="342"/>
                    <a:pt x="960" y="344"/>
                  </a:cubicBezTo>
                  <a:cubicBezTo>
                    <a:pt x="959" y="344"/>
                    <a:pt x="958" y="344"/>
                    <a:pt x="958" y="346"/>
                  </a:cubicBezTo>
                  <a:cubicBezTo>
                    <a:pt x="959" y="343"/>
                    <a:pt x="967" y="353"/>
                    <a:pt x="962" y="354"/>
                  </a:cubicBezTo>
                  <a:cubicBezTo>
                    <a:pt x="960" y="351"/>
                    <a:pt x="961" y="349"/>
                    <a:pt x="957" y="347"/>
                  </a:cubicBezTo>
                  <a:cubicBezTo>
                    <a:pt x="958" y="351"/>
                    <a:pt x="957" y="353"/>
                    <a:pt x="958" y="356"/>
                  </a:cubicBezTo>
                  <a:cubicBezTo>
                    <a:pt x="961" y="355"/>
                    <a:pt x="966" y="360"/>
                    <a:pt x="962" y="363"/>
                  </a:cubicBezTo>
                  <a:cubicBezTo>
                    <a:pt x="964" y="365"/>
                    <a:pt x="966" y="365"/>
                    <a:pt x="967" y="366"/>
                  </a:cubicBezTo>
                  <a:cubicBezTo>
                    <a:pt x="968" y="367"/>
                    <a:pt x="967" y="368"/>
                    <a:pt x="966" y="368"/>
                  </a:cubicBezTo>
                  <a:cubicBezTo>
                    <a:pt x="967" y="370"/>
                    <a:pt x="968" y="369"/>
                    <a:pt x="969" y="369"/>
                  </a:cubicBezTo>
                  <a:cubicBezTo>
                    <a:pt x="970" y="371"/>
                    <a:pt x="969" y="371"/>
                    <a:pt x="970" y="373"/>
                  </a:cubicBezTo>
                  <a:cubicBezTo>
                    <a:pt x="972" y="374"/>
                    <a:pt x="970" y="371"/>
                    <a:pt x="972" y="370"/>
                  </a:cubicBezTo>
                  <a:cubicBezTo>
                    <a:pt x="972" y="375"/>
                    <a:pt x="976" y="381"/>
                    <a:pt x="978" y="387"/>
                  </a:cubicBezTo>
                  <a:cubicBezTo>
                    <a:pt x="977" y="387"/>
                    <a:pt x="977" y="389"/>
                    <a:pt x="976" y="389"/>
                  </a:cubicBezTo>
                  <a:cubicBezTo>
                    <a:pt x="977" y="392"/>
                    <a:pt x="978" y="392"/>
                    <a:pt x="979" y="392"/>
                  </a:cubicBezTo>
                  <a:cubicBezTo>
                    <a:pt x="979" y="396"/>
                    <a:pt x="983" y="398"/>
                    <a:pt x="982" y="402"/>
                  </a:cubicBezTo>
                  <a:cubicBezTo>
                    <a:pt x="981" y="402"/>
                    <a:pt x="980" y="399"/>
                    <a:pt x="980" y="397"/>
                  </a:cubicBezTo>
                  <a:cubicBezTo>
                    <a:pt x="978" y="398"/>
                    <a:pt x="978" y="400"/>
                    <a:pt x="979" y="401"/>
                  </a:cubicBezTo>
                  <a:cubicBezTo>
                    <a:pt x="975" y="399"/>
                    <a:pt x="978" y="395"/>
                    <a:pt x="977" y="393"/>
                  </a:cubicBezTo>
                  <a:cubicBezTo>
                    <a:pt x="974" y="393"/>
                    <a:pt x="969" y="387"/>
                    <a:pt x="968" y="383"/>
                  </a:cubicBezTo>
                  <a:cubicBezTo>
                    <a:pt x="966" y="382"/>
                    <a:pt x="964" y="384"/>
                    <a:pt x="962" y="384"/>
                  </a:cubicBezTo>
                  <a:cubicBezTo>
                    <a:pt x="962" y="385"/>
                    <a:pt x="962" y="384"/>
                    <a:pt x="963" y="384"/>
                  </a:cubicBezTo>
                  <a:cubicBezTo>
                    <a:pt x="965" y="387"/>
                    <a:pt x="963" y="388"/>
                    <a:pt x="965" y="391"/>
                  </a:cubicBezTo>
                  <a:cubicBezTo>
                    <a:pt x="964" y="392"/>
                    <a:pt x="964" y="391"/>
                    <a:pt x="963" y="391"/>
                  </a:cubicBezTo>
                  <a:cubicBezTo>
                    <a:pt x="962" y="393"/>
                    <a:pt x="966" y="395"/>
                    <a:pt x="966" y="396"/>
                  </a:cubicBezTo>
                  <a:cubicBezTo>
                    <a:pt x="965" y="396"/>
                    <a:pt x="962" y="394"/>
                    <a:pt x="965" y="398"/>
                  </a:cubicBezTo>
                  <a:cubicBezTo>
                    <a:pt x="962" y="402"/>
                    <a:pt x="956" y="398"/>
                    <a:pt x="956" y="403"/>
                  </a:cubicBezTo>
                  <a:cubicBezTo>
                    <a:pt x="955" y="400"/>
                    <a:pt x="952" y="398"/>
                    <a:pt x="952" y="401"/>
                  </a:cubicBezTo>
                  <a:cubicBezTo>
                    <a:pt x="951" y="398"/>
                    <a:pt x="951" y="399"/>
                    <a:pt x="949" y="397"/>
                  </a:cubicBezTo>
                  <a:cubicBezTo>
                    <a:pt x="950" y="395"/>
                    <a:pt x="953" y="397"/>
                    <a:pt x="952" y="393"/>
                  </a:cubicBezTo>
                  <a:cubicBezTo>
                    <a:pt x="950" y="392"/>
                    <a:pt x="949" y="397"/>
                    <a:pt x="947" y="393"/>
                  </a:cubicBezTo>
                  <a:cubicBezTo>
                    <a:pt x="945" y="394"/>
                    <a:pt x="946" y="396"/>
                    <a:pt x="944" y="398"/>
                  </a:cubicBezTo>
                  <a:cubicBezTo>
                    <a:pt x="946" y="400"/>
                    <a:pt x="948" y="401"/>
                    <a:pt x="950" y="402"/>
                  </a:cubicBezTo>
                  <a:cubicBezTo>
                    <a:pt x="950" y="403"/>
                    <a:pt x="945" y="401"/>
                    <a:pt x="945" y="405"/>
                  </a:cubicBezTo>
                  <a:cubicBezTo>
                    <a:pt x="948" y="407"/>
                    <a:pt x="947" y="404"/>
                    <a:pt x="948" y="404"/>
                  </a:cubicBezTo>
                  <a:cubicBezTo>
                    <a:pt x="950" y="404"/>
                    <a:pt x="950" y="407"/>
                    <a:pt x="952" y="407"/>
                  </a:cubicBezTo>
                  <a:cubicBezTo>
                    <a:pt x="953" y="411"/>
                    <a:pt x="949" y="406"/>
                    <a:pt x="948" y="406"/>
                  </a:cubicBezTo>
                  <a:cubicBezTo>
                    <a:pt x="947" y="406"/>
                    <a:pt x="951" y="409"/>
                    <a:pt x="949" y="409"/>
                  </a:cubicBezTo>
                  <a:cubicBezTo>
                    <a:pt x="952" y="411"/>
                    <a:pt x="952" y="410"/>
                    <a:pt x="955" y="412"/>
                  </a:cubicBezTo>
                  <a:cubicBezTo>
                    <a:pt x="954" y="413"/>
                    <a:pt x="956" y="418"/>
                    <a:pt x="954" y="416"/>
                  </a:cubicBezTo>
                  <a:cubicBezTo>
                    <a:pt x="953" y="418"/>
                    <a:pt x="954" y="417"/>
                    <a:pt x="956" y="420"/>
                  </a:cubicBezTo>
                  <a:cubicBezTo>
                    <a:pt x="956" y="419"/>
                    <a:pt x="957" y="419"/>
                    <a:pt x="958" y="418"/>
                  </a:cubicBezTo>
                  <a:cubicBezTo>
                    <a:pt x="959" y="424"/>
                    <a:pt x="953" y="418"/>
                    <a:pt x="952" y="421"/>
                  </a:cubicBezTo>
                  <a:cubicBezTo>
                    <a:pt x="953" y="423"/>
                    <a:pt x="954" y="423"/>
                    <a:pt x="956" y="422"/>
                  </a:cubicBezTo>
                  <a:cubicBezTo>
                    <a:pt x="956" y="424"/>
                    <a:pt x="958" y="424"/>
                    <a:pt x="958" y="426"/>
                  </a:cubicBezTo>
                  <a:cubicBezTo>
                    <a:pt x="957" y="426"/>
                    <a:pt x="956" y="423"/>
                    <a:pt x="955" y="424"/>
                  </a:cubicBezTo>
                  <a:cubicBezTo>
                    <a:pt x="952" y="424"/>
                    <a:pt x="956" y="427"/>
                    <a:pt x="954" y="428"/>
                  </a:cubicBezTo>
                  <a:cubicBezTo>
                    <a:pt x="953" y="426"/>
                    <a:pt x="951" y="426"/>
                    <a:pt x="951" y="424"/>
                  </a:cubicBezTo>
                  <a:cubicBezTo>
                    <a:pt x="948" y="427"/>
                    <a:pt x="946" y="422"/>
                    <a:pt x="943" y="425"/>
                  </a:cubicBezTo>
                  <a:cubicBezTo>
                    <a:pt x="946" y="427"/>
                    <a:pt x="948" y="429"/>
                    <a:pt x="951" y="430"/>
                  </a:cubicBezTo>
                  <a:cubicBezTo>
                    <a:pt x="951" y="429"/>
                    <a:pt x="950" y="428"/>
                    <a:pt x="949" y="427"/>
                  </a:cubicBezTo>
                  <a:cubicBezTo>
                    <a:pt x="950" y="427"/>
                    <a:pt x="951" y="427"/>
                    <a:pt x="952" y="427"/>
                  </a:cubicBezTo>
                  <a:cubicBezTo>
                    <a:pt x="953" y="429"/>
                    <a:pt x="950" y="429"/>
                    <a:pt x="952" y="431"/>
                  </a:cubicBezTo>
                  <a:cubicBezTo>
                    <a:pt x="952" y="429"/>
                    <a:pt x="955" y="434"/>
                    <a:pt x="957" y="433"/>
                  </a:cubicBezTo>
                  <a:cubicBezTo>
                    <a:pt x="958" y="436"/>
                    <a:pt x="958" y="437"/>
                    <a:pt x="961" y="440"/>
                  </a:cubicBezTo>
                  <a:cubicBezTo>
                    <a:pt x="959" y="439"/>
                    <a:pt x="957" y="440"/>
                    <a:pt x="956" y="439"/>
                  </a:cubicBezTo>
                  <a:cubicBezTo>
                    <a:pt x="955" y="437"/>
                    <a:pt x="957" y="437"/>
                    <a:pt x="956" y="435"/>
                  </a:cubicBezTo>
                  <a:cubicBezTo>
                    <a:pt x="954" y="435"/>
                    <a:pt x="953" y="435"/>
                    <a:pt x="953" y="432"/>
                  </a:cubicBezTo>
                  <a:cubicBezTo>
                    <a:pt x="952" y="431"/>
                    <a:pt x="950" y="435"/>
                    <a:pt x="950" y="431"/>
                  </a:cubicBezTo>
                  <a:cubicBezTo>
                    <a:pt x="948" y="432"/>
                    <a:pt x="947" y="433"/>
                    <a:pt x="945" y="433"/>
                  </a:cubicBezTo>
                  <a:cubicBezTo>
                    <a:pt x="944" y="429"/>
                    <a:pt x="940" y="423"/>
                    <a:pt x="936" y="423"/>
                  </a:cubicBezTo>
                  <a:cubicBezTo>
                    <a:pt x="938" y="421"/>
                    <a:pt x="939" y="420"/>
                    <a:pt x="937" y="416"/>
                  </a:cubicBezTo>
                  <a:cubicBezTo>
                    <a:pt x="937" y="416"/>
                    <a:pt x="936" y="416"/>
                    <a:pt x="935" y="417"/>
                  </a:cubicBezTo>
                  <a:cubicBezTo>
                    <a:pt x="934" y="415"/>
                    <a:pt x="934" y="414"/>
                    <a:pt x="933" y="413"/>
                  </a:cubicBezTo>
                  <a:cubicBezTo>
                    <a:pt x="936" y="413"/>
                    <a:pt x="936" y="411"/>
                    <a:pt x="938" y="411"/>
                  </a:cubicBezTo>
                  <a:cubicBezTo>
                    <a:pt x="939" y="412"/>
                    <a:pt x="938" y="413"/>
                    <a:pt x="939" y="414"/>
                  </a:cubicBezTo>
                  <a:cubicBezTo>
                    <a:pt x="943" y="417"/>
                    <a:pt x="943" y="410"/>
                    <a:pt x="944" y="407"/>
                  </a:cubicBezTo>
                  <a:cubicBezTo>
                    <a:pt x="942" y="408"/>
                    <a:pt x="939" y="406"/>
                    <a:pt x="936" y="407"/>
                  </a:cubicBezTo>
                  <a:cubicBezTo>
                    <a:pt x="934" y="405"/>
                    <a:pt x="937" y="407"/>
                    <a:pt x="938" y="405"/>
                  </a:cubicBezTo>
                  <a:cubicBezTo>
                    <a:pt x="936" y="403"/>
                    <a:pt x="935" y="404"/>
                    <a:pt x="933" y="403"/>
                  </a:cubicBezTo>
                  <a:cubicBezTo>
                    <a:pt x="932" y="405"/>
                    <a:pt x="934" y="405"/>
                    <a:pt x="934" y="407"/>
                  </a:cubicBezTo>
                  <a:cubicBezTo>
                    <a:pt x="931" y="407"/>
                    <a:pt x="928" y="405"/>
                    <a:pt x="925" y="401"/>
                  </a:cubicBezTo>
                  <a:cubicBezTo>
                    <a:pt x="924" y="403"/>
                    <a:pt x="923" y="403"/>
                    <a:pt x="921" y="404"/>
                  </a:cubicBezTo>
                  <a:cubicBezTo>
                    <a:pt x="921" y="401"/>
                    <a:pt x="918" y="399"/>
                    <a:pt x="916" y="396"/>
                  </a:cubicBezTo>
                  <a:cubicBezTo>
                    <a:pt x="915" y="397"/>
                    <a:pt x="917" y="400"/>
                    <a:pt x="915" y="401"/>
                  </a:cubicBezTo>
                  <a:cubicBezTo>
                    <a:pt x="917" y="403"/>
                    <a:pt x="917" y="407"/>
                    <a:pt x="920" y="407"/>
                  </a:cubicBezTo>
                  <a:cubicBezTo>
                    <a:pt x="920" y="408"/>
                    <a:pt x="920" y="409"/>
                    <a:pt x="919" y="410"/>
                  </a:cubicBezTo>
                  <a:cubicBezTo>
                    <a:pt x="917" y="407"/>
                    <a:pt x="916" y="406"/>
                    <a:pt x="914" y="405"/>
                  </a:cubicBezTo>
                  <a:cubicBezTo>
                    <a:pt x="913" y="407"/>
                    <a:pt x="912" y="409"/>
                    <a:pt x="910" y="409"/>
                  </a:cubicBezTo>
                  <a:cubicBezTo>
                    <a:pt x="911" y="412"/>
                    <a:pt x="912" y="411"/>
                    <a:pt x="913" y="410"/>
                  </a:cubicBezTo>
                  <a:cubicBezTo>
                    <a:pt x="913" y="411"/>
                    <a:pt x="914" y="414"/>
                    <a:pt x="916" y="413"/>
                  </a:cubicBezTo>
                  <a:cubicBezTo>
                    <a:pt x="913" y="413"/>
                    <a:pt x="913" y="419"/>
                    <a:pt x="909" y="416"/>
                  </a:cubicBezTo>
                  <a:cubicBezTo>
                    <a:pt x="909" y="416"/>
                    <a:pt x="912" y="420"/>
                    <a:pt x="913" y="420"/>
                  </a:cubicBezTo>
                  <a:cubicBezTo>
                    <a:pt x="913" y="422"/>
                    <a:pt x="911" y="424"/>
                    <a:pt x="910" y="426"/>
                  </a:cubicBezTo>
                  <a:cubicBezTo>
                    <a:pt x="911" y="427"/>
                    <a:pt x="912" y="426"/>
                    <a:pt x="913" y="428"/>
                  </a:cubicBezTo>
                  <a:cubicBezTo>
                    <a:pt x="911" y="429"/>
                    <a:pt x="911" y="430"/>
                    <a:pt x="909" y="430"/>
                  </a:cubicBezTo>
                  <a:cubicBezTo>
                    <a:pt x="908" y="434"/>
                    <a:pt x="913" y="433"/>
                    <a:pt x="915" y="436"/>
                  </a:cubicBezTo>
                  <a:cubicBezTo>
                    <a:pt x="916" y="435"/>
                    <a:pt x="916" y="435"/>
                    <a:pt x="917" y="433"/>
                  </a:cubicBezTo>
                  <a:cubicBezTo>
                    <a:pt x="920" y="433"/>
                    <a:pt x="916" y="437"/>
                    <a:pt x="919" y="437"/>
                  </a:cubicBezTo>
                  <a:cubicBezTo>
                    <a:pt x="919" y="438"/>
                    <a:pt x="919" y="440"/>
                    <a:pt x="918" y="441"/>
                  </a:cubicBezTo>
                  <a:cubicBezTo>
                    <a:pt x="919" y="441"/>
                    <a:pt x="921" y="443"/>
                    <a:pt x="922" y="441"/>
                  </a:cubicBezTo>
                  <a:cubicBezTo>
                    <a:pt x="924" y="444"/>
                    <a:pt x="924" y="445"/>
                    <a:pt x="923" y="447"/>
                  </a:cubicBezTo>
                  <a:cubicBezTo>
                    <a:pt x="928" y="448"/>
                    <a:pt x="924" y="443"/>
                    <a:pt x="925" y="441"/>
                  </a:cubicBezTo>
                  <a:cubicBezTo>
                    <a:pt x="925" y="441"/>
                    <a:pt x="931" y="446"/>
                    <a:pt x="927" y="447"/>
                  </a:cubicBezTo>
                  <a:cubicBezTo>
                    <a:pt x="930" y="445"/>
                    <a:pt x="933" y="444"/>
                    <a:pt x="933" y="441"/>
                  </a:cubicBezTo>
                  <a:cubicBezTo>
                    <a:pt x="935" y="444"/>
                    <a:pt x="936" y="443"/>
                    <a:pt x="939" y="444"/>
                  </a:cubicBezTo>
                  <a:cubicBezTo>
                    <a:pt x="937" y="445"/>
                    <a:pt x="937" y="445"/>
                    <a:pt x="936" y="447"/>
                  </a:cubicBezTo>
                  <a:cubicBezTo>
                    <a:pt x="934" y="445"/>
                    <a:pt x="934" y="445"/>
                    <a:pt x="934" y="445"/>
                  </a:cubicBezTo>
                  <a:cubicBezTo>
                    <a:pt x="932" y="447"/>
                    <a:pt x="934" y="448"/>
                    <a:pt x="930" y="448"/>
                  </a:cubicBezTo>
                  <a:cubicBezTo>
                    <a:pt x="933" y="450"/>
                    <a:pt x="936" y="448"/>
                    <a:pt x="939" y="446"/>
                  </a:cubicBezTo>
                  <a:cubicBezTo>
                    <a:pt x="939" y="445"/>
                    <a:pt x="940" y="446"/>
                    <a:pt x="940" y="447"/>
                  </a:cubicBezTo>
                  <a:cubicBezTo>
                    <a:pt x="940" y="447"/>
                    <a:pt x="941" y="448"/>
                    <a:pt x="941" y="448"/>
                  </a:cubicBezTo>
                  <a:cubicBezTo>
                    <a:pt x="940" y="449"/>
                    <a:pt x="940" y="448"/>
                    <a:pt x="939" y="449"/>
                  </a:cubicBezTo>
                  <a:cubicBezTo>
                    <a:pt x="940" y="450"/>
                    <a:pt x="941" y="450"/>
                    <a:pt x="942" y="450"/>
                  </a:cubicBezTo>
                  <a:cubicBezTo>
                    <a:pt x="943" y="452"/>
                    <a:pt x="943" y="453"/>
                    <a:pt x="943" y="454"/>
                  </a:cubicBezTo>
                  <a:cubicBezTo>
                    <a:pt x="940" y="453"/>
                    <a:pt x="940" y="455"/>
                    <a:pt x="937" y="455"/>
                  </a:cubicBezTo>
                  <a:cubicBezTo>
                    <a:pt x="935" y="453"/>
                    <a:pt x="939" y="452"/>
                    <a:pt x="938" y="451"/>
                  </a:cubicBezTo>
                  <a:cubicBezTo>
                    <a:pt x="936" y="450"/>
                    <a:pt x="935" y="454"/>
                    <a:pt x="933" y="455"/>
                  </a:cubicBezTo>
                  <a:cubicBezTo>
                    <a:pt x="934" y="456"/>
                    <a:pt x="935" y="458"/>
                    <a:pt x="936" y="459"/>
                  </a:cubicBezTo>
                  <a:cubicBezTo>
                    <a:pt x="936" y="459"/>
                    <a:pt x="940" y="460"/>
                    <a:pt x="938" y="461"/>
                  </a:cubicBezTo>
                  <a:cubicBezTo>
                    <a:pt x="940" y="464"/>
                    <a:pt x="939" y="460"/>
                    <a:pt x="940" y="460"/>
                  </a:cubicBezTo>
                  <a:cubicBezTo>
                    <a:pt x="941" y="460"/>
                    <a:pt x="942" y="462"/>
                    <a:pt x="942" y="464"/>
                  </a:cubicBezTo>
                  <a:cubicBezTo>
                    <a:pt x="946" y="466"/>
                    <a:pt x="946" y="459"/>
                    <a:pt x="943" y="455"/>
                  </a:cubicBezTo>
                  <a:cubicBezTo>
                    <a:pt x="945" y="457"/>
                    <a:pt x="945" y="456"/>
                    <a:pt x="947" y="456"/>
                  </a:cubicBezTo>
                  <a:cubicBezTo>
                    <a:pt x="949" y="458"/>
                    <a:pt x="946" y="458"/>
                    <a:pt x="945" y="459"/>
                  </a:cubicBezTo>
                  <a:cubicBezTo>
                    <a:pt x="947" y="460"/>
                    <a:pt x="948" y="463"/>
                    <a:pt x="949" y="462"/>
                  </a:cubicBezTo>
                  <a:cubicBezTo>
                    <a:pt x="950" y="466"/>
                    <a:pt x="952" y="470"/>
                    <a:pt x="956" y="473"/>
                  </a:cubicBezTo>
                  <a:cubicBezTo>
                    <a:pt x="955" y="473"/>
                    <a:pt x="953" y="472"/>
                    <a:pt x="951" y="471"/>
                  </a:cubicBezTo>
                  <a:cubicBezTo>
                    <a:pt x="949" y="473"/>
                    <a:pt x="952" y="474"/>
                    <a:pt x="954" y="476"/>
                  </a:cubicBezTo>
                  <a:cubicBezTo>
                    <a:pt x="952" y="477"/>
                    <a:pt x="950" y="476"/>
                    <a:pt x="949" y="476"/>
                  </a:cubicBezTo>
                  <a:cubicBezTo>
                    <a:pt x="947" y="474"/>
                    <a:pt x="950" y="474"/>
                    <a:pt x="950" y="472"/>
                  </a:cubicBezTo>
                  <a:cubicBezTo>
                    <a:pt x="949" y="471"/>
                    <a:pt x="948" y="471"/>
                    <a:pt x="947" y="470"/>
                  </a:cubicBezTo>
                  <a:cubicBezTo>
                    <a:pt x="947" y="472"/>
                    <a:pt x="948" y="475"/>
                    <a:pt x="948" y="477"/>
                  </a:cubicBezTo>
                  <a:cubicBezTo>
                    <a:pt x="946" y="476"/>
                    <a:pt x="946" y="473"/>
                    <a:pt x="944" y="471"/>
                  </a:cubicBezTo>
                  <a:cubicBezTo>
                    <a:pt x="942" y="471"/>
                    <a:pt x="945" y="473"/>
                    <a:pt x="943" y="474"/>
                  </a:cubicBezTo>
                  <a:cubicBezTo>
                    <a:pt x="941" y="470"/>
                    <a:pt x="936" y="469"/>
                    <a:pt x="933" y="469"/>
                  </a:cubicBezTo>
                  <a:cubicBezTo>
                    <a:pt x="933" y="468"/>
                    <a:pt x="935" y="467"/>
                    <a:pt x="933" y="465"/>
                  </a:cubicBezTo>
                  <a:cubicBezTo>
                    <a:pt x="931" y="462"/>
                    <a:pt x="928" y="463"/>
                    <a:pt x="926" y="463"/>
                  </a:cubicBezTo>
                  <a:cubicBezTo>
                    <a:pt x="924" y="460"/>
                    <a:pt x="929" y="462"/>
                    <a:pt x="928" y="459"/>
                  </a:cubicBezTo>
                  <a:cubicBezTo>
                    <a:pt x="928" y="461"/>
                    <a:pt x="930" y="462"/>
                    <a:pt x="932" y="460"/>
                  </a:cubicBezTo>
                  <a:cubicBezTo>
                    <a:pt x="928" y="459"/>
                    <a:pt x="924" y="457"/>
                    <a:pt x="920" y="455"/>
                  </a:cubicBezTo>
                  <a:cubicBezTo>
                    <a:pt x="918" y="451"/>
                    <a:pt x="920" y="449"/>
                    <a:pt x="922" y="447"/>
                  </a:cubicBezTo>
                  <a:cubicBezTo>
                    <a:pt x="923" y="447"/>
                    <a:pt x="922" y="446"/>
                    <a:pt x="922" y="445"/>
                  </a:cubicBezTo>
                  <a:cubicBezTo>
                    <a:pt x="921" y="444"/>
                    <a:pt x="919" y="446"/>
                    <a:pt x="920" y="448"/>
                  </a:cubicBezTo>
                  <a:cubicBezTo>
                    <a:pt x="918" y="445"/>
                    <a:pt x="916" y="446"/>
                    <a:pt x="915" y="446"/>
                  </a:cubicBezTo>
                  <a:cubicBezTo>
                    <a:pt x="914" y="445"/>
                    <a:pt x="914" y="445"/>
                    <a:pt x="915" y="444"/>
                  </a:cubicBezTo>
                  <a:cubicBezTo>
                    <a:pt x="914" y="444"/>
                    <a:pt x="914" y="443"/>
                    <a:pt x="913" y="444"/>
                  </a:cubicBezTo>
                  <a:cubicBezTo>
                    <a:pt x="912" y="445"/>
                    <a:pt x="915" y="445"/>
                    <a:pt x="914" y="447"/>
                  </a:cubicBezTo>
                  <a:cubicBezTo>
                    <a:pt x="910" y="445"/>
                    <a:pt x="909" y="449"/>
                    <a:pt x="907" y="452"/>
                  </a:cubicBezTo>
                  <a:cubicBezTo>
                    <a:pt x="907" y="450"/>
                    <a:pt x="905" y="448"/>
                    <a:pt x="903" y="449"/>
                  </a:cubicBezTo>
                  <a:cubicBezTo>
                    <a:pt x="900" y="450"/>
                    <a:pt x="902" y="458"/>
                    <a:pt x="898" y="453"/>
                  </a:cubicBezTo>
                  <a:cubicBezTo>
                    <a:pt x="897" y="449"/>
                    <a:pt x="906" y="446"/>
                    <a:pt x="901" y="443"/>
                  </a:cubicBezTo>
                  <a:cubicBezTo>
                    <a:pt x="901" y="441"/>
                    <a:pt x="905" y="441"/>
                    <a:pt x="904" y="437"/>
                  </a:cubicBezTo>
                  <a:cubicBezTo>
                    <a:pt x="903" y="436"/>
                    <a:pt x="902" y="438"/>
                    <a:pt x="901" y="436"/>
                  </a:cubicBezTo>
                  <a:cubicBezTo>
                    <a:pt x="899" y="437"/>
                    <a:pt x="900" y="440"/>
                    <a:pt x="898" y="441"/>
                  </a:cubicBezTo>
                  <a:cubicBezTo>
                    <a:pt x="898" y="438"/>
                    <a:pt x="895" y="435"/>
                    <a:pt x="893" y="438"/>
                  </a:cubicBezTo>
                  <a:cubicBezTo>
                    <a:pt x="893" y="437"/>
                    <a:pt x="893" y="436"/>
                    <a:pt x="894" y="435"/>
                  </a:cubicBezTo>
                  <a:cubicBezTo>
                    <a:pt x="892" y="435"/>
                    <a:pt x="890" y="433"/>
                    <a:pt x="888" y="433"/>
                  </a:cubicBezTo>
                  <a:cubicBezTo>
                    <a:pt x="888" y="436"/>
                    <a:pt x="887" y="440"/>
                    <a:pt x="889" y="444"/>
                  </a:cubicBezTo>
                  <a:cubicBezTo>
                    <a:pt x="888" y="445"/>
                    <a:pt x="887" y="442"/>
                    <a:pt x="886" y="442"/>
                  </a:cubicBezTo>
                  <a:cubicBezTo>
                    <a:pt x="882" y="444"/>
                    <a:pt x="886" y="450"/>
                    <a:pt x="884" y="453"/>
                  </a:cubicBezTo>
                  <a:cubicBezTo>
                    <a:pt x="884" y="454"/>
                    <a:pt x="885" y="453"/>
                    <a:pt x="885" y="452"/>
                  </a:cubicBezTo>
                  <a:cubicBezTo>
                    <a:pt x="885" y="456"/>
                    <a:pt x="887" y="462"/>
                    <a:pt x="889" y="464"/>
                  </a:cubicBezTo>
                  <a:cubicBezTo>
                    <a:pt x="887" y="465"/>
                    <a:pt x="885" y="458"/>
                    <a:pt x="883" y="460"/>
                  </a:cubicBezTo>
                  <a:cubicBezTo>
                    <a:pt x="882" y="459"/>
                    <a:pt x="884" y="458"/>
                    <a:pt x="884" y="458"/>
                  </a:cubicBezTo>
                  <a:cubicBezTo>
                    <a:pt x="883" y="455"/>
                    <a:pt x="881" y="454"/>
                    <a:pt x="880" y="455"/>
                  </a:cubicBezTo>
                  <a:cubicBezTo>
                    <a:pt x="879" y="453"/>
                    <a:pt x="881" y="453"/>
                    <a:pt x="881" y="452"/>
                  </a:cubicBezTo>
                  <a:cubicBezTo>
                    <a:pt x="877" y="450"/>
                    <a:pt x="879" y="453"/>
                    <a:pt x="877" y="447"/>
                  </a:cubicBezTo>
                  <a:cubicBezTo>
                    <a:pt x="875" y="447"/>
                    <a:pt x="873" y="448"/>
                    <a:pt x="871" y="444"/>
                  </a:cubicBezTo>
                  <a:cubicBezTo>
                    <a:pt x="868" y="444"/>
                    <a:pt x="867" y="446"/>
                    <a:pt x="863" y="447"/>
                  </a:cubicBezTo>
                  <a:cubicBezTo>
                    <a:pt x="864" y="450"/>
                    <a:pt x="865" y="449"/>
                    <a:pt x="866" y="451"/>
                  </a:cubicBezTo>
                  <a:cubicBezTo>
                    <a:pt x="863" y="451"/>
                    <a:pt x="863" y="447"/>
                    <a:pt x="860" y="446"/>
                  </a:cubicBezTo>
                  <a:cubicBezTo>
                    <a:pt x="859" y="447"/>
                    <a:pt x="861" y="449"/>
                    <a:pt x="861" y="450"/>
                  </a:cubicBezTo>
                  <a:cubicBezTo>
                    <a:pt x="860" y="449"/>
                    <a:pt x="858" y="448"/>
                    <a:pt x="857" y="447"/>
                  </a:cubicBezTo>
                  <a:cubicBezTo>
                    <a:pt x="856" y="448"/>
                    <a:pt x="859" y="450"/>
                    <a:pt x="859" y="451"/>
                  </a:cubicBezTo>
                  <a:cubicBezTo>
                    <a:pt x="857" y="452"/>
                    <a:pt x="857" y="452"/>
                    <a:pt x="856" y="452"/>
                  </a:cubicBezTo>
                  <a:cubicBezTo>
                    <a:pt x="854" y="457"/>
                    <a:pt x="858" y="465"/>
                    <a:pt x="860" y="471"/>
                  </a:cubicBezTo>
                  <a:cubicBezTo>
                    <a:pt x="859" y="471"/>
                    <a:pt x="857" y="470"/>
                    <a:pt x="859" y="473"/>
                  </a:cubicBezTo>
                  <a:cubicBezTo>
                    <a:pt x="858" y="474"/>
                    <a:pt x="856" y="477"/>
                    <a:pt x="856" y="474"/>
                  </a:cubicBezTo>
                  <a:cubicBezTo>
                    <a:pt x="855" y="476"/>
                    <a:pt x="857" y="475"/>
                    <a:pt x="857" y="477"/>
                  </a:cubicBezTo>
                  <a:cubicBezTo>
                    <a:pt x="855" y="477"/>
                    <a:pt x="854" y="475"/>
                    <a:pt x="852" y="476"/>
                  </a:cubicBezTo>
                  <a:cubicBezTo>
                    <a:pt x="851" y="476"/>
                    <a:pt x="854" y="478"/>
                    <a:pt x="854" y="477"/>
                  </a:cubicBezTo>
                  <a:cubicBezTo>
                    <a:pt x="854" y="479"/>
                    <a:pt x="853" y="479"/>
                    <a:pt x="850" y="480"/>
                  </a:cubicBezTo>
                  <a:cubicBezTo>
                    <a:pt x="853" y="481"/>
                    <a:pt x="851" y="482"/>
                    <a:pt x="849" y="481"/>
                  </a:cubicBezTo>
                  <a:cubicBezTo>
                    <a:pt x="849" y="482"/>
                    <a:pt x="850" y="484"/>
                    <a:pt x="848" y="484"/>
                  </a:cubicBezTo>
                  <a:cubicBezTo>
                    <a:pt x="850" y="486"/>
                    <a:pt x="850" y="483"/>
                    <a:pt x="852" y="482"/>
                  </a:cubicBezTo>
                  <a:cubicBezTo>
                    <a:pt x="852" y="484"/>
                    <a:pt x="854" y="484"/>
                    <a:pt x="856" y="484"/>
                  </a:cubicBezTo>
                  <a:cubicBezTo>
                    <a:pt x="857" y="485"/>
                    <a:pt x="855" y="486"/>
                    <a:pt x="856" y="487"/>
                  </a:cubicBezTo>
                  <a:cubicBezTo>
                    <a:pt x="852" y="484"/>
                    <a:pt x="855" y="489"/>
                    <a:pt x="852" y="487"/>
                  </a:cubicBezTo>
                  <a:cubicBezTo>
                    <a:pt x="853" y="490"/>
                    <a:pt x="851" y="488"/>
                    <a:pt x="853" y="492"/>
                  </a:cubicBezTo>
                  <a:cubicBezTo>
                    <a:pt x="853" y="493"/>
                    <a:pt x="854" y="493"/>
                    <a:pt x="854" y="493"/>
                  </a:cubicBezTo>
                  <a:cubicBezTo>
                    <a:pt x="855" y="489"/>
                    <a:pt x="858" y="488"/>
                    <a:pt x="859" y="485"/>
                  </a:cubicBezTo>
                  <a:cubicBezTo>
                    <a:pt x="860" y="486"/>
                    <a:pt x="859" y="486"/>
                    <a:pt x="860" y="487"/>
                  </a:cubicBezTo>
                  <a:cubicBezTo>
                    <a:pt x="863" y="485"/>
                    <a:pt x="862" y="482"/>
                    <a:pt x="864" y="479"/>
                  </a:cubicBezTo>
                  <a:cubicBezTo>
                    <a:pt x="866" y="482"/>
                    <a:pt x="867" y="481"/>
                    <a:pt x="869" y="480"/>
                  </a:cubicBezTo>
                  <a:cubicBezTo>
                    <a:pt x="871" y="482"/>
                    <a:pt x="868" y="482"/>
                    <a:pt x="870" y="484"/>
                  </a:cubicBezTo>
                  <a:cubicBezTo>
                    <a:pt x="869" y="485"/>
                    <a:pt x="868" y="483"/>
                    <a:pt x="868" y="485"/>
                  </a:cubicBezTo>
                  <a:cubicBezTo>
                    <a:pt x="870" y="487"/>
                    <a:pt x="870" y="484"/>
                    <a:pt x="871" y="483"/>
                  </a:cubicBezTo>
                  <a:cubicBezTo>
                    <a:pt x="872" y="484"/>
                    <a:pt x="872" y="485"/>
                    <a:pt x="873" y="485"/>
                  </a:cubicBezTo>
                  <a:cubicBezTo>
                    <a:pt x="870" y="486"/>
                    <a:pt x="873" y="491"/>
                    <a:pt x="876" y="496"/>
                  </a:cubicBezTo>
                  <a:cubicBezTo>
                    <a:pt x="875" y="498"/>
                    <a:pt x="876" y="500"/>
                    <a:pt x="878" y="502"/>
                  </a:cubicBezTo>
                  <a:cubicBezTo>
                    <a:pt x="876" y="504"/>
                    <a:pt x="876" y="504"/>
                    <a:pt x="874" y="504"/>
                  </a:cubicBezTo>
                  <a:cubicBezTo>
                    <a:pt x="875" y="507"/>
                    <a:pt x="869" y="509"/>
                    <a:pt x="875" y="514"/>
                  </a:cubicBezTo>
                  <a:cubicBezTo>
                    <a:pt x="875" y="515"/>
                    <a:pt x="874" y="516"/>
                    <a:pt x="872" y="517"/>
                  </a:cubicBezTo>
                  <a:cubicBezTo>
                    <a:pt x="872" y="516"/>
                    <a:pt x="873" y="515"/>
                    <a:pt x="873" y="515"/>
                  </a:cubicBezTo>
                  <a:cubicBezTo>
                    <a:pt x="872" y="513"/>
                    <a:pt x="871" y="513"/>
                    <a:pt x="870" y="514"/>
                  </a:cubicBezTo>
                  <a:cubicBezTo>
                    <a:pt x="869" y="512"/>
                    <a:pt x="872" y="511"/>
                    <a:pt x="870" y="508"/>
                  </a:cubicBezTo>
                  <a:cubicBezTo>
                    <a:pt x="868" y="508"/>
                    <a:pt x="863" y="509"/>
                    <a:pt x="864" y="511"/>
                  </a:cubicBezTo>
                  <a:cubicBezTo>
                    <a:pt x="862" y="509"/>
                    <a:pt x="861" y="509"/>
                    <a:pt x="860" y="512"/>
                  </a:cubicBezTo>
                  <a:cubicBezTo>
                    <a:pt x="859" y="511"/>
                    <a:pt x="859" y="510"/>
                    <a:pt x="858" y="510"/>
                  </a:cubicBezTo>
                  <a:cubicBezTo>
                    <a:pt x="857" y="507"/>
                    <a:pt x="860" y="511"/>
                    <a:pt x="860" y="510"/>
                  </a:cubicBezTo>
                  <a:cubicBezTo>
                    <a:pt x="860" y="508"/>
                    <a:pt x="856" y="506"/>
                    <a:pt x="855" y="508"/>
                  </a:cubicBezTo>
                  <a:cubicBezTo>
                    <a:pt x="855" y="507"/>
                    <a:pt x="854" y="506"/>
                    <a:pt x="853" y="505"/>
                  </a:cubicBezTo>
                  <a:cubicBezTo>
                    <a:pt x="852" y="508"/>
                    <a:pt x="847" y="504"/>
                    <a:pt x="844" y="507"/>
                  </a:cubicBezTo>
                  <a:cubicBezTo>
                    <a:pt x="842" y="508"/>
                    <a:pt x="847" y="509"/>
                    <a:pt x="844" y="510"/>
                  </a:cubicBezTo>
                  <a:cubicBezTo>
                    <a:pt x="843" y="510"/>
                    <a:pt x="842" y="506"/>
                    <a:pt x="839" y="509"/>
                  </a:cubicBezTo>
                  <a:cubicBezTo>
                    <a:pt x="838" y="506"/>
                    <a:pt x="836" y="507"/>
                    <a:pt x="835" y="505"/>
                  </a:cubicBezTo>
                  <a:cubicBezTo>
                    <a:pt x="834" y="506"/>
                    <a:pt x="833" y="508"/>
                    <a:pt x="835" y="510"/>
                  </a:cubicBezTo>
                  <a:cubicBezTo>
                    <a:pt x="835" y="512"/>
                    <a:pt x="833" y="512"/>
                    <a:pt x="831" y="509"/>
                  </a:cubicBezTo>
                  <a:cubicBezTo>
                    <a:pt x="832" y="508"/>
                    <a:pt x="833" y="512"/>
                    <a:pt x="834" y="510"/>
                  </a:cubicBezTo>
                  <a:cubicBezTo>
                    <a:pt x="833" y="507"/>
                    <a:pt x="829" y="508"/>
                    <a:pt x="830" y="510"/>
                  </a:cubicBezTo>
                  <a:cubicBezTo>
                    <a:pt x="831" y="511"/>
                    <a:pt x="828" y="509"/>
                    <a:pt x="830" y="507"/>
                  </a:cubicBezTo>
                  <a:cubicBezTo>
                    <a:pt x="824" y="504"/>
                    <a:pt x="822" y="512"/>
                    <a:pt x="817" y="506"/>
                  </a:cubicBezTo>
                  <a:cubicBezTo>
                    <a:pt x="817" y="509"/>
                    <a:pt x="816" y="507"/>
                    <a:pt x="815" y="509"/>
                  </a:cubicBezTo>
                  <a:cubicBezTo>
                    <a:pt x="815" y="510"/>
                    <a:pt x="816" y="510"/>
                    <a:pt x="817" y="510"/>
                  </a:cubicBezTo>
                  <a:cubicBezTo>
                    <a:pt x="816" y="512"/>
                    <a:pt x="813" y="512"/>
                    <a:pt x="811" y="515"/>
                  </a:cubicBezTo>
                  <a:cubicBezTo>
                    <a:pt x="813" y="518"/>
                    <a:pt x="813" y="518"/>
                    <a:pt x="813" y="518"/>
                  </a:cubicBezTo>
                  <a:cubicBezTo>
                    <a:pt x="814" y="518"/>
                    <a:pt x="813" y="517"/>
                    <a:pt x="813" y="515"/>
                  </a:cubicBezTo>
                  <a:cubicBezTo>
                    <a:pt x="813" y="514"/>
                    <a:pt x="817" y="518"/>
                    <a:pt x="816" y="515"/>
                  </a:cubicBezTo>
                  <a:cubicBezTo>
                    <a:pt x="816" y="515"/>
                    <a:pt x="820" y="521"/>
                    <a:pt x="820" y="520"/>
                  </a:cubicBezTo>
                  <a:cubicBezTo>
                    <a:pt x="823" y="522"/>
                    <a:pt x="825" y="513"/>
                    <a:pt x="827" y="513"/>
                  </a:cubicBezTo>
                  <a:cubicBezTo>
                    <a:pt x="827" y="516"/>
                    <a:pt x="824" y="522"/>
                    <a:pt x="821" y="524"/>
                  </a:cubicBezTo>
                  <a:cubicBezTo>
                    <a:pt x="820" y="525"/>
                    <a:pt x="823" y="526"/>
                    <a:pt x="823" y="527"/>
                  </a:cubicBezTo>
                  <a:cubicBezTo>
                    <a:pt x="824" y="528"/>
                    <a:pt x="821" y="530"/>
                    <a:pt x="823" y="530"/>
                  </a:cubicBezTo>
                  <a:cubicBezTo>
                    <a:pt x="824" y="532"/>
                    <a:pt x="822" y="530"/>
                    <a:pt x="821" y="532"/>
                  </a:cubicBezTo>
                  <a:cubicBezTo>
                    <a:pt x="824" y="533"/>
                    <a:pt x="827" y="531"/>
                    <a:pt x="829" y="535"/>
                  </a:cubicBezTo>
                  <a:cubicBezTo>
                    <a:pt x="830" y="532"/>
                    <a:pt x="832" y="534"/>
                    <a:pt x="833" y="533"/>
                  </a:cubicBezTo>
                  <a:cubicBezTo>
                    <a:pt x="832" y="529"/>
                    <a:pt x="826" y="533"/>
                    <a:pt x="824" y="529"/>
                  </a:cubicBezTo>
                  <a:cubicBezTo>
                    <a:pt x="826" y="528"/>
                    <a:pt x="827" y="530"/>
                    <a:pt x="828" y="530"/>
                  </a:cubicBezTo>
                  <a:cubicBezTo>
                    <a:pt x="829" y="528"/>
                    <a:pt x="825" y="527"/>
                    <a:pt x="824" y="525"/>
                  </a:cubicBezTo>
                  <a:cubicBezTo>
                    <a:pt x="827" y="525"/>
                    <a:pt x="830" y="527"/>
                    <a:pt x="832" y="530"/>
                  </a:cubicBezTo>
                  <a:cubicBezTo>
                    <a:pt x="833" y="528"/>
                    <a:pt x="833" y="529"/>
                    <a:pt x="834" y="527"/>
                  </a:cubicBezTo>
                  <a:cubicBezTo>
                    <a:pt x="834" y="529"/>
                    <a:pt x="836" y="531"/>
                    <a:pt x="837" y="529"/>
                  </a:cubicBezTo>
                  <a:cubicBezTo>
                    <a:pt x="837" y="530"/>
                    <a:pt x="839" y="533"/>
                    <a:pt x="838" y="534"/>
                  </a:cubicBezTo>
                  <a:cubicBezTo>
                    <a:pt x="839" y="532"/>
                    <a:pt x="842" y="538"/>
                    <a:pt x="845" y="539"/>
                  </a:cubicBezTo>
                  <a:cubicBezTo>
                    <a:pt x="845" y="534"/>
                    <a:pt x="847" y="534"/>
                    <a:pt x="850" y="533"/>
                  </a:cubicBezTo>
                  <a:cubicBezTo>
                    <a:pt x="850" y="531"/>
                    <a:pt x="849" y="533"/>
                    <a:pt x="847" y="530"/>
                  </a:cubicBezTo>
                  <a:cubicBezTo>
                    <a:pt x="849" y="531"/>
                    <a:pt x="850" y="530"/>
                    <a:pt x="852" y="533"/>
                  </a:cubicBezTo>
                  <a:cubicBezTo>
                    <a:pt x="851" y="536"/>
                    <a:pt x="851" y="541"/>
                    <a:pt x="848" y="541"/>
                  </a:cubicBezTo>
                  <a:cubicBezTo>
                    <a:pt x="850" y="543"/>
                    <a:pt x="851" y="542"/>
                    <a:pt x="852" y="541"/>
                  </a:cubicBezTo>
                  <a:cubicBezTo>
                    <a:pt x="852" y="544"/>
                    <a:pt x="848" y="543"/>
                    <a:pt x="847" y="540"/>
                  </a:cubicBezTo>
                  <a:cubicBezTo>
                    <a:pt x="846" y="544"/>
                    <a:pt x="844" y="543"/>
                    <a:pt x="842" y="546"/>
                  </a:cubicBezTo>
                  <a:cubicBezTo>
                    <a:pt x="844" y="548"/>
                    <a:pt x="844" y="546"/>
                    <a:pt x="845" y="545"/>
                  </a:cubicBezTo>
                  <a:cubicBezTo>
                    <a:pt x="846" y="547"/>
                    <a:pt x="844" y="547"/>
                    <a:pt x="845" y="549"/>
                  </a:cubicBezTo>
                  <a:cubicBezTo>
                    <a:pt x="844" y="549"/>
                    <a:pt x="842" y="546"/>
                    <a:pt x="842" y="545"/>
                  </a:cubicBezTo>
                  <a:cubicBezTo>
                    <a:pt x="841" y="546"/>
                    <a:pt x="841" y="546"/>
                    <a:pt x="841" y="546"/>
                  </a:cubicBezTo>
                  <a:cubicBezTo>
                    <a:pt x="839" y="547"/>
                    <a:pt x="844" y="547"/>
                    <a:pt x="842" y="548"/>
                  </a:cubicBezTo>
                  <a:cubicBezTo>
                    <a:pt x="843" y="550"/>
                    <a:pt x="841" y="547"/>
                    <a:pt x="839" y="546"/>
                  </a:cubicBezTo>
                  <a:cubicBezTo>
                    <a:pt x="839" y="548"/>
                    <a:pt x="839" y="552"/>
                    <a:pt x="835" y="549"/>
                  </a:cubicBezTo>
                  <a:cubicBezTo>
                    <a:pt x="836" y="548"/>
                    <a:pt x="838" y="547"/>
                    <a:pt x="838" y="546"/>
                  </a:cubicBezTo>
                  <a:cubicBezTo>
                    <a:pt x="836" y="548"/>
                    <a:pt x="830" y="545"/>
                    <a:pt x="828" y="547"/>
                  </a:cubicBezTo>
                  <a:cubicBezTo>
                    <a:pt x="830" y="548"/>
                    <a:pt x="831" y="548"/>
                    <a:pt x="833" y="549"/>
                  </a:cubicBezTo>
                  <a:cubicBezTo>
                    <a:pt x="834" y="553"/>
                    <a:pt x="828" y="554"/>
                    <a:pt x="827" y="559"/>
                  </a:cubicBezTo>
                  <a:cubicBezTo>
                    <a:pt x="827" y="559"/>
                    <a:pt x="828" y="560"/>
                    <a:pt x="829" y="561"/>
                  </a:cubicBezTo>
                  <a:cubicBezTo>
                    <a:pt x="827" y="563"/>
                    <a:pt x="827" y="564"/>
                    <a:pt x="825" y="564"/>
                  </a:cubicBezTo>
                  <a:cubicBezTo>
                    <a:pt x="827" y="566"/>
                    <a:pt x="828" y="564"/>
                    <a:pt x="830" y="566"/>
                  </a:cubicBezTo>
                  <a:cubicBezTo>
                    <a:pt x="828" y="567"/>
                    <a:pt x="823" y="565"/>
                    <a:pt x="825" y="569"/>
                  </a:cubicBezTo>
                  <a:cubicBezTo>
                    <a:pt x="826" y="571"/>
                    <a:pt x="825" y="568"/>
                    <a:pt x="826" y="568"/>
                  </a:cubicBezTo>
                  <a:cubicBezTo>
                    <a:pt x="827" y="572"/>
                    <a:pt x="826" y="572"/>
                    <a:pt x="825" y="573"/>
                  </a:cubicBezTo>
                  <a:cubicBezTo>
                    <a:pt x="826" y="570"/>
                    <a:pt x="824" y="570"/>
                    <a:pt x="821" y="568"/>
                  </a:cubicBezTo>
                  <a:cubicBezTo>
                    <a:pt x="819" y="569"/>
                    <a:pt x="822" y="571"/>
                    <a:pt x="820" y="572"/>
                  </a:cubicBezTo>
                  <a:cubicBezTo>
                    <a:pt x="817" y="570"/>
                    <a:pt x="815" y="572"/>
                    <a:pt x="812" y="570"/>
                  </a:cubicBezTo>
                  <a:cubicBezTo>
                    <a:pt x="817" y="571"/>
                    <a:pt x="823" y="567"/>
                    <a:pt x="825" y="560"/>
                  </a:cubicBezTo>
                  <a:cubicBezTo>
                    <a:pt x="824" y="562"/>
                    <a:pt x="820" y="562"/>
                    <a:pt x="819" y="566"/>
                  </a:cubicBezTo>
                  <a:cubicBezTo>
                    <a:pt x="818" y="564"/>
                    <a:pt x="817" y="567"/>
                    <a:pt x="816" y="564"/>
                  </a:cubicBezTo>
                  <a:cubicBezTo>
                    <a:pt x="811" y="568"/>
                    <a:pt x="808" y="568"/>
                    <a:pt x="807" y="573"/>
                  </a:cubicBezTo>
                  <a:cubicBezTo>
                    <a:pt x="806" y="573"/>
                    <a:pt x="806" y="572"/>
                    <a:pt x="805" y="571"/>
                  </a:cubicBezTo>
                  <a:cubicBezTo>
                    <a:pt x="804" y="575"/>
                    <a:pt x="800" y="573"/>
                    <a:pt x="801" y="577"/>
                  </a:cubicBezTo>
                  <a:cubicBezTo>
                    <a:pt x="802" y="581"/>
                    <a:pt x="803" y="576"/>
                    <a:pt x="804" y="579"/>
                  </a:cubicBezTo>
                  <a:cubicBezTo>
                    <a:pt x="804" y="582"/>
                    <a:pt x="802" y="579"/>
                    <a:pt x="801" y="581"/>
                  </a:cubicBezTo>
                  <a:cubicBezTo>
                    <a:pt x="800" y="582"/>
                    <a:pt x="803" y="582"/>
                    <a:pt x="803" y="584"/>
                  </a:cubicBezTo>
                  <a:cubicBezTo>
                    <a:pt x="802" y="587"/>
                    <a:pt x="800" y="586"/>
                    <a:pt x="798" y="585"/>
                  </a:cubicBezTo>
                  <a:cubicBezTo>
                    <a:pt x="793" y="591"/>
                    <a:pt x="793" y="594"/>
                    <a:pt x="799" y="597"/>
                  </a:cubicBezTo>
                  <a:cubicBezTo>
                    <a:pt x="800" y="596"/>
                    <a:pt x="800" y="593"/>
                    <a:pt x="799" y="591"/>
                  </a:cubicBezTo>
                  <a:cubicBezTo>
                    <a:pt x="798" y="589"/>
                    <a:pt x="798" y="593"/>
                    <a:pt x="797" y="593"/>
                  </a:cubicBezTo>
                  <a:cubicBezTo>
                    <a:pt x="796" y="590"/>
                    <a:pt x="798" y="591"/>
                    <a:pt x="798" y="589"/>
                  </a:cubicBezTo>
                  <a:cubicBezTo>
                    <a:pt x="799" y="590"/>
                    <a:pt x="799" y="590"/>
                    <a:pt x="801" y="590"/>
                  </a:cubicBezTo>
                  <a:cubicBezTo>
                    <a:pt x="802" y="591"/>
                    <a:pt x="800" y="591"/>
                    <a:pt x="800" y="592"/>
                  </a:cubicBezTo>
                  <a:cubicBezTo>
                    <a:pt x="800" y="593"/>
                    <a:pt x="801" y="593"/>
                    <a:pt x="800" y="594"/>
                  </a:cubicBezTo>
                  <a:cubicBezTo>
                    <a:pt x="802" y="595"/>
                    <a:pt x="805" y="594"/>
                    <a:pt x="803" y="591"/>
                  </a:cubicBezTo>
                  <a:cubicBezTo>
                    <a:pt x="805" y="592"/>
                    <a:pt x="808" y="590"/>
                    <a:pt x="806" y="587"/>
                  </a:cubicBezTo>
                  <a:cubicBezTo>
                    <a:pt x="809" y="590"/>
                    <a:pt x="811" y="590"/>
                    <a:pt x="813" y="587"/>
                  </a:cubicBezTo>
                  <a:cubicBezTo>
                    <a:pt x="811" y="586"/>
                    <a:pt x="810" y="588"/>
                    <a:pt x="809" y="585"/>
                  </a:cubicBezTo>
                  <a:cubicBezTo>
                    <a:pt x="811" y="582"/>
                    <a:pt x="814" y="582"/>
                    <a:pt x="817" y="582"/>
                  </a:cubicBezTo>
                  <a:cubicBezTo>
                    <a:pt x="822" y="592"/>
                    <a:pt x="833" y="581"/>
                    <a:pt x="838" y="579"/>
                  </a:cubicBezTo>
                  <a:cubicBezTo>
                    <a:pt x="838" y="581"/>
                    <a:pt x="837" y="583"/>
                    <a:pt x="838" y="585"/>
                  </a:cubicBezTo>
                  <a:cubicBezTo>
                    <a:pt x="839" y="581"/>
                    <a:pt x="840" y="579"/>
                    <a:pt x="842" y="577"/>
                  </a:cubicBezTo>
                  <a:cubicBezTo>
                    <a:pt x="843" y="578"/>
                    <a:pt x="844" y="579"/>
                    <a:pt x="844" y="580"/>
                  </a:cubicBezTo>
                  <a:cubicBezTo>
                    <a:pt x="841" y="579"/>
                    <a:pt x="839" y="582"/>
                    <a:pt x="841" y="586"/>
                  </a:cubicBezTo>
                  <a:cubicBezTo>
                    <a:pt x="844" y="586"/>
                    <a:pt x="844" y="583"/>
                    <a:pt x="845" y="588"/>
                  </a:cubicBezTo>
                  <a:cubicBezTo>
                    <a:pt x="848" y="588"/>
                    <a:pt x="845" y="585"/>
                    <a:pt x="843" y="583"/>
                  </a:cubicBezTo>
                  <a:cubicBezTo>
                    <a:pt x="846" y="583"/>
                    <a:pt x="847" y="583"/>
                    <a:pt x="847" y="579"/>
                  </a:cubicBezTo>
                  <a:cubicBezTo>
                    <a:pt x="849" y="579"/>
                    <a:pt x="850" y="584"/>
                    <a:pt x="852" y="585"/>
                  </a:cubicBezTo>
                  <a:cubicBezTo>
                    <a:pt x="854" y="588"/>
                    <a:pt x="854" y="590"/>
                    <a:pt x="851" y="591"/>
                  </a:cubicBezTo>
                  <a:cubicBezTo>
                    <a:pt x="854" y="595"/>
                    <a:pt x="854" y="595"/>
                    <a:pt x="854" y="595"/>
                  </a:cubicBezTo>
                  <a:cubicBezTo>
                    <a:pt x="853" y="597"/>
                    <a:pt x="852" y="595"/>
                    <a:pt x="852" y="596"/>
                  </a:cubicBezTo>
                  <a:cubicBezTo>
                    <a:pt x="855" y="598"/>
                    <a:pt x="856" y="602"/>
                    <a:pt x="854" y="605"/>
                  </a:cubicBezTo>
                  <a:cubicBezTo>
                    <a:pt x="852" y="603"/>
                    <a:pt x="854" y="602"/>
                    <a:pt x="853" y="601"/>
                  </a:cubicBezTo>
                  <a:cubicBezTo>
                    <a:pt x="845" y="610"/>
                    <a:pt x="834" y="610"/>
                    <a:pt x="826" y="611"/>
                  </a:cubicBezTo>
                  <a:cubicBezTo>
                    <a:pt x="826" y="613"/>
                    <a:pt x="826" y="615"/>
                    <a:pt x="824" y="616"/>
                  </a:cubicBezTo>
                  <a:cubicBezTo>
                    <a:pt x="823" y="615"/>
                    <a:pt x="822" y="615"/>
                    <a:pt x="821" y="615"/>
                  </a:cubicBezTo>
                  <a:cubicBezTo>
                    <a:pt x="821" y="614"/>
                    <a:pt x="822" y="614"/>
                    <a:pt x="822" y="613"/>
                  </a:cubicBezTo>
                  <a:cubicBezTo>
                    <a:pt x="817" y="610"/>
                    <a:pt x="816" y="612"/>
                    <a:pt x="811" y="616"/>
                  </a:cubicBezTo>
                  <a:cubicBezTo>
                    <a:pt x="812" y="619"/>
                    <a:pt x="813" y="616"/>
                    <a:pt x="815" y="619"/>
                  </a:cubicBezTo>
                  <a:cubicBezTo>
                    <a:pt x="813" y="618"/>
                    <a:pt x="813" y="618"/>
                    <a:pt x="812" y="620"/>
                  </a:cubicBezTo>
                  <a:cubicBezTo>
                    <a:pt x="811" y="619"/>
                    <a:pt x="811" y="618"/>
                    <a:pt x="811" y="617"/>
                  </a:cubicBezTo>
                  <a:cubicBezTo>
                    <a:pt x="810" y="621"/>
                    <a:pt x="806" y="616"/>
                    <a:pt x="805" y="620"/>
                  </a:cubicBezTo>
                  <a:cubicBezTo>
                    <a:pt x="803" y="621"/>
                    <a:pt x="805" y="617"/>
                    <a:pt x="803" y="617"/>
                  </a:cubicBezTo>
                  <a:cubicBezTo>
                    <a:pt x="802" y="616"/>
                    <a:pt x="805" y="615"/>
                    <a:pt x="806" y="614"/>
                  </a:cubicBezTo>
                  <a:cubicBezTo>
                    <a:pt x="803" y="610"/>
                    <a:pt x="802" y="616"/>
                    <a:pt x="800" y="615"/>
                  </a:cubicBezTo>
                  <a:cubicBezTo>
                    <a:pt x="802" y="612"/>
                    <a:pt x="798" y="614"/>
                    <a:pt x="798" y="611"/>
                  </a:cubicBezTo>
                  <a:cubicBezTo>
                    <a:pt x="795" y="613"/>
                    <a:pt x="796" y="616"/>
                    <a:pt x="792" y="614"/>
                  </a:cubicBezTo>
                  <a:cubicBezTo>
                    <a:pt x="791" y="615"/>
                    <a:pt x="792" y="616"/>
                    <a:pt x="792" y="617"/>
                  </a:cubicBezTo>
                  <a:cubicBezTo>
                    <a:pt x="793" y="619"/>
                    <a:pt x="796" y="618"/>
                    <a:pt x="795" y="616"/>
                  </a:cubicBezTo>
                  <a:cubicBezTo>
                    <a:pt x="797" y="622"/>
                    <a:pt x="788" y="616"/>
                    <a:pt x="783" y="618"/>
                  </a:cubicBezTo>
                  <a:cubicBezTo>
                    <a:pt x="782" y="612"/>
                    <a:pt x="791" y="615"/>
                    <a:pt x="792" y="608"/>
                  </a:cubicBezTo>
                  <a:cubicBezTo>
                    <a:pt x="797" y="610"/>
                    <a:pt x="794" y="604"/>
                    <a:pt x="798" y="605"/>
                  </a:cubicBezTo>
                  <a:cubicBezTo>
                    <a:pt x="798" y="606"/>
                    <a:pt x="797" y="607"/>
                    <a:pt x="796" y="609"/>
                  </a:cubicBezTo>
                  <a:cubicBezTo>
                    <a:pt x="800" y="611"/>
                    <a:pt x="800" y="606"/>
                    <a:pt x="804" y="605"/>
                  </a:cubicBezTo>
                  <a:cubicBezTo>
                    <a:pt x="800" y="604"/>
                    <a:pt x="797" y="603"/>
                    <a:pt x="793" y="602"/>
                  </a:cubicBezTo>
                  <a:cubicBezTo>
                    <a:pt x="792" y="603"/>
                    <a:pt x="794" y="605"/>
                    <a:pt x="792" y="606"/>
                  </a:cubicBezTo>
                  <a:cubicBezTo>
                    <a:pt x="790" y="603"/>
                    <a:pt x="790" y="603"/>
                    <a:pt x="790" y="603"/>
                  </a:cubicBezTo>
                  <a:cubicBezTo>
                    <a:pt x="788" y="604"/>
                    <a:pt x="790" y="607"/>
                    <a:pt x="788" y="608"/>
                  </a:cubicBezTo>
                  <a:cubicBezTo>
                    <a:pt x="789" y="605"/>
                    <a:pt x="786" y="606"/>
                    <a:pt x="784" y="603"/>
                  </a:cubicBezTo>
                  <a:cubicBezTo>
                    <a:pt x="781" y="604"/>
                    <a:pt x="785" y="605"/>
                    <a:pt x="785" y="608"/>
                  </a:cubicBezTo>
                  <a:cubicBezTo>
                    <a:pt x="782" y="611"/>
                    <a:pt x="778" y="610"/>
                    <a:pt x="775" y="613"/>
                  </a:cubicBezTo>
                  <a:cubicBezTo>
                    <a:pt x="774" y="613"/>
                    <a:pt x="776" y="615"/>
                    <a:pt x="776" y="616"/>
                  </a:cubicBezTo>
                  <a:cubicBezTo>
                    <a:pt x="777" y="614"/>
                    <a:pt x="779" y="611"/>
                    <a:pt x="781" y="613"/>
                  </a:cubicBezTo>
                  <a:cubicBezTo>
                    <a:pt x="780" y="612"/>
                    <a:pt x="777" y="619"/>
                    <a:pt x="781" y="618"/>
                  </a:cubicBezTo>
                  <a:cubicBezTo>
                    <a:pt x="780" y="620"/>
                    <a:pt x="779" y="620"/>
                    <a:pt x="779" y="625"/>
                  </a:cubicBezTo>
                  <a:cubicBezTo>
                    <a:pt x="778" y="623"/>
                    <a:pt x="779" y="623"/>
                    <a:pt x="778" y="621"/>
                  </a:cubicBezTo>
                  <a:cubicBezTo>
                    <a:pt x="777" y="622"/>
                    <a:pt x="777" y="623"/>
                    <a:pt x="777" y="623"/>
                  </a:cubicBezTo>
                  <a:cubicBezTo>
                    <a:pt x="780" y="628"/>
                    <a:pt x="780" y="627"/>
                    <a:pt x="783" y="629"/>
                  </a:cubicBezTo>
                  <a:cubicBezTo>
                    <a:pt x="781" y="627"/>
                    <a:pt x="782" y="631"/>
                    <a:pt x="780" y="630"/>
                  </a:cubicBezTo>
                  <a:cubicBezTo>
                    <a:pt x="781" y="639"/>
                    <a:pt x="781" y="647"/>
                    <a:pt x="774" y="650"/>
                  </a:cubicBezTo>
                  <a:cubicBezTo>
                    <a:pt x="775" y="657"/>
                    <a:pt x="770" y="662"/>
                    <a:pt x="771" y="669"/>
                  </a:cubicBezTo>
                  <a:cubicBezTo>
                    <a:pt x="770" y="670"/>
                    <a:pt x="766" y="671"/>
                    <a:pt x="769" y="674"/>
                  </a:cubicBezTo>
                  <a:cubicBezTo>
                    <a:pt x="768" y="674"/>
                    <a:pt x="767" y="674"/>
                    <a:pt x="766" y="674"/>
                  </a:cubicBezTo>
                  <a:cubicBezTo>
                    <a:pt x="764" y="675"/>
                    <a:pt x="769" y="674"/>
                    <a:pt x="768" y="676"/>
                  </a:cubicBezTo>
                  <a:cubicBezTo>
                    <a:pt x="766" y="679"/>
                    <a:pt x="767" y="675"/>
                    <a:pt x="766" y="676"/>
                  </a:cubicBezTo>
                  <a:cubicBezTo>
                    <a:pt x="766" y="678"/>
                    <a:pt x="767" y="680"/>
                    <a:pt x="767" y="682"/>
                  </a:cubicBezTo>
                  <a:cubicBezTo>
                    <a:pt x="764" y="685"/>
                    <a:pt x="757" y="689"/>
                    <a:pt x="755" y="694"/>
                  </a:cubicBezTo>
                  <a:cubicBezTo>
                    <a:pt x="754" y="694"/>
                    <a:pt x="753" y="693"/>
                    <a:pt x="752" y="692"/>
                  </a:cubicBezTo>
                  <a:cubicBezTo>
                    <a:pt x="747" y="704"/>
                    <a:pt x="735" y="701"/>
                    <a:pt x="728" y="708"/>
                  </a:cubicBezTo>
                  <a:cubicBezTo>
                    <a:pt x="725" y="706"/>
                    <a:pt x="725" y="708"/>
                    <a:pt x="721" y="710"/>
                  </a:cubicBezTo>
                  <a:cubicBezTo>
                    <a:pt x="721" y="709"/>
                    <a:pt x="720" y="709"/>
                    <a:pt x="719" y="707"/>
                  </a:cubicBezTo>
                  <a:cubicBezTo>
                    <a:pt x="715" y="713"/>
                    <a:pt x="708" y="710"/>
                    <a:pt x="703" y="714"/>
                  </a:cubicBezTo>
                  <a:cubicBezTo>
                    <a:pt x="703" y="713"/>
                    <a:pt x="702" y="713"/>
                    <a:pt x="702" y="712"/>
                  </a:cubicBezTo>
                  <a:cubicBezTo>
                    <a:pt x="700" y="716"/>
                    <a:pt x="698" y="712"/>
                    <a:pt x="696" y="717"/>
                  </a:cubicBezTo>
                  <a:cubicBezTo>
                    <a:pt x="694" y="715"/>
                    <a:pt x="692" y="716"/>
                    <a:pt x="692" y="718"/>
                  </a:cubicBezTo>
                  <a:cubicBezTo>
                    <a:pt x="691" y="716"/>
                    <a:pt x="690" y="717"/>
                    <a:pt x="689" y="715"/>
                  </a:cubicBezTo>
                  <a:cubicBezTo>
                    <a:pt x="687" y="715"/>
                    <a:pt x="689" y="718"/>
                    <a:pt x="687" y="718"/>
                  </a:cubicBezTo>
                  <a:cubicBezTo>
                    <a:pt x="681" y="716"/>
                    <a:pt x="673" y="716"/>
                    <a:pt x="668" y="721"/>
                  </a:cubicBezTo>
                  <a:cubicBezTo>
                    <a:pt x="664" y="717"/>
                    <a:pt x="660" y="717"/>
                    <a:pt x="656" y="718"/>
                  </a:cubicBezTo>
                  <a:cubicBezTo>
                    <a:pt x="656" y="716"/>
                    <a:pt x="655" y="714"/>
                    <a:pt x="654" y="712"/>
                  </a:cubicBezTo>
                  <a:cubicBezTo>
                    <a:pt x="647" y="709"/>
                    <a:pt x="643" y="721"/>
                    <a:pt x="637" y="717"/>
                  </a:cubicBezTo>
                  <a:cubicBezTo>
                    <a:pt x="645" y="714"/>
                    <a:pt x="653" y="707"/>
                    <a:pt x="660" y="702"/>
                  </a:cubicBezTo>
                  <a:cubicBezTo>
                    <a:pt x="665" y="688"/>
                    <a:pt x="680" y="685"/>
                    <a:pt x="690" y="675"/>
                  </a:cubicBezTo>
                  <a:cubicBezTo>
                    <a:pt x="703" y="674"/>
                    <a:pt x="711" y="665"/>
                    <a:pt x="718" y="653"/>
                  </a:cubicBezTo>
                  <a:cubicBezTo>
                    <a:pt x="716" y="649"/>
                    <a:pt x="714" y="652"/>
                    <a:pt x="712" y="648"/>
                  </a:cubicBezTo>
                  <a:cubicBezTo>
                    <a:pt x="718" y="644"/>
                    <a:pt x="722" y="643"/>
                    <a:pt x="727" y="636"/>
                  </a:cubicBezTo>
                  <a:cubicBezTo>
                    <a:pt x="726" y="635"/>
                    <a:pt x="725" y="635"/>
                    <a:pt x="724" y="635"/>
                  </a:cubicBezTo>
                  <a:cubicBezTo>
                    <a:pt x="726" y="640"/>
                    <a:pt x="717" y="636"/>
                    <a:pt x="719" y="640"/>
                  </a:cubicBezTo>
                  <a:cubicBezTo>
                    <a:pt x="711" y="638"/>
                    <a:pt x="709" y="647"/>
                    <a:pt x="700" y="644"/>
                  </a:cubicBezTo>
                  <a:cubicBezTo>
                    <a:pt x="699" y="645"/>
                    <a:pt x="702" y="647"/>
                    <a:pt x="701" y="649"/>
                  </a:cubicBezTo>
                  <a:cubicBezTo>
                    <a:pt x="699" y="644"/>
                    <a:pt x="695" y="649"/>
                    <a:pt x="695" y="652"/>
                  </a:cubicBezTo>
                  <a:cubicBezTo>
                    <a:pt x="694" y="645"/>
                    <a:pt x="688" y="652"/>
                    <a:pt x="685" y="652"/>
                  </a:cubicBezTo>
                  <a:cubicBezTo>
                    <a:pt x="685" y="651"/>
                    <a:pt x="686" y="651"/>
                    <a:pt x="685" y="650"/>
                  </a:cubicBezTo>
                  <a:cubicBezTo>
                    <a:pt x="683" y="650"/>
                    <a:pt x="682" y="651"/>
                    <a:pt x="682" y="654"/>
                  </a:cubicBezTo>
                  <a:cubicBezTo>
                    <a:pt x="681" y="655"/>
                    <a:pt x="680" y="652"/>
                    <a:pt x="679" y="651"/>
                  </a:cubicBezTo>
                  <a:cubicBezTo>
                    <a:pt x="675" y="655"/>
                    <a:pt x="669" y="651"/>
                    <a:pt x="665" y="657"/>
                  </a:cubicBezTo>
                  <a:cubicBezTo>
                    <a:pt x="664" y="655"/>
                    <a:pt x="663" y="655"/>
                    <a:pt x="662" y="653"/>
                  </a:cubicBezTo>
                  <a:cubicBezTo>
                    <a:pt x="661" y="654"/>
                    <a:pt x="659" y="655"/>
                    <a:pt x="658" y="654"/>
                  </a:cubicBezTo>
                  <a:cubicBezTo>
                    <a:pt x="657" y="654"/>
                    <a:pt x="658" y="657"/>
                    <a:pt x="659" y="656"/>
                  </a:cubicBezTo>
                  <a:cubicBezTo>
                    <a:pt x="660" y="658"/>
                    <a:pt x="657" y="655"/>
                    <a:pt x="656" y="657"/>
                  </a:cubicBezTo>
                  <a:cubicBezTo>
                    <a:pt x="655" y="656"/>
                    <a:pt x="656" y="656"/>
                    <a:pt x="654" y="655"/>
                  </a:cubicBezTo>
                  <a:cubicBezTo>
                    <a:pt x="654" y="658"/>
                    <a:pt x="648" y="657"/>
                    <a:pt x="650" y="661"/>
                  </a:cubicBezTo>
                  <a:cubicBezTo>
                    <a:pt x="646" y="656"/>
                    <a:pt x="645" y="659"/>
                    <a:pt x="642" y="659"/>
                  </a:cubicBezTo>
                  <a:cubicBezTo>
                    <a:pt x="641" y="658"/>
                    <a:pt x="644" y="657"/>
                    <a:pt x="645" y="656"/>
                  </a:cubicBezTo>
                  <a:cubicBezTo>
                    <a:pt x="644" y="653"/>
                    <a:pt x="642" y="653"/>
                    <a:pt x="640" y="654"/>
                  </a:cubicBezTo>
                  <a:cubicBezTo>
                    <a:pt x="639" y="650"/>
                    <a:pt x="645" y="654"/>
                    <a:pt x="645" y="649"/>
                  </a:cubicBezTo>
                  <a:cubicBezTo>
                    <a:pt x="643" y="649"/>
                    <a:pt x="641" y="652"/>
                    <a:pt x="639" y="648"/>
                  </a:cubicBezTo>
                  <a:cubicBezTo>
                    <a:pt x="638" y="649"/>
                    <a:pt x="640" y="652"/>
                    <a:pt x="637" y="652"/>
                  </a:cubicBezTo>
                  <a:cubicBezTo>
                    <a:pt x="636" y="654"/>
                    <a:pt x="639" y="652"/>
                    <a:pt x="639" y="655"/>
                  </a:cubicBezTo>
                  <a:cubicBezTo>
                    <a:pt x="636" y="654"/>
                    <a:pt x="635" y="654"/>
                    <a:pt x="632" y="652"/>
                  </a:cubicBezTo>
                  <a:cubicBezTo>
                    <a:pt x="633" y="651"/>
                    <a:pt x="633" y="650"/>
                    <a:pt x="633" y="649"/>
                  </a:cubicBezTo>
                  <a:cubicBezTo>
                    <a:pt x="632" y="648"/>
                    <a:pt x="632" y="648"/>
                    <a:pt x="631" y="647"/>
                  </a:cubicBezTo>
                  <a:cubicBezTo>
                    <a:pt x="630" y="651"/>
                    <a:pt x="628" y="648"/>
                    <a:pt x="627" y="651"/>
                  </a:cubicBezTo>
                  <a:cubicBezTo>
                    <a:pt x="627" y="648"/>
                    <a:pt x="625" y="646"/>
                    <a:pt x="623" y="648"/>
                  </a:cubicBezTo>
                  <a:cubicBezTo>
                    <a:pt x="621" y="648"/>
                    <a:pt x="625" y="646"/>
                    <a:pt x="626" y="645"/>
                  </a:cubicBezTo>
                  <a:cubicBezTo>
                    <a:pt x="622" y="644"/>
                    <a:pt x="620" y="647"/>
                    <a:pt x="617" y="649"/>
                  </a:cubicBezTo>
                  <a:cubicBezTo>
                    <a:pt x="616" y="646"/>
                    <a:pt x="614" y="646"/>
                    <a:pt x="616" y="644"/>
                  </a:cubicBezTo>
                  <a:cubicBezTo>
                    <a:pt x="613" y="645"/>
                    <a:pt x="611" y="648"/>
                    <a:pt x="613" y="653"/>
                  </a:cubicBezTo>
                  <a:cubicBezTo>
                    <a:pt x="612" y="654"/>
                    <a:pt x="607" y="652"/>
                    <a:pt x="608" y="655"/>
                  </a:cubicBezTo>
                  <a:cubicBezTo>
                    <a:pt x="609" y="658"/>
                    <a:pt x="610" y="655"/>
                    <a:pt x="611" y="656"/>
                  </a:cubicBezTo>
                  <a:cubicBezTo>
                    <a:pt x="611" y="660"/>
                    <a:pt x="607" y="654"/>
                    <a:pt x="604" y="654"/>
                  </a:cubicBezTo>
                  <a:cubicBezTo>
                    <a:pt x="603" y="654"/>
                    <a:pt x="604" y="657"/>
                    <a:pt x="605" y="657"/>
                  </a:cubicBezTo>
                  <a:cubicBezTo>
                    <a:pt x="605" y="659"/>
                    <a:pt x="602" y="656"/>
                    <a:pt x="603" y="654"/>
                  </a:cubicBezTo>
                  <a:cubicBezTo>
                    <a:pt x="600" y="652"/>
                    <a:pt x="601" y="659"/>
                    <a:pt x="598" y="653"/>
                  </a:cubicBezTo>
                  <a:cubicBezTo>
                    <a:pt x="597" y="655"/>
                    <a:pt x="599" y="658"/>
                    <a:pt x="599" y="659"/>
                  </a:cubicBezTo>
                  <a:cubicBezTo>
                    <a:pt x="598" y="659"/>
                    <a:pt x="594" y="661"/>
                    <a:pt x="593" y="661"/>
                  </a:cubicBezTo>
                  <a:cubicBezTo>
                    <a:pt x="592" y="659"/>
                    <a:pt x="596" y="661"/>
                    <a:pt x="597" y="659"/>
                  </a:cubicBezTo>
                  <a:cubicBezTo>
                    <a:pt x="596" y="657"/>
                    <a:pt x="595" y="656"/>
                    <a:pt x="594" y="657"/>
                  </a:cubicBezTo>
                  <a:cubicBezTo>
                    <a:pt x="594" y="654"/>
                    <a:pt x="596" y="656"/>
                    <a:pt x="597" y="657"/>
                  </a:cubicBezTo>
                  <a:cubicBezTo>
                    <a:pt x="598" y="656"/>
                    <a:pt x="597" y="654"/>
                    <a:pt x="596" y="653"/>
                  </a:cubicBezTo>
                  <a:cubicBezTo>
                    <a:pt x="588" y="658"/>
                    <a:pt x="571" y="659"/>
                    <a:pt x="563" y="668"/>
                  </a:cubicBezTo>
                  <a:cubicBezTo>
                    <a:pt x="561" y="662"/>
                    <a:pt x="552" y="667"/>
                    <a:pt x="553" y="671"/>
                  </a:cubicBezTo>
                  <a:cubicBezTo>
                    <a:pt x="552" y="671"/>
                    <a:pt x="551" y="669"/>
                    <a:pt x="550" y="669"/>
                  </a:cubicBezTo>
                  <a:cubicBezTo>
                    <a:pt x="551" y="673"/>
                    <a:pt x="547" y="669"/>
                    <a:pt x="547" y="672"/>
                  </a:cubicBezTo>
                  <a:cubicBezTo>
                    <a:pt x="544" y="672"/>
                    <a:pt x="549" y="671"/>
                    <a:pt x="546" y="669"/>
                  </a:cubicBezTo>
                  <a:cubicBezTo>
                    <a:pt x="543" y="667"/>
                    <a:pt x="546" y="673"/>
                    <a:pt x="543" y="672"/>
                  </a:cubicBezTo>
                  <a:cubicBezTo>
                    <a:pt x="542" y="671"/>
                    <a:pt x="543" y="671"/>
                    <a:pt x="543" y="670"/>
                  </a:cubicBezTo>
                  <a:cubicBezTo>
                    <a:pt x="540" y="669"/>
                    <a:pt x="536" y="671"/>
                    <a:pt x="538" y="675"/>
                  </a:cubicBezTo>
                  <a:cubicBezTo>
                    <a:pt x="534" y="672"/>
                    <a:pt x="533" y="669"/>
                    <a:pt x="529" y="669"/>
                  </a:cubicBezTo>
                  <a:cubicBezTo>
                    <a:pt x="528" y="669"/>
                    <a:pt x="530" y="671"/>
                    <a:pt x="528" y="672"/>
                  </a:cubicBezTo>
                  <a:cubicBezTo>
                    <a:pt x="526" y="670"/>
                    <a:pt x="523" y="671"/>
                    <a:pt x="522" y="673"/>
                  </a:cubicBezTo>
                  <a:cubicBezTo>
                    <a:pt x="517" y="666"/>
                    <a:pt x="514" y="675"/>
                    <a:pt x="510" y="673"/>
                  </a:cubicBezTo>
                  <a:cubicBezTo>
                    <a:pt x="509" y="678"/>
                    <a:pt x="499" y="681"/>
                    <a:pt x="497" y="680"/>
                  </a:cubicBezTo>
                  <a:cubicBezTo>
                    <a:pt x="496" y="677"/>
                    <a:pt x="498" y="678"/>
                    <a:pt x="499" y="679"/>
                  </a:cubicBezTo>
                  <a:cubicBezTo>
                    <a:pt x="500" y="677"/>
                    <a:pt x="496" y="676"/>
                    <a:pt x="499" y="675"/>
                  </a:cubicBezTo>
                  <a:cubicBezTo>
                    <a:pt x="499" y="676"/>
                    <a:pt x="500" y="678"/>
                    <a:pt x="501" y="678"/>
                  </a:cubicBezTo>
                  <a:cubicBezTo>
                    <a:pt x="500" y="676"/>
                    <a:pt x="504" y="676"/>
                    <a:pt x="505" y="675"/>
                  </a:cubicBezTo>
                  <a:cubicBezTo>
                    <a:pt x="506" y="675"/>
                    <a:pt x="506" y="674"/>
                    <a:pt x="505" y="673"/>
                  </a:cubicBezTo>
                  <a:cubicBezTo>
                    <a:pt x="502" y="670"/>
                    <a:pt x="497" y="674"/>
                    <a:pt x="498" y="676"/>
                  </a:cubicBezTo>
                  <a:cubicBezTo>
                    <a:pt x="496" y="676"/>
                    <a:pt x="493" y="675"/>
                    <a:pt x="493" y="678"/>
                  </a:cubicBezTo>
                  <a:cubicBezTo>
                    <a:pt x="490" y="677"/>
                    <a:pt x="494" y="675"/>
                    <a:pt x="495" y="674"/>
                  </a:cubicBezTo>
                  <a:cubicBezTo>
                    <a:pt x="493" y="671"/>
                    <a:pt x="493" y="671"/>
                    <a:pt x="493" y="671"/>
                  </a:cubicBezTo>
                  <a:cubicBezTo>
                    <a:pt x="492" y="672"/>
                    <a:pt x="494" y="674"/>
                    <a:pt x="492" y="675"/>
                  </a:cubicBezTo>
                  <a:cubicBezTo>
                    <a:pt x="492" y="670"/>
                    <a:pt x="489" y="673"/>
                    <a:pt x="488" y="675"/>
                  </a:cubicBezTo>
                  <a:cubicBezTo>
                    <a:pt x="486" y="672"/>
                    <a:pt x="491" y="672"/>
                    <a:pt x="492" y="670"/>
                  </a:cubicBezTo>
                  <a:cubicBezTo>
                    <a:pt x="490" y="668"/>
                    <a:pt x="490" y="669"/>
                    <a:pt x="488" y="668"/>
                  </a:cubicBezTo>
                  <a:cubicBezTo>
                    <a:pt x="491" y="671"/>
                    <a:pt x="481" y="676"/>
                    <a:pt x="478" y="675"/>
                  </a:cubicBezTo>
                  <a:cubicBezTo>
                    <a:pt x="476" y="680"/>
                    <a:pt x="468" y="681"/>
                    <a:pt x="467" y="685"/>
                  </a:cubicBezTo>
                  <a:cubicBezTo>
                    <a:pt x="469" y="686"/>
                    <a:pt x="469" y="685"/>
                    <a:pt x="470" y="684"/>
                  </a:cubicBezTo>
                  <a:cubicBezTo>
                    <a:pt x="472" y="686"/>
                    <a:pt x="470" y="686"/>
                    <a:pt x="469" y="687"/>
                  </a:cubicBezTo>
                  <a:cubicBezTo>
                    <a:pt x="470" y="689"/>
                    <a:pt x="472" y="688"/>
                    <a:pt x="473" y="688"/>
                  </a:cubicBezTo>
                  <a:cubicBezTo>
                    <a:pt x="471" y="685"/>
                    <a:pt x="475" y="688"/>
                    <a:pt x="473" y="685"/>
                  </a:cubicBezTo>
                  <a:cubicBezTo>
                    <a:pt x="474" y="685"/>
                    <a:pt x="475" y="686"/>
                    <a:pt x="476" y="687"/>
                  </a:cubicBezTo>
                  <a:cubicBezTo>
                    <a:pt x="474" y="689"/>
                    <a:pt x="474" y="689"/>
                    <a:pt x="474" y="689"/>
                  </a:cubicBezTo>
                  <a:cubicBezTo>
                    <a:pt x="475" y="691"/>
                    <a:pt x="476" y="687"/>
                    <a:pt x="478" y="690"/>
                  </a:cubicBezTo>
                  <a:cubicBezTo>
                    <a:pt x="472" y="692"/>
                    <a:pt x="472" y="691"/>
                    <a:pt x="466" y="696"/>
                  </a:cubicBezTo>
                  <a:cubicBezTo>
                    <a:pt x="466" y="694"/>
                    <a:pt x="467" y="693"/>
                    <a:pt x="465" y="691"/>
                  </a:cubicBezTo>
                  <a:cubicBezTo>
                    <a:pt x="466" y="689"/>
                    <a:pt x="467" y="690"/>
                    <a:pt x="467" y="687"/>
                  </a:cubicBezTo>
                  <a:cubicBezTo>
                    <a:pt x="465" y="685"/>
                    <a:pt x="465" y="685"/>
                    <a:pt x="463" y="683"/>
                  </a:cubicBezTo>
                  <a:cubicBezTo>
                    <a:pt x="463" y="684"/>
                    <a:pt x="463" y="684"/>
                    <a:pt x="464" y="684"/>
                  </a:cubicBezTo>
                  <a:cubicBezTo>
                    <a:pt x="464" y="688"/>
                    <a:pt x="458" y="685"/>
                    <a:pt x="460" y="689"/>
                  </a:cubicBezTo>
                  <a:cubicBezTo>
                    <a:pt x="459" y="688"/>
                    <a:pt x="459" y="688"/>
                    <a:pt x="458" y="690"/>
                  </a:cubicBezTo>
                  <a:cubicBezTo>
                    <a:pt x="457" y="687"/>
                    <a:pt x="454" y="689"/>
                    <a:pt x="456" y="687"/>
                  </a:cubicBezTo>
                  <a:cubicBezTo>
                    <a:pt x="453" y="688"/>
                    <a:pt x="450" y="692"/>
                    <a:pt x="446" y="694"/>
                  </a:cubicBezTo>
                  <a:cubicBezTo>
                    <a:pt x="450" y="685"/>
                    <a:pt x="434" y="696"/>
                    <a:pt x="432" y="701"/>
                  </a:cubicBezTo>
                  <a:cubicBezTo>
                    <a:pt x="430" y="700"/>
                    <a:pt x="427" y="702"/>
                    <a:pt x="425" y="704"/>
                  </a:cubicBezTo>
                  <a:cubicBezTo>
                    <a:pt x="424" y="704"/>
                    <a:pt x="422" y="706"/>
                    <a:pt x="421" y="707"/>
                  </a:cubicBezTo>
                  <a:cubicBezTo>
                    <a:pt x="421" y="707"/>
                    <a:pt x="420" y="708"/>
                    <a:pt x="420" y="708"/>
                  </a:cubicBezTo>
                  <a:cubicBezTo>
                    <a:pt x="420" y="708"/>
                    <a:pt x="420" y="710"/>
                    <a:pt x="420" y="710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18" y="713"/>
                    <a:pt x="418" y="713"/>
                    <a:pt x="418" y="713"/>
                  </a:cubicBezTo>
                  <a:cubicBezTo>
                    <a:pt x="416" y="710"/>
                    <a:pt x="416" y="710"/>
                    <a:pt x="416" y="710"/>
                  </a:cubicBezTo>
                  <a:cubicBezTo>
                    <a:pt x="416" y="709"/>
                    <a:pt x="422" y="711"/>
                    <a:pt x="422" y="711"/>
                  </a:cubicBezTo>
                  <a:cubicBezTo>
                    <a:pt x="422" y="711"/>
                    <a:pt x="422" y="711"/>
                    <a:pt x="422" y="711"/>
                  </a:cubicBezTo>
                  <a:cubicBezTo>
                    <a:pt x="422" y="711"/>
                    <a:pt x="422" y="711"/>
                    <a:pt x="422" y="711"/>
                  </a:cubicBezTo>
                  <a:cubicBezTo>
                    <a:pt x="422" y="711"/>
                    <a:pt x="422" y="711"/>
                    <a:pt x="422" y="711"/>
                  </a:cubicBezTo>
                  <a:cubicBezTo>
                    <a:pt x="421" y="709"/>
                    <a:pt x="421" y="709"/>
                    <a:pt x="421" y="709"/>
                  </a:cubicBezTo>
                  <a:cubicBezTo>
                    <a:pt x="421" y="709"/>
                    <a:pt x="420" y="708"/>
                    <a:pt x="419" y="708"/>
                  </a:cubicBezTo>
                  <a:cubicBezTo>
                    <a:pt x="418" y="706"/>
                    <a:pt x="416" y="707"/>
                    <a:pt x="414" y="707"/>
                  </a:cubicBezTo>
                  <a:cubicBezTo>
                    <a:pt x="414" y="709"/>
                    <a:pt x="418" y="707"/>
                    <a:pt x="417" y="710"/>
                  </a:cubicBezTo>
                  <a:cubicBezTo>
                    <a:pt x="416" y="709"/>
                    <a:pt x="414" y="708"/>
                    <a:pt x="413" y="710"/>
                  </a:cubicBezTo>
                  <a:cubicBezTo>
                    <a:pt x="413" y="710"/>
                    <a:pt x="413" y="709"/>
                    <a:pt x="412" y="708"/>
                  </a:cubicBezTo>
                  <a:cubicBezTo>
                    <a:pt x="412" y="711"/>
                    <a:pt x="409" y="712"/>
                    <a:pt x="406" y="710"/>
                  </a:cubicBezTo>
                  <a:cubicBezTo>
                    <a:pt x="403" y="716"/>
                    <a:pt x="396" y="716"/>
                    <a:pt x="392" y="720"/>
                  </a:cubicBezTo>
                  <a:cubicBezTo>
                    <a:pt x="392" y="717"/>
                    <a:pt x="387" y="718"/>
                    <a:pt x="390" y="722"/>
                  </a:cubicBezTo>
                  <a:cubicBezTo>
                    <a:pt x="389" y="721"/>
                    <a:pt x="388" y="722"/>
                    <a:pt x="387" y="719"/>
                  </a:cubicBezTo>
                  <a:cubicBezTo>
                    <a:pt x="385" y="722"/>
                    <a:pt x="382" y="721"/>
                    <a:pt x="379" y="724"/>
                  </a:cubicBezTo>
                  <a:cubicBezTo>
                    <a:pt x="381" y="726"/>
                    <a:pt x="385" y="725"/>
                    <a:pt x="384" y="722"/>
                  </a:cubicBezTo>
                  <a:cubicBezTo>
                    <a:pt x="387" y="724"/>
                    <a:pt x="382" y="726"/>
                    <a:pt x="383" y="728"/>
                  </a:cubicBezTo>
                  <a:cubicBezTo>
                    <a:pt x="381" y="726"/>
                    <a:pt x="381" y="726"/>
                    <a:pt x="381" y="726"/>
                  </a:cubicBezTo>
                  <a:cubicBezTo>
                    <a:pt x="380" y="728"/>
                    <a:pt x="378" y="728"/>
                    <a:pt x="376" y="732"/>
                  </a:cubicBezTo>
                  <a:cubicBezTo>
                    <a:pt x="370" y="731"/>
                    <a:pt x="365" y="730"/>
                    <a:pt x="363" y="737"/>
                  </a:cubicBezTo>
                  <a:cubicBezTo>
                    <a:pt x="365" y="739"/>
                    <a:pt x="366" y="739"/>
                    <a:pt x="367" y="740"/>
                  </a:cubicBezTo>
                  <a:cubicBezTo>
                    <a:pt x="368" y="738"/>
                    <a:pt x="365" y="737"/>
                    <a:pt x="367" y="735"/>
                  </a:cubicBezTo>
                  <a:cubicBezTo>
                    <a:pt x="367" y="740"/>
                    <a:pt x="375" y="739"/>
                    <a:pt x="371" y="735"/>
                  </a:cubicBezTo>
                  <a:cubicBezTo>
                    <a:pt x="376" y="738"/>
                    <a:pt x="379" y="734"/>
                    <a:pt x="381" y="730"/>
                  </a:cubicBezTo>
                  <a:cubicBezTo>
                    <a:pt x="382" y="732"/>
                    <a:pt x="382" y="733"/>
                    <a:pt x="382" y="734"/>
                  </a:cubicBezTo>
                  <a:cubicBezTo>
                    <a:pt x="384" y="735"/>
                    <a:pt x="384" y="729"/>
                    <a:pt x="387" y="733"/>
                  </a:cubicBezTo>
                  <a:cubicBezTo>
                    <a:pt x="388" y="732"/>
                    <a:pt x="387" y="731"/>
                    <a:pt x="388" y="730"/>
                  </a:cubicBezTo>
                  <a:cubicBezTo>
                    <a:pt x="388" y="731"/>
                    <a:pt x="388" y="732"/>
                    <a:pt x="388" y="733"/>
                  </a:cubicBezTo>
                  <a:cubicBezTo>
                    <a:pt x="390" y="734"/>
                    <a:pt x="390" y="732"/>
                    <a:pt x="393" y="731"/>
                  </a:cubicBezTo>
                  <a:cubicBezTo>
                    <a:pt x="393" y="733"/>
                    <a:pt x="392" y="734"/>
                    <a:pt x="392" y="736"/>
                  </a:cubicBezTo>
                  <a:cubicBezTo>
                    <a:pt x="389" y="735"/>
                    <a:pt x="387" y="738"/>
                    <a:pt x="387" y="740"/>
                  </a:cubicBezTo>
                  <a:cubicBezTo>
                    <a:pt x="386" y="740"/>
                    <a:pt x="385" y="739"/>
                    <a:pt x="384" y="739"/>
                  </a:cubicBezTo>
                  <a:cubicBezTo>
                    <a:pt x="382" y="740"/>
                    <a:pt x="384" y="742"/>
                    <a:pt x="383" y="744"/>
                  </a:cubicBezTo>
                  <a:cubicBezTo>
                    <a:pt x="381" y="743"/>
                    <a:pt x="380" y="744"/>
                    <a:pt x="379" y="746"/>
                  </a:cubicBezTo>
                  <a:cubicBezTo>
                    <a:pt x="377" y="744"/>
                    <a:pt x="380" y="744"/>
                    <a:pt x="379" y="742"/>
                  </a:cubicBezTo>
                  <a:cubicBezTo>
                    <a:pt x="377" y="740"/>
                    <a:pt x="376" y="740"/>
                    <a:pt x="375" y="740"/>
                  </a:cubicBezTo>
                  <a:cubicBezTo>
                    <a:pt x="375" y="741"/>
                    <a:pt x="375" y="741"/>
                    <a:pt x="374" y="742"/>
                  </a:cubicBezTo>
                  <a:cubicBezTo>
                    <a:pt x="375" y="743"/>
                    <a:pt x="377" y="742"/>
                    <a:pt x="376" y="744"/>
                  </a:cubicBezTo>
                  <a:cubicBezTo>
                    <a:pt x="373" y="743"/>
                    <a:pt x="372" y="741"/>
                    <a:pt x="369" y="744"/>
                  </a:cubicBezTo>
                  <a:cubicBezTo>
                    <a:pt x="369" y="744"/>
                    <a:pt x="369" y="745"/>
                    <a:pt x="369" y="745"/>
                  </a:cubicBezTo>
                  <a:cubicBezTo>
                    <a:pt x="370" y="748"/>
                    <a:pt x="371" y="744"/>
                    <a:pt x="372" y="747"/>
                  </a:cubicBezTo>
                  <a:cubicBezTo>
                    <a:pt x="369" y="747"/>
                    <a:pt x="366" y="745"/>
                    <a:pt x="366" y="749"/>
                  </a:cubicBezTo>
                  <a:cubicBezTo>
                    <a:pt x="368" y="751"/>
                    <a:pt x="367" y="747"/>
                    <a:pt x="369" y="747"/>
                  </a:cubicBezTo>
                  <a:cubicBezTo>
                    <a:pt x="372" y="750"/>
                    <a:pt x="367" y="750"/>
                    <a:pt x="368" y="752"/>
                  </a:cubicBezTo>
                  <a:cubicBezTo>
                    <a:pt x="365" y="749"/>
                    <a:pt x="365" y="752"/>
                    <a:pt x="363" y="754"/>
                  </a:cubicBezTo>
                  <a:cubicBezTo>
                    <a:pt x="362" y="752"/>
                    <a:pt x="365" y="752"/>
                    <a:pt x="364" y="750"/>
                  </a:cubicBezTo>
                  <a:cubicBezTo>
                    <a:pt x="362" y="750"/>
                    <a:pt x="360" y="753"/>
                    <a:pt x="357" y="749"/>
                  </a:cubicBezTo>
                  <a:cubicBezTo>
                    <a:pt x="357" y="748"/>
                    <a:pt x="362" y="750"/>
                    <a:pt x="360" y="746"/>
                  </a:cubicBezTo>
                  <a:cubicBezTo>
                    <a:pt x="361" y="746"/>
                    <a:pt x="362" y="748"/>
                    <a:pt x="364" y="749"/>
                  </a:cubicBezTo>
                  <a:cubicBezTo>
                    <a:pt x="365" y="748"/>
                    <a:pt x="366" y="741"/>
                    <a:pt x="368" y="746"/>
                  </a:cubicBezTo>
                  <a:cubicBezTo>
                    <a:pt x="369" y="745"/>
                    <a:pt x="368" y="744"/>
                    <a:pt x="367" y="742"/>
                  </a:cubicBezTo>
                  <a:cubicBezTo>
                    <a:pt x="366" y="741"/>
                    <a:pt x="363" y="743"/>
                    <a:pt x="364" y="745"/>
                  </a:cubicBezTo>
                  <a:cubicBezTo>
                    <a:pt x="362" y="744"/>
                    <a:pt x="363" y="741"/>
                    <a:pt x="360" y="739"/>
                  </a:cubicBezTo>
                  <a:cubicBezTo>
                    <a:pt x="361" y="742"/>
                    <a:pt x="360" y="741"/>
                    <a:pt x="358" y="740"/>
                  </a:cubicBezTo>
                  <a:cubicBezTo>
                    <a:pt x="355" y="742"/>
                    <a:pt x="361" y="744"/>
                    <a:pt x="358" y="745"/>
                  </a:cubicBezTo>
                  <a:cubicBezTo>
                    <a:pt x="358" y="744"/>
                    <a:pt x="357" y="742"/>
                    <a:pt x="357" y="741"/>
                  </a:cubicBezTo>
                  <a:cubicBezTo>
                    <a:pt x="356" y="742"/>
                    <a:pt x="355" y="742"/>
                    <a:pt x="354" y="743"/>
                  </a:cubicBezTo>
                  <a:cubicBezTo>
                    <a:pt x="356" y="747"/>
                    <a:pt x="351" y="746"/>
                    <a:pt x="348" y="747"/>
                  </a:cubicBezTo>
                  <a:cubicBezTo>
                    <a:pt x="350" y="751"/>
                    <a:pt x="351" y="748"/>
                    <a:pt x="353" y="751"/>
                  </a:cubicBezTo>
                  <a:cubicBezTo>
                    <a:pt x="355" y="751"/>
                    <a:pt x="352" y="749"/>
                    <a:pt x="354" y="748"/>
                  </a:cubicBezTo>
                  <a:cubicBezTo>
                    <a:pt x="355" y="751"/>
                    <a:pt x="356" y="750"/>
                    <a:pt x="358" y="752"/>
                  </a:cubicBezTo>
                  <a:cubicBezTo>
                    <a:pt x="358" y="753"/>
                    <a:pt x="356" y="754"/>
                    <a:pt x="358" y="755"/>
                  </a:cubicBezTo>
                  <a:cubicBezTo>
                    <a:pt x="354" y="758"/>
                    <a:pt x="350" y="757"/>
                    <a:pt x="345" y="757"/>
                  </a:cubicBezTo>
                  <a:cubicBezTo>
                    <a:pt x="344" y="760"/>
                    <a:pt x="337" y="765"/>
                    <a:pt x="332" y="761"/>
                  </a:cubicBezTo>
                  <a:cubicBezTo>
                    <a:pt x="335" y="763"/>
                    <a:pt x="342" y="761"/>
                    <a:pt x="340" y="756"/>
                  </a:cubicBezTo>
                  <a:cubicBezTo>
                    <a:pt x="344" y="755"/>
                    <a:pt x="347" y="756"/>
                    <a:pt x="348" y="753"/>
                  </a:cubicBezTo>
                  <a:cubicBezTo>
                    <a:pt x="346" y="750"/>
                    <a:pt x="345" y="753"/>
                    <a:pt x="344" y="749"/>
                  </a:cubicBezTo>
                  <a:cubicBezTo>
                    <a:pt x="343" y="750"/>
                    <a:pt x="343" y="751"/>
                    <a:pt x="344" y="752"/>
                  </a:cubicBezTo>
                  <a:cubicBezTo>
                    <a:pt x="342" y="754"/>
                    <a:pt x="342" y="754"/>
                    <a:pt x="342" y="754"/>
                  </a:cubicBezTo>
                  <a:cubicBezTo>
                    <a:pt x="342" y="753"/>
                    <a:pt x="342" y="752"/>
                    <a:pt x="341" y="751"/>
                  </a:cubicBezTo>
                  <a:cubicBezTo>
                    <a:pt x="340" y="757"/>
                    <a:pt x="331" y="759"/>
                    <a:pt x="325" y="761"/>
                  </a:cubicBezTo>
                  <a:cubicBezTo>
                    <a:pt x="324" y="763"/>
                    <a:pt x="327" y="765"/>
                    <a:pt x="328" y="766"/>
                  </a:cubicBezTo>
                  <a:cubicBezTo>
                    <a:pt x="327" y="767"/>
                    <a:pt x="327" y="768"/>
                    <a:pt x="326" y="768"/>
                  </a:cubicBezTo>
                  <a:cubicBezTo>
                    <a:pt x="326" y="765"/>
                    <a:pt x="324" y="765"/>
                    <a:pt x="324" y="763"/>
                  </a:cubicBezTo>
                  <a:cubicBezTo>
                    <a:pt x="324" y="767"/>
                    <a:pt x="322" y="766"/>
                    <a:pt x="319" y="767"/>
                  </a:cubicBezTo>
                  <a:cubicBezTo>
                    <a:pt x="319" y="764"/>
                    <a:pt x="316" y="766"/>
                    <a:pt x="314" y="763"/>
                  </a:cubicBezTo>
                  <a:cubicBezTo>
                    <a:pt x="311" y="766"/>
                    <a:pt x="312" y="767"/>
                    <a:pt x="309" y="769"/>
                  </a:cubicBezTo>
                  <a:cubicBezTo>
                    <a:pt x="307" y="770"/>
                    <a:pt x="310" y="771"/>
                    <a:pt x="310" y="773"/>
                  </a:cubicBezTo>
                  <a:cubicBezTo>
                    <a:pt x="309" y="772"/>
                    <a:pt x="308" y="773"/>
                    <a:pt x="306" y="771"/>
                  </a:cubicBezTo>
                  <a:cubicBezTo>
                    <a:pt x="306" y="774"/>
                    <a:pt x="307" y="773"/>
                    <a:pt x="309" y="775"/>
                  </a:cubicBezTo>
                  <a:cubicBezTo>
                    <a:pt x="306" y="778"/>
                    <a:pt x="304" y="775"/>
                    <a:pt x="302" y="778"/>
                  </a:cubicBezTo>
                  <a:cubicBezTo>
                    <a:pt x="302" y="776"/>
                    <a:pt x="302" y="775"/>
                    <a:pt x="301" y="774"/>
                  </a:cubicBezTo>
                  <a:cubicBezTo>
                    <a:pt x="299" y="776"/>
                    <a:pt x="298" y="776"/>
                    <a:pt x="295" y="778"/>
                  </a:cubicBezTo>
                  <a:cubicBezTo>
                    <a:pt x="295" y="779"/>
                    <a:pt x="296" y="779"/>
                    <a:pt x="296" y="779"/>
                  </a:cubicBezTo>
                  <a:cubicBezTo>
                    <a:pt x="297" y="780"/>
                    <a:pt x="296" y="781"/>
                    <a:pt x="295" y="782"/>
                  </a:cubicBezTo>
                  <a:cubicBezTo>
                    <a:pt x="294" y="781"/>
                    <a:pt x="294" y="781"/>
                    <a:pt x="294" y="780"/>
                  </a:cubicBezTo>
                  <a:cubicBezTo>
                    <a:pt x="289" y="780"/>
                    <a:pt x="278" y="783"/>
                    <a:pt x="275" y="790"/>
                  </a:cubicBezTo>
                  <a:cubicBezTo>
                    <a:pt x="271" y="786"/>
                    <a:pt x="268" y="796"/>
                    <a:pt x="266" y="792"/>
                  </a:cubicBezTo>
                  <a:cubicBezTo>
                    <a:pt x="263" y="797"/>
                    <a:pt x="256" y="796"/>
                    <a:pt x="254" y="800"/>
                  </a:cubicBezTo>
                  <a:cubicBezTo>
                    <a:pt x="253" y="795"/>
                    <a:pt x="260" y="795"/>
                    <a:pt x="263" y="792"/>
                  </a:cubicBezTo>
                  <a:cubicBezTo>
                    <a:pt x="264" y="791"/>
                    <a:pt x="264" y="790"/>
                    <a:pt x="263" y="789"/>
                  </a:cubicBezTo>
                  <a:cubicBezTo>
                    <a:pt x="261" y="790"/>
                    <a:pt x="259" y="794"/>
                    <a:pt x="256" y="795"/>
                  </a:cubicBezTo>
                  <a:cubicBezTo>
                    <a:pt x="256" y="793"/>
                    <a:pt x="255" y="792"/>
                    <a:pt x="255" y="790"/>
                  </a:cubicBezTo>
                  <a:cubicBezTo>
                    <a:pt x="253" y="792"/>
                    <a:pt x="253" y="794"/>
                    <a:pt x="253" y="796"/>
                  </a:cubicBezTo>
                  <a:cubicBezTo>
                    <a:pt x="252" y="796"/>
                    <a:pt x="251" y="792"/>
                    <a:pt x="253" y="792"/>
                  </a:cubicBezTo>
                  <a:cubicBezTo>
                    <a:pt x="249" y="792"/>
                    <a:pt x="246" y="797"/>
                    <a:pt x="244" y="799"/>
                  </a:cubicBezTo>
                  <a:cubicBezTo>
                    <a:pt x="245" y="802"/>
                    <a:pt x="247" y="799"/>
                    <a:pt x="248" y="802"/>
                  </a:cubicBezTo>
                  <a:cubicBezTo>
                    <a:pt x="248" y="805"/>
                    <a:pt x="246" y="801"/>
                    <a:pt x="244" y="802"/>
                  </a:cubicBezTo>
                  <a:cubicBezTo>
                    <a:pt x="244" y="802"/>
                    <a:pt x="245" y="803"/>
                    <a:pt x="245" y="804"/>
                  </a:cubicBezTo>
                  <a:cubicBezTo>
                    <a:pt x="240" y="802"/>
                    <a:pt x="233" y="807"/>
                    <a:pt x="230" y="801"/>
                  </a:cubicBezTo>
                  <a:cubicBezTo>
                    <a:pt x="228" y="804"/>
                    <a:pt x="225" y="804"/>
                    <a:pt x="223" y="805"/>
                  </a:cubicBezTo>
                  <a:cubicBezTo>
                    <a:pt x="222" y="806"/>
                    <a:pt x="223" y="807"/>
                    <a:pt x="223" y="809"/>
                  </a:cubicBezTo>
                  <a:cubicBezTo>
                    <a:pt x="220" y="808"/>
                    <a:pt x="220" y="812"/>
                    <a:pt x="217" y="813"/>
                  </a:cubicBezTo>
                  <a:cubicBezTo>
                    <a:pt x="217" y="811"/>
                    <a:pt x="216" y="812"/>
                    <a:pt x="215" y="811"/>
                  </a:cubicBezTo>
                  <a:cubicBezTo>
                    <a:pt x="213" y="812"/>
                    <a:pt x="216" y="815"/>
                    <a:pt x="213" y="813"/>
                  </a:cubicBezTo>
                  <a:cubicBezTo>
                    <a:pt x="212" y="815"/>
                    <a:pt x="215" y="815"/>
                    <a:pt x="213" y="817"/>
                  </a:cubicBezTo>
                  <a:cubicBezTo>
                    <a:pt x="212" y="812"/>
                    <a:pt x="210" y="818"/>
                    <a:pt x="209" y="814"/>
                  </a:cubicBezTo>
                  <a:cubicBezTo>
                    <a:pt x="208" y="816"/>
                    <a:pt x="207" y="816"/>
                    <a:pt x="207" y="818"/>
                  </a:cubicBezTo>
                  <a:cubicBezTo>
                    <a:pt x="206" y="819"/>
                    <a:pt x="203" y="818"/>
                    <a:pt x="204" y="816"/>
                  </a:cubicBezTo>
                  <a:cubicBezTo>
                    <a:pt x="201" y="814"/>
                    <a:pt x="199" y="817"/>
                    <a:pt x="198" y="820"/>
                  </a:cubicBezTo>
                  <a:cubicBezTo>
                    <a:pt x="199" y="820"/>
                    <a:pt x="199" y="820"/>
                    <a:pt x="200" y="821"/>
                  </a:cubicBezTo>
                  <a:cubicBezTo>
                    <a:pt x="198" y="824"/>
                    <a:pt x="195" y="817"/>
                    <a:pt x="193" y="819"/>
                  </a:cubicBezTo>
                  <a:cubicBezTo>
                    <a:pt x="191" y="820"/>
                    <a:pt x="189" y="829"/>
                    <a:pt x="186" y="823"/>
                  </a:cubicBezTo>
                  <a:cubicBezTo>
                    <a:pt x="187" y="824"/>
                    <a:pt x="187" y="823"/>
                    <a:pt x="187" y="822"/>
                  </a:cubicBezTo>
                  <a:cubicBezTo>
                    <a:pt x="187" y="821"/>
                    <a:pt x="184" y="821"/>
                    <a:pt x="186" y="820"/>
                  </a:cubicBezTo>
                  <a:cubicBezTo>
                    <a:pt x="185" y="819"/>
                    <a:pt x="184" y="820"/>
                    <a:pt x="183" y="820"/>
                  </a:cubicBezTo>
                  <a:cubicBezTo>
                    <a:pt x="184" y="821"/>
                    <a:pt x="184" y="825"/>
                    <a:pt x="181" y="822"/>
                  </a:cubicBezTo>
                  <a:close/>
                  <a:moveTo>
                    <a:pt x="290" y="746"/>
                  </a:moveTo>
                  <a:cubicBezTo>
                    <a:pt x="291" y="745"/>
                    <a:pt x="293" y="749"/>
                    <a:pt x="292" y="746"/>
                  </a:cubicBezTo>
                  <a:cubicBezTo>
                    <a:pt x="289" y="745"/>
                    <a:pt x="295" y="743"/>
                    <a:pt x="292" y="741"/>
                  </a:cubicBezTo>
                  <a:cubicBezTo>
                    <a:pt x="291" y="742"/>
                    <a:pt x="289" y="743"/>
                    <a:pt x="290" y="746"/>
                  </a:cubicBezTo>
                  <a:close/>
                  <a:moveTo>
                    <a:pt x="310" y="666"/>
                  </a:moveTo>
                  <a:cubicBezTo>
                    <a:pt x="312" y="667"/>
                    <a:pt x="313" y="663"/>
                    <a:pt x="312" y="661"/>
                  </a:cubicBezTo>
                  <a:cubicBezTo>
                    <a:pt x="314" y="660"/>
                    <a:pt x="316" y="659"/>
                    <a:pt x="318" y="660"/>
                  </a:cubicBezTo>
                  <a:cubicBezTo>
                    <a:pt x="315" y="656"/>
                    <a:pt x="321" y="654"/>
                    <a:pt x="320" y="650"/>
                  </a:cubicBezTo>
                  <a:cubicBezTo>
                    <a:pt x="319" y="651"/>
                    <a:pt x="323" y="654"/>
                    <a:pt x="322" y="651"/>
                  </a:cubicBezTo>
                  <a:cubicBezTo>
                    <a:pt x="321" y="651"/>
                    <a:pt x="321" y="650"/>
                    <a:pt x="319" y="648"/>
                  </a:cubicBezTo>
                  <a:cubicBezTo>
                    <a:pt x="317" y="650"/>
                    <a:pt x="316" y="658"/>
                    <a:pt x="312" y="655"/>
                  </a:cubicBezTo>
                  <a:cubicBezTo>
                    <a:pt x="314" y="654"/>
                    <a:pt x="315" y="650"/>
                    <a:pt x="314" y="650"/>
                  </a:cubicBezTo>
                  <a:cubicBezTo>
                    <a:pt x="314" y="651"/>
                    <a:pt x="313" y="652"/>
                    <a:pt x="311" y="652"/>
                  </a:cubicBezTo>
                  <a:cubicBezTo>
                    <a:pt x="312" y="658"/>
                    <a:pt x="309" y="660"/>
                    <a:pt x="310" y="666"/>
                  </a:cubicBezTo>
                  <a:close/>
                  <a:moveTo>
                    <a:pt x="265" y="657"/>
                  </a:moveTo>
                  <a:cubicBezTo>
                    <a:pt x="267" y="657"/>
                    <a:pt x="267" y="655"/>
                    <a:pt x="270" y="658"/>
                  </a:cubicBezTo>
                  <a:cubicBezTo>
                    <a:pt x="270" y="656"/>
                    <a:pt x="272" y="658"/>
                    <a:pt x="271" y="655"/>
                  </a:cubicBezTo>
                  <a:cubicBezTo>
                    <a:pt x="268" y="653"/>
                    <a:pt x="269" y="654"/>
                    <a:pt x="269" y="651"/>
                  </a:cubicBezTo>
                  <a:cubicBezTo>
                    <a:pt x="266" y="653"/>
                    <a:pt x="266" y="654"/>
                    <a:pt x="264" y="654"/>
                  </a:cubicBezTo>
                  <a:cubicBezTo>
                    <a:pt x="264" y="655"/>
                    <a:pt x="264" y="656"/>
                    <a:pt x="265" y="657"/>
                  </a:cubicBezTo>
                  <a:close/>
                  <a:moveTo>
                    <a:pt x="314" y="629"/>
                  </a:moveTo>
                  <a:cubicBezTo>
                    <a:pt x="316" y="628"/>
                    <a:pt x="316" y="626"/>
                    <a:pt x="319" y="626"/>
                  </a:cubicBezTo>
                  <a:cubicBezTo>
                    <a:pt x="316" y="621"/>
                    <a:pt x="314" y="626"/>
                    <a:pt x="314" y="629"/>
                  </a:cubicBezTo>
                  <a:close/>
                  <a:moveTo>
                    <a:pt x="424" y="538"/>
                  </a:moveTo>
                  <a:cubicBezTo>
                    <a:pt x="425" y="539"/>
                    <a:pt x="426" y="540"/>
                    <a:pt x="426" y="541"/>
                  </a:cubicBezTo>
                  <a:cubicBezTo>
                    <a:pt x="428" y="539"/>
                    <a:pt x="428" y="538"/>
                    <a:pt x="427" y="536"/>
                  </a:cubicBezTo>
                  <a:cubicBezTo>
                    <a:pt x="426" y="536"/>
                    <a:pt x="425" y="537"/>
                    <a:pt x="424" y="538"/>
                  </a:cubicBezTo>
                  <a:close/>
                  <a:moveTo>
                    <a:pt x="433" y="516"/>
                  </a:moveTo>
                  <a:cubicBezTo>
                    <a:pt x="434" y="512"/>
                    <a:pt x="438" y="514"/>
                    <a:pt x="437" y="509"/>
                  </a:cubicBezTo>
                  <a:cubicBezTo>
                    <a:pt x="436" y="512"/>
                    <a:pt x="434" y="513"/>
                    <a:pt x="431" y="511"/>
                  </a:cubicBezTo>
                  <a:cubicBezTo>
                    <a:pt x="430" y="511"/>
                    <a:pt x="430" y="512"/>
                    <a:pt x="430" y="513"/>
                  </a:cubicBezTo>
                  <a:cubicBezTo>
                    <a:pt x="431" y="514"/>
                    <a:pt x="432" y="515"/>
                    <a:pt x="433" y="516"/>
                  </a:cubicBezTo>
                  <a:close/>
                  <a:moveTo>
                    <a:pt x="410" y="517"/>
                  </a:moveTo>
                  <a:cubicBezTo>
                    <a:pt x="409" y="519"/>
                    <a:pt x="407" y="514"/>
                    <a:pt x="405" y="516"/>
                  </a:cubicBezTo>
                  <a:cubicBezTo>
                    <a:pt x="407" y="519"/>
                    <a:pt x="410" y="519"/>
                    <a:pt x="410" y="517"/>
                  </a:cubicBezTo>
                  <a:close/>
                  <a:moveTo>
                    <a:pt x="327" y="522"/>
                  </a:moveTo>
                  <a:cubicBezTo>
                    <a:pt x="325" y="521"/>
                    <a:pt x="326" y="519"/>
                    <a:pt x="324" y="519"/>
                  </a:cubicBezTo>
                  <a:cubicBezTo>
                    <a:pt x="325" y="521"/>
                    <a:pt x="323" y="522"/>
                    <a:pt x="324" y="524"/>
                  </a:cubicBezTo>
                  <a:cubicBezTo>
                    <a:pt x="326" y="524"/>
                    <a:pt x="325" y="521"/>
                    <a:pt x="327" y="522"/>
                  </a:cubicBezTo>
                  <a:close/>
                  <a:moveTo>
                    <a:pt x="289" y="490"/>
                  </a:moveTo>
                  <a:cubicBezTo>
                    <a:pt x="290" y="490"/>
                    <a:pt x="290" y="491"/>
                    <a:pt x="291" y="491"/>
                  </a:cubicBezTo>
                  <a:cubicBezTo>
                    <a:pt x="291" y="491"/>
                    <a:pt x="291" y="491"/>
                    <a:pt x="291" y="491"/>
                  </a:cubicBezTo>
                  <a:cubicBezTo>
                    <a:pt x="291" y="491"/>
                    <a:pt x="291" y="491"/>
                    <a:pt x="291" y="491"/>
                  </a:cubicBezTo>
                  <a:cubicBezTo>
                    <a:pt x="291" y="492"/>
                    <a:pt x="291" y="492"/>
                    <a:pt x="291" y="492"/>
                  </a:cubicBezTo>
                  <a:cubicBezTo>
                    <a:pt x="291" y="491"/>
                    <a:pt x="291" y="492"/>
                    <a:pt x="291" y="492"/>
                  </a:cubicBezTo>
                  <a:cubicBezTo>
                    <a:pt x="291" y="492"/>
                    <a:pt x="291" y="492"/>
                    <a:pt x="291" y="492"/>
                  </a:cubicBezTo>
                  <a:cubicBezTo>
                    <a:pt x="292" y="494"/>
                    <a:pt x="292" y="494"/>
                    <a:pt x="292" y="494"/>
                  </a:cubicBezTo>
                  <a:cubicBezTo>
                    <a:pt x="294" y="493"/>
                    <a:pt x="294" y="493"/>
                    <a:pt x="294" y="493"/>
                  </a:cubicBezTo>
                  <a:cubicBezTo>
                    <a:pt x="293" y="492"/>
                    <a:pt x="293" y="492"/>
                    <a:pt x="293" y="492"/>
                  </a:cubicBezTo>
                  <a:cubicBezTo>
                    <a:pt x="292" y="491"/>
                    <a:pt x="292" y="491"/>
                    <a:pt x="292" y="491"/>
                  </a:cubicBezTo>
                  <a:cubicBezTo>
                    <a:pt x="293" y="491"/>
                    <a:pt x="293" y="491"/>
                    <a:pt x="293" y="491"/>
                  </a:cubicBezTo>
                  <a:cubicBezTo>
                    <a:pt x="293" y="491"/>
                    <a:pt x="294" y="491"/>
                    <a:pt x="294" y="492"/>
                  </a:cubicBezTo>
                  <a:cubicBezTo>
                    <a:pt x="294" y="492"/>
                    <a:pt x="293" y="492"/>
                    <a:pt x="293" y="492"/>
                  </a:cubicBezTo>
                  <a:cubicBezTo>
                    <a:pt x="291" y="492"/>
                    <a:pt x="291" y="492"/>
                    <a:pt x="291" y="492"/>
                  </a:cubicBezTo>
                  <a:cubicBezTo>
                    <a:pt x="292" y="494"/>
                    <a:pt x="292" y="494"/>
                    <a:pt x="292" y="494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2" y="492"/>
                    <a:pt x="292" y="492"/>
                    <a:pt x="292" y="492"/>
                  </a:cubicBezTo>
                  <a:cubicBezTo>
                    <a:pt x="292" y="492"/>
                    <a:pt x="292" y="492"/>
                    <a:pt x="292" y="492"/>
                  </a:cubicBezTo>
                  <a:cubicBezTo>
                    <a:pt x="292" y="492"/>
                    <a:pt x="292" y="492"/>
                    <a:pt x="292" y="492"/>
                  </a:cubicBezTo>
                  <a:cubicBezTo>
                    <a:pt x="292" y="493"/>
                    <a:pt x="292" y="493"/>
                    <a:pt x="292" y="493"/>
                  </a:cubicBezTo>
                  <a:cubicBezTo>
                    <a:pt x="291" y="493"/>
                    <a:pt x="290" y="492"/>
                    <a:pt x="290" y="492"/>
                  </a:cubicBezTo>
                  <a:cubicBezTo>
                    <a:pt x="289" y="492"/>
                    <a:pt x="287" y="492"/>
                    <a:pt x="286" y="491"/>
                  </a:cubicBezTo>
                  <a:cubicBezTo>
                    <a:pt x="289" y="495"/>
                    <a:pt x="286" y="501"/>
                    <a:pt x="282" y="501"/>
                  </a:cubicBezTo>
                  <a:cubicBezTo>
                    <a:pt x="284" y="503"/>
                    <a:pt x="286" y="504"/>
                    <a:pt x="288" y="504"/>
                  </a:cubicBezTo>
                  <a:cubicBezTo>
                    <a:pt x="287" y="496"/>
                    <a:pt x="294" y="499"/>
                    <a:pt x="297" y="501"/>
                  </a:cubicBezTo>
                  <a:cubicBezTo>
                    <a:pt x="297" y="506"/>
                    <a:pt x="291" y="498"/>
                    <a:pt x="291" y="502"/>
                  </a:cubicBezTo>
                  <a:cubicBezTo>
                    <a:pt x="292" y="500"/>
                    <a:pt x="293" y="503"/>
                    <a:pt x="294" y="503"/>
                  </a:cubicBezTo>
                  <a:cubicBezTo>
                    <a:pt x="291" y="504"/>
                    <a:pt x="294" y="508"/>
                    <a:pt x="291" y="509"/>
                  </a:cubicBezTo>
                  <a:cubicBezTo>
                    <a:pt x="290" y="507"/>
                    <a:pt x="288" y="507"/>
                    <a:pt x="287" y="506"/>
                  </a:cubicBezTo>
                  <a:cubicBezTo>
                    <a:pt x="288" y="509"/>
                    <a:pt x="289" y="514"/>
                    <a:pt x="286" y="514"/>
                  </a:cubicBezTo>
                  <a:cubicBezTo>
                    <a:pt x="289" y="516"/>
                    <a:pt x="288" y="516"/>
                    <a:pt x="290" y="518"/>
                  </a:cubicBezTo>
                  <a:cubicBezTo>
                    <a:pt x="289" y="518"/>
                    <a:pt x="287" y="517"/>
                    <a:pt x="288" y="519"/>
                  </a:cubicBezTo>
                  <a:cubicBezTo>
                    <a:pt x="289" y="519"/>
                    <a:pt x="288" y="520"/>
                    <a:pt x="289" y="521"/>
                  </a:cubicBezTo>
                  <a:cubicBezTo>
                    <a:pt x="291" y="521"/>
                    <a:pt x="290" y="519"/>
                    <a:pt x="292" y="518"/>
                  </a:cubicBezTo>
                  <a:cubicBezTo>
                    <a:pt x="290" y="516"/>
                    <a:pt x="289" y="514"/>
                    <a:pt x="290" y="513"/>
                  </a:cubicBezTo>
                  <a:cubicBezTo>
                    <a:pt x="291" y="514"/>
                    <a:pt x="291" y="516"/>
                    <a:pt x="292" y="518"/>
                  </a:cubicBezTo>
                  <a:cubicBezTo>
                    <a:pt x="293" y="517"/>
                    <a:pt x="294" y="519"/>
                    <a:pt x="295" y="517"/>
                  </a:cubicBezTo>
                  <a:cubicBezTo>
                    <a:pt x="294" y="514"/>
                    <a:pt x="293" y="516"/>
                    <a:pt x="292" y="515"/>
                  </a:cubicBezTo>
                  <a:cubicBezTo>
                    <a:pt x="293" y="514"/>
                    <a:pt x="293" y="516"/>
                    <a:pt x="294" y="514"/>
                  </a:cubicBezTo>
                  <a:cubicBezTo>
                    <a:pt x="293" y="511"/>
                    <a:pt x="292" y="515"/>
                    <a:pt x="291" y="513"/>
                  </a:cubicBezTo>
                  <a:cubicBezTo>
                    <a:pt x="293" y="511"/>
                    <a:pt x="295" y="509"/>
                    <a:pt x="293" y="505"/>
                  </a:cubicBezTo>
                  <a:cubicBezTo>
                    <a:pt x="294" y="506"/>
                    <a:pt x="296" y="506"/>
                    <a:pt x="297" y="508"/>
                  </a:cubicBezTo>
                  <a:cubicBezTo>
                    <a:pt x="296" y="509"/>
                    <a:pt x="294" y="510"/>
                    <a:pt x="294" y="512"/>
                  </a:cubicBezTo>
                  <a:cubicBezTo>
                    <a:pt x="295" y="512"/>
                    <a:pt x="295" y="512"/>
                    <a:pt x="295" y="512"/>
                  </a:cubicBezTo>
                  <a:cubicBezTo>
                    <a:pt x="296" y="513"/>
                    <a:pt x="296" y="513"/>
                    <a:pt x="296" y="513"/>
                  </a:cubicBezTo>
                  <a:cubicBezTo>
                    <a:pt x="296" y="512"/>
                    <a:pt x="297" y="509"/>
                    <a:pt x="298" y="510"/>
                  </a:cubicBezTo>
                  <a:cubicBezTo>
                    <a:pt x="299" y="514"/>
                    <a:pt x="294" y="512"/>
                    <a:pt x="295" y="516"/>
                  </a:cubicBezTo>
                  <a:cubicBezTo>
                    <a:pt x="299" y="517"/>
                    <a:pt x="299" y="512"/>
                    <a:pt x="302" y="511"/>
                  </a:cubicBezTo>
                  <a:cubicBezTo>
                    <a:pt x="300" y="512"/>
                    <a:pt x="299" y="510"/>
                    <a:pt x="298" y="508"/>
                  </a:cubicBezTo>
                  <a:cubicBezTo>
                    <a:pt x="301" y="508"/>
                    <a:pt x="299" y="508"/>
                    <a:pt x="297" y="506"/>
                  </a:cubicBezTo>
                  <a:cubicBezTo>
                    <a:pt x="298" y="506"/>
                    <a:pt x="299" y="506"/>
                    <a:pt x="299" y="505"/>
                  </a:cubicBezTo>
                  <a:cubicBezTo>
                    <a:pt x="299" y="505"/>
                    <a:pt x="300" y="506"/>
                    <a:pt x="300" y="505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2" y="506"/>
                    <a:pt x="302" y="506"/>
                    <a:pt x="302" y="506"/>
                  </a:cubicBezTo>
                  <a:cubicBezTo>
                    <a:pt x="302" y="506"/>
                    <a:pt x="302" y="506"/>
                    <a:pt x="302" y="506"/>
                  </a:cubicBezTo>
                  <a:cubicBezTo>
                    <a:pt x="301" y="505"/>
                    <a:pt x="301" y="505"/>
                    <a:pt x="301" y="505"/>
                  </a:cubicBezTo>
                  <a:cubicBezTo>
                    <a:pt x="300" y="504"/>
                    <a:pt x="300" y="504"/>
                    <a:pt x="300" y="504"/>
                  </a:cubicBezTo>
                  <a:cubicBezTo>
                    <a:pt x="301" y="503"/>
                    <a:pt x="301" y="503"/>
                    <a:pt x="301" y="503"/>
                  </a:cubicBezTo>
                  <a:cubicBezTo>
                    <a:pt x="301" y="503"/>
                    <a:pt x="302" y="502"/>
                    <a:pt x="303" y="502"/>
                  </a:cubicBezTo>
                  <a:cubicBezTo>
                    <a:pt x="302" y="503"/>
                    <a:pt x="302" y="504"/>
                    <a:pt x="301" y="505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2" y="506"/>
                    <a:pt x="300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ubicBezTo>
                    <a:pt x="300" y="506"/>
                    <a:pt x="300" y="506"/>
                    <a:pt x="300" y="506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1" y="508"/>
                  </a:cubicBezTo>
                  <a:cubicBezTo>
                    <a:pt x="301" y="508"/>
                    <a:pt x="301" y="509"/>
                    <a:pt x="301" y="510"/>
                  </a:cubicBezTo>
                  <a:cubicBezTo>
                    <a:pt x="302" y="511"/>
                    <a:pt x="302" y="511"/>
                    <a:pt x="302" y="510"/>
                  </a:cubicBezTo>
                  <a:cubicBezTo>
                    <a:pt x="302" y="510"/>
                    <a:pt x="303" y="510"/>
                    <a:pt x="303" y="510"/>
                  </a:cubicBezTo>
                  <a:cubicBezTo>
                    <a:pt x="303" y="510"/>
                    <a:pt x="303" y="510"/>
                    <a:pt x="303" y="510"/>
                  </a:cubicBezTo>
                  <a:cubicBezTo>
                    <a:pt x="303" y="510"/>
                    <a:pt x="303" y="510"/>
                    <a:pt x="303" y="510"/>
                  </a:cubicBezTo>
                  <a:cubicBezTo>
                    <a:pt x="303" y="510"/>
                    <a:pt x="303" y="510"/>
                    <a:pt x="303" y="510"/>
                  </a:cubicBezTo>
                  <a:cubicBezTo>
                    <a:pt x="304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8"/>
                    <a:pt x="303" y="508"/>
                    <a:pt x="303" y="508"/>
                  </a:cubicBezTo>
                  <a:cubicBezTo>
                    <a:pt x="303" y="507"/>
                    <a:pt x="303" y="506"/>
                    <a:pt x="304" y="507"/>
                  </a:cubicBezTo>
                  <a:cubicBezTo>
                    <a:pt x="305" y="508"/>
                    <a:pt x="304" y="509"/>
                    <a:pt x="305" y="510"/>
                  </a:cubicBezTo>
                  <a:cubicBezTo>
                    <a:pt x="306" y="507"/>
                    <a:pt x="309" y="512"/>
                    <a:pt x="309" y="510"/>
                  </a:cubicBezTo>
                  <a:cubicBezTo>
                    <a:pt x="308" y="507"/>
                    <a:pt x="305" y="509"/>
                    <a:pt x="306" y="507"/>
                  </a:cubicBezTo>
                  <a:cubicBezTo>
                    <a:pt x="309" y="508"/>
                    <a:pt x="311" y="507"/>
                    <a:pt x="313" y="507"/>
                  </a:cubicBezTo>
                  <a:cubicBezTo>
                    <a:pt x="314" y="505"/>
                    <a:pt x="311" y="505"/>
                    <a:pt x="312" y="504"/>
                  </a:cubicBezTo>
                  <a:cubicBezTo>
                    <a:pt x="314" y="506"/>
                    <a:pt x="315" y="503"/>
                    <a:pt x="315" y="501"/>
                  </a:cubicBezTo>
                  <a:cubicBezTo>
                    <a:pt x="314" y="501"/>
                    <a:pt x="312" y="501"/>
                    <a:pt x="311" y="499"/>
                  </a:cubicBezTo>
                  <a:cubicBezTo>
                    <a:pt x="313" y="496"/>
                    <a:pt x="314" y="496"/>
                    <a:pt x="317" y="497"/>
                  </a:cubicBezTo>
                  <a:cubicBezTo>
                    <a:pt x="317" y="495"/>
                    <a:pt x="314" y="496"/>
                    <a:pt x="315" y="495"/>
                  </a:cubicBezTo>
                  <a:cubicBezTo>
                    <a:pt x="317" y="494"/>
                    <a:pt x="316" y="493"/>
                    <a:pt x="317" y="492"/>
                  </a:cubicBezTo>
                  <a:cubicBezTo>
                    <a:pt x="320" y="498"/>
                    <a:pt x="320" y="491"/>
                    <a:pt x="323" y="492"/>
                  </a:cubicBezTo>
                  <a:cubicBezTo>
                    <a:pt x="323" y="493"/>
                    <a:pt x="320" y="496"/>
                    <a:pt x="323" y="497"/>
                  </a:cubicBezTo>
                  <a:cubicBezTo>
                    <a:pt x="322" y="494"/>
                    <a:pt x="325" y="494"/>
                    <a:pt x="322" y="490"/>
                  </a:cubicBezTo>
                  <a:cubicBezTo>
                    <a:pt x="316" y="488"/>
                    <a:pt x="314" y="492"/>
                    <a:pt x="308" y="494"/>
                  </a:cubicBezTo>
                  <a:cubicBezTo>
                    <a:pt x="309" y="495"/>
                    <a:pt x="309" y="496"/>
                    <a:pt x="309" y="496"/>
                  </a:cubicBezTo>
                  <a:cubicBezTo>
                    <a:pt x="305" y="495"/>
                    <a:pt x="301" y="496"/>
                    <a:pt x="299" y="499"/>
                  </a:cubicBezTo>
                  <a:cubicBezTo>
                    <a:pt x="298" y="498"/>
                    <a:pt x="296" y="498"/>
                    <a:pt x="295" y="495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5" y="496"/>
                    <a:pt x="295" y="496"/>
                    <a:pt x="295" y="496"/>
                  </a:cubicBezTo>
                  <a:cubicBezTo>
                    <a:pt x="296" y="499"/>
                    <a:pt x="296" y="499"/>
                    <a:pt x="296" y="499"/>
                  </a:cubicBezTo>
                  <a:cubicBezTo>
                    <a:pt x="296" y="499"/>
                    <a:pt x="297" y="500"/>
                    <a:pt x="297" y="500"/>
                  </a:cubicBezTo>
                  <a:cubicBezTo>
                    <a:pt x="296" y="500"/>
                    <a:pt x="296" y="500"/>
                    <a:pt x="296" y="500"/>
                  </a:cubicBezTo>
                  <a:cubicBezTo>
                    <a:pt x="296" y="500"/>
                    <a:pt x="295" y="499"/>
                    <a:pt x="295" y="500"/>
                  </a:cubicBezTo>
                  <a:cubicBezTo>
                    <a:pt x="295" y="500"/>
                    <a:pt x="295" y="499"/>
                    <a:pt x="295" y="499"/>
                  </a:cubicBezTo>
                  <a:cubicBezTo>
                    <a:pt x="296" y="499"/>
                    <a:pt x="296" y="500"/>
                    <a:pt x="296" y="500"/>
                  </a:cubicBezTo>
                  <a:cubicBezTo>
                    <a:pt x="295" y="499"/>
                    <a:pt x="294" y="499"/>
                    <a:pt x="294" y="498"/>
                  </a:cubicBezTo>
                  <a:cubicBezTo>
                    <a:pt x="294" y="498"/>
                    <a:pt x="294" y="497"/>
                    <a:pt x="294" y="497"/>
                  </a:cubicBezTo>
                  <a:cubicBezTo>
                    <a:pt x="295" y="497"/>
                    <a:pt x="294" y="497"/>
                    <a:pt x="295" y="496"/>
                  </a:cubicBezTo>
                  <a:cubicBezTo>
                    <a:pt x="294" y="496"/>
                    <a:pt x="294" y="496"/>
                    <a:pt x="294" y="496"/>
                  </a:cubicBezTo>
                  <a:cubicBezTo>
                    <a:pt x="294" y="495"/>
                    <a:pt x="294" y="495"/>
                    <a:pt x="294" y="495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5" y="494"/>
                    <a:pt x="295" y="494"/>
                    <a:pt x="295" y="494"/>
                  </a:cubicBezTo>
                  <a:cubicBezTo>
                    <a:pt x="296" y="496"/>
                    <a:pt x="296" y="496"/>
                    <a:pt x="296" y="496"/>
                  </a:cubicBezTo>
                  <a:cubicBezTo>
                    <a:pt x="296" y="496"/>
                    <a:pt x="296" y="496"/>
                    <a:pt x="296" y="496"/>
                  </a:cubicBezTo>
                  <a:cubicBezTo>
                    <a:pt x="297" y="495"/>
                    <a:pt x="298" y="494"/>
                    <a:pt x="297" y="492"/>
                  </a:cubicBezTo>
                  <a:cubicBezTo>
                    <a:pt x="299" y="495"/>
                    <a:pt x="298" y="491"/>
                    <a:pt x="299" y="490"/>
                  </a:cubicBezTo>
                  <a:cubicBezTo>
                    <a:pt x="302" y="493"/>
                    <a:pt x="302" y="489"/>
                    <a:pt x="303" y="486"/>
                  </a:cubicBezTo>
                  <a:cubicBezTo>
                    <a:pt x="302" y="486"/>
                    <a:pt x="300" y="485"/>
                    <a:pt x="299" y="486"/>
                  </a:cubicBezTo>
                  <a:cubicBezTo>
                    <a:pt x="298" y="488"/>
                    <a:pt x="301" y="488"/>
                    <a:pt x="300" y="489"/>
                  </a:cubicBezTo>
                  <a:cubicBezTo>
                    <a:pt x="297" y="489"/>
                    <a:pt x="296" y="489"/>
                    <a:pt x="294" y="490"/>
                  </a:cubicBezTo>
                  <a:cubicBezTo>
                    <a:pt x="294" y="488"/>
                    <a:pt x="294" y="486"/>
                    <a:pt x="292" y="483"/>
                  </a:cubicBezTo>
                  <a:cubicBezTo>
                    <a:pt x="292" y="484"/>
                    <a:pt x="292" y="485"/>
                    <a:pt x="291" y="485"/>
                  </a:cubicBezTo>
                  <a:cubicBezTo>
                    <a:pt x="291" y="485"/>
                    <a:pt x="291" y="485"/>
                    <a:pt x="291" y="485"/>
                  </a:cubicBezTo>
                  <a:cubicBezTo>
                    <a:pt x="291" y="485"/>
                    <a:pt x="290" y="485"/>
                    <a:pt x="290" y="485"/>
                  </a:cubicBezTo>
                  <a:cubicBezTo>
                    <a:pt x="290" y="485"/>
                    <a:pt x="290" y="485"/>
                    <a:pt x="290" y="485"/>
                  </a:cubicBezTo>
                  <a:cubicBezTo>
                    <a:pt x="290" y="485"/>
                    <a:pt x="290" y="485"/>
                    <a:pt x="290" y="485"/>
                  </a:cubicBezTo>
                  <a:cubicBezTo>
                    <a:pt x="290" y="484"/>
                    <a:pt x="290" y="484"/>
                    <a:pt x="290" y="484"/>
                  </a:cubicBezTo>
                  <a:cubicBezTo>
                    <a:pt x="289" y="482"/>
                    <a:pt x="289" y="482"/>
                    <a:pt x="289" y="482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8" y="485"/>
                    <a:pt x="288" y="485"/>
                    <a:pt x="288" y="485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9" y="487"/>
                    <a:pt x="290" y="488"/>
                    <a:pt x="290" y="489"/>
                  </a:cubicBezTo>
                  <a:cubicBezTo>
                    <a:pt x="287" y="486"/>
                    <a:pt x="288" y="489"/>
                    <a:pt x="286" y="490"/>
                  </a:cubicBezTo>
                  <a:cubicBezTo>
                    <a:pt x="287" y="488"/>
                    <a:pt x="284" y="488"/>
                    <a:pt x="285" y="490"/>
                  </a:cubicBezTo>
                  <a:cubicBezTo>
                    <a:pt x="286" y="490"/>
                    <a:pt x="288" y="490"/>
                    <a:pt x="289" y="490"/>
                  </a:cubicBezTo>
                  <a:close/>
                  <a:moveTo>
                    <a:pt x="318" y="495"/>
                  </a:moveTo>
                  <a:cubicBezTo>
                    <a:pt x="319" y="497"/>
                    <a:pt x="320" y="497"/>
                    <a:pt x="320" y="499"/>
                  </a:cubicBezTo>
                  <a:cubicBezTo>
                    <a:pt x="321" y="498"/>
                    <a:pt x="321" y="498"/>
                    <a:pt x="322" y="497"/>
                  </a:cubicBezTo>
                  <a:cubicBezTo>
                    <a:pt x="321" y="496"/>
                    <a:pt x="319" y="494"/>
                    <a:pt x="318" y="495"/>
                  </a:cubicBezTo>
                  <a:close/>
                  <a:moveTo>
                    <a:pt x="228" y="523"/>
                  </a:moveTo>
                  <a:cubicBezTo>
                    <a:pt x="229" y="524"/>
                    <a:pt x="228" y="524"/>
                    <a:pt x="228" y="525"/>
                  </a:cubicBezTo>
                  <a:cubicBezTo>
                    <a:pt x="229" y="525"/>
                    <a:pt x="229" y="525"/>
                    <a:pt x="230" y="526"/>
                  </a:cubicBezTo>
                  <a:cubicBezTo>
                    <a:pt x="232" y="526"/>
                    <a:pt x="230" y="522"/>
                    <a:pt x="228" y="523"/>
                  </a:cubicBezTo>
                  <a:close/>
                  <a:moveTo>
                    <a:pt x="632" y="51"/>
                  </a:moveTo>
                  <a:cubicBezTo>
                    <a:pt x="635" y="54"/>
                    <a:pt x="632" y="54"/>
                    <a:pt x="634" y="56"/>
                  </a:cubicBezTo>
                  <a:cubicBezTo>
                    <a:pt x="635" y="54"/>
                    <a:pt x="635" y="53"/>
                    <a:pt x="635" y="51"/>
                  </a:cubicBezTo>
                  <a:cubicBezTo>
                    <a:pt x="634" y="53"/>
                    <a:pt x="633" y="51"/>
                    <a:pt x="632" y="51"/>
                  </a:cubicBezTo>
                  <a:close/>
                  <a:moveTo>
                    <a:pt x="729" y="108"/>
                  </a:moveTo>
                  <a:cubicBezTo>
                    <a:pt x="730" y="109"/>
                    <a:pt x="731" y="110"/>
                    <a:pt x="730" y="110"/>
                  </a:cubicBezTo>
                  <a:cubicBezTo>
                    <a:pt x="729" y="108"/>
                    <a:pt x="727" y="110"/>
                    <a:pt x="727" y="111"/>
                  </a:cubicBezTo>
                  <a:cubicBezTo>
                    <a:pt x="728" y="112"/>
                    <a:pt x="731" y="114"/>
                    <a:pt x="730" y="111"/>
                  </a:cubicBezTo>
                  <a:cubicBezTo>
                    <a:pt x="728" y="111"/>
                    <a:pt x="734" y="110"/>
                    <a:pt x="732" y="108"/>
                  </a:cubicBezTo>
                  <a:cubicBezTo>
                    <a:pt x="731" y="108"/>
                    <a:pt x="730" y="107"/>
                    <a:pt x="729" y="108"/>
                  </a:cubicBezTo>
                  <a:close/>
                  <a:moveTo>
                    <a:pt x="740" y="130"/>
                  </a:moveTo>
                  <a:cubicBezTo>
                    <a:pt x="741" y="132"/>
                    <a:pt x="744" y="131"/>
                    <a:pt x="744" y="129"/>
                  </a:cubicBezTo>
                  <a:cubicBezTo>
                    <a:pt x="742" y="130"/>
                    <a:pt x="741" y="128"/>
                    <a:pt x="740" y="130"/>
                  </a:cubicBezTo>
                  <a:close/>
                  <a:moveTo>
                    <a:pt x="805" y="159"/>
                  </a:moveTo>
                  <a:cubicBezTo>
                    <a:pt x="804" y="159"/>
                    <a:pt x="804" y="159"/>
                    <a:pt x="804" y="159"/>
                  </a:cubicBezTo>
                  <a:cubicBezTo>
                    <a:pt x="804" y="160"/>
                    <a:pt x="804" y="160"/>
                    <a:pt x="804" y="160"/>
                  </a:cubicBezTo>
                  <a:cubicBezTo>
                    <a:pt x="805" y="160"/>
                    <a:pt x="805" y="160"/>
                    <a:pt x="805" y="161"/>
                  </a:cubicBezTo>
                  <a:cubicBezTo>
                    <a:pt x="804" y="161"/>
                    <a:pt x="804" y="162"/>
                    <a:pt x="805" y="163"/>
                  </a:cubicBezTo>
                  <a:cubicBezTo>
                    <a:pt x="806" y="162"/>
                    <a:pt x="807" y="164"/>
                    <a:pt x="807" y="162"/>
                  </a:cubicBezTo>
                  <a:cubicBezTo>
                    <a:pt x="806" y="160"/>
                    <a:pt x="805" y="161"/>
                    <a:pt x="805" y="159"/>
                  </a:cubicBezTo>
                  <a:close/>
                  <a:moveTo>
                    <a:pt x="913" y="396"/>
                  </a:moveTo>
                  <a:cubicBezTo>
                    <a:pt x="912" y="396"/>
                    <a:pt x="911" y="397"/>
                    <a:pt x="910" y="398"/>
                  </a:cubicBezTo>
                  <a:cubicBezTo>
                    <a:pt x="909" y="397"/>
                    <a:pt x="907" y="394"/>
                    <a:pt x="906" y="395"/>
                  </a:cubicBezTo>
                  <a:cubicBezTo>
                    <a:pt x="904" y="397"/>
                    <a:pt x="908" y="398"/>
                    <a:pt x="909" y="400"/>
                  </a:cubicBezTo>
                  <a:cubicBezTo>
                    <a:pt x="911" y="397"/>
                    <a:pt x="913" y="399"/>
                    <a:pt x="915" y="398"/>
                  </a:cubicBezTo>
                  <a:cubicBezTo>
                    <a:pt x="915" y="397"/>
                    <a:pt x="914" y="397"/>
                    <a:pt x="913" y="396"/>
                  </a:cubicBezTo>
                  <a:close/>
                  <a:moveTo>
                    <a:pt x="850" y="583"/>
                  </a:moveTo>
                  <a:cubicBezTo>
                    <a:pt x="847" y="584"/>
                    <a:pt x="849" y="586"/>
                    <a:pt x="848" y="587"/>
                  </a:cubicBezTo>
                  <a:cubicBezTo>
                    <a:pt x="849" y="588"/>
                    <a:pt x="850" y="585"/>
                    <a:pt x="851" y="588"/>
                  </a:cubicBezTo>
                  <a:cubicBezTo>
                    <a:pt x="853" y="587"/>
                    <a:pt x="853" y="587"/>
                    <a:pt x="853" y="587"/>
                  </a:cubicBezTo>
                  <a:cubicBezTo>
                    <a:pt x="852" y="585"/>
                    <a:pt x="851" y="585"/>
                    <a:pt x="850" y="583"/>
                  </a:cubicBezTo>
                  <a:close/>
                  <a:moveTo>
                    <a:pt x="361" y="738"/>
                  </a:moveTo>
                  <a:cubicBezTo>
                    <a:pt x="362" y="740"/>
                    <a:pt x="365" y="741"/>
                    <a:pt x="364" y="738"/>
                  </a:cubicBezTo>
                  <a:cubicBezTo>
                    <a:pt x="363" y="739"/>
                    <a:pt x="362" y="736"/>
                    <a:pt x="361" y="738"/>
                  </a:cubicBezTo>
                  <a:close/>
                  <a:moveTo>
                    <a:pt x="218" y="807"/>
                  </a:moveTo>
                  <a:cubicBezTo>
                    <a:pt x="218" y="808"/>
                    <a:pt x="216" y="809"/>
                    <a:pt x="217" y="811"/>
                  </a:cubicBezTo>
                  <a:cubicBezTo>
                    <a:pt x="218" y="811"/>
                    <a:pt x="221" y="810"/>
                    <a:pt x="218" y="807"/>
                  </a:cubicBezTo>
                  <a:close/>
                  <a:moveTo>
                    <a:pt x="243" y="802"/>
                  </a:moveTo>
                  <a:cubicBezTo>
                    <a:pt x="241" y="799"/>
                    <a:pt x="241" y="799"/>
                    <a:pt x="241" y="799"/>
                  </a:cubicBezTo>
                  <a:cubicBezTo>
                    <a:pt x="239" y="800"/>
                    <a:pt x="238" y="799"/>
                    <a:pt x="237" y="801"/>
                  </a:cubicBezTo>
                  <a:cubicBezTo>
                    <a:pt x="239" y="803"/>
                    <a:pt x="241" y="803"/>
                    <a:pt x="243" y="802"/>
                  </a:cubicBezTo>
                  <a:close/>
                  <a:moveTo>
                    <a:pt x="250" y="775"/>
                  </a:moveTo>
                  <a:cubicBezTo>
                    <a:pt x="250" y="772"/>
                    <a:pt x="252" y="773"/>
                    <a:pt x="254" y="771"/>
                  </a:cubicBezTo>
                  <a:cubicBezTo>
                    <a:pt x="253" y="768"/>
                    <a:pt x="252" y="773"/>
                    <a:pt x="250" y="771"/>
                  </a:cubicBezTo>
                  <a:cubicBezTo>
                    <a:pt x="249" y="769"/>
                    <a:pt x="253" y="770"/>
                    <a:pt x="250" y="768"/>
                  </a:cubicBezTo>
                  <a:cubicBezTo>
                    <a:pt x="248" y="770"/>
                    <a:pt x="249" y="769"/>
                    <a:pt x="246" y="770"/>
                  </a:cubicBezTo>
                  <a:cubicBezTo>
                    <a:pt x="248" y="772"/>
                    <a:pt x="247" y="774"/>
                    <a:pt x="250" y="775"/>
                  </a:cubicBezTo>
                  <a:close/>
                  <a:moveTo>
                    <a:pt x="257" y="767"/>
                  </a:moveTo>
                  <a:cubicBezTo>
                    <a:pt x="256" y="768"/>
                    <a:pt x="255" y="769"/>
                    <a:pt x="254" y="768"/>
                  </a:cubicBezTo>
                  <a:cubicBezTo>
                    <a:pt x="256" y="773"/>
                    <a:pt x="259" y="769"/>
                    <a:pt x="257" y="767"/>
                  </a:cubicBezTo>
                  <a:close/>
                  <a:moveTo>
                    <a:pt x="269" y="777"/>
                  </a:moveTo>
                  <a:cubicBezTo>
                    <a:pt x="269" y="776"/>
                    <a:pt x="265" y="778"/>
                    <a:pt x="267" y="780"/>
                  </a:cubicBezTo>
                  <a:cubicBezTo>
                    <a:pt x="268" y="779"/>
                    <a:pt x="271" y="779"/>
                    <a:pt x="269" y="777"/>
                  </a:cubicBezTo>
                  <a:close/>
                  <a:moveTo>
                    <a:pt x="283" y="779"/>
                  </a:moveTo>
                  <a:cubicBezTo>
                    <a:pt x="281" y="778"/>
                    <a:pt x="278" y="779"/>
                    <a:pt x="279" y="781"/>
                  </a:cubicBezTo>
                  <a:cubicBezTo>
                    <a:pt x="280" y="782"/>
                    <a:pt x="286" y="783"/>
                    <a:pt x="283" y="779"/>
                  </a:cubicBezTo>
                  <a:close/>
                  <a:moveTo>
                    <a:pt x="260" y="742"/>
                  </a:moveTo>
                  <a:cubicBezTo>
                    <a:pt x="259" y="740"/>
                    <a:pt x="255" y="740"/>
                    <a:pt x="255" y="742"/>
                  </a:cubicBezTo>
                  <a:cubicBezTo>
                    <a:pt x="258" y="745"/>
                    <a:pt x="258" y="741"/>
                    <a:pt x="260" y="742"/>
                  </a:cubicBezTo>
                  <a:close/>
                  <a:moveTo>
                    <a:pt x="247" y="706"/>
                  </a:moveTo>
                  <a:cubicBezTo>
                    <a:pt x="250" y="703"/>
                    <a:pt x="244" y="697"/>
                    <a:pt x="241" y="697"/>
                  </a:cubicBezTo>
                  <a:cubicBezTo>
                    <a:pt x="242" y="702"/>
                    <a:pt x="239" y="699"/>
                    <a:pt x="237" y="701"/>
                  </a:cubicBezTo>
                  <a:cubicBezTo>
                    <a:pt x="239" y="704"/>
                    <a:pt x="240" y="704"/>
                    <a:pt x="240" y="707"/>
                  </a:cubicBezTo>
                  <a:cubicBezTo>
                    <a:pt x="243" y="708"/>
                    <a:pt x="245" y="702"/>
                    <a:pt x="247" y="706"/>
                  </a:cubicBezTo>
                  <a:close/>
                  <a:moveTo>
                    <a:pt x="267" y="735"/>
                  </a:moveTo>
                  <a:cubicBezTo>
                    <a:pt x="266" y="736"/>
                    <a:pt x="263" y="736"/>
                    <a:pt x="264" y="738"/>
                  </a:cubicBezTo>
                  <a:cubicBezTo>
                    <a:pt x="266" y="739"/>
                    <a:pt x="269" y="738"/>
                    <a:pt x="267" y="735"/>
                  </a:cubicBezTo>
                  <a:close/>
                  <a:moveTo>
                    <a:pt x="250" y="708"/>
                  </a:moveTo>
                  <a:cubicBezTo>
                    <a:pt x="249" y="709"/>
                    <a:pt x="248" y="709"/>
                    <a:pt x="247" y="709"/>
                  </a:cubicBezTo>
                  <a:cubicBezTo>
                    <a:pt x="249" y="711"/>
                    <a:pt x="246" y="710"/>
                    <a:pt x="247" y="712"/>
                  </a:cubicBezTo>
                  <a:cubicBezTo>
                    <a:pt x="249" y="713"/>
                    <a:pt x="253" y="712"/>
                    <a:pt x="250" y="708"/>
                  </a:cubicBezTo>
                  <a:close/>
                  <a:moveTo>
                    <a:pt x="284" y="754"/>
                  </a:moveTo>
                  <a:cubicBezTo>
                    <a:pt x="290" y="749"/>
                    <a:pt x="290" y="749"/>
                    <a:pt x="290" y="749"/>
                  </a:cubicBezTo>
                  <a:cubicBezTo>
                    <a:pt x="289" y="748"/>
                    <a:pt x="290" y="745"/>
                    <a:pt x="288" y="746"/>
                  </a:cubicBezTo>
                  <a:cubicBezTo>
                    <a:pt x="288" y="747"/>
                    <a:pt x="289" y="747"/>
                    <a:pt x="289" y="748"/>
                  </a:cubicBezTo>
                  <a:cubicBezTo>
                    <a:pt x="286" y="748"/>
                    <a:pt x="286" y="750"/>
                    <a:pt x="284" y="751"/>
                  </a:cubicBezTo>
                  <a:cubicBezTo>
                    <a:pt x="283" y="749"/>
                    <a:pt x="283" y="749"/>
                    <a:pt x="283" y="749"/>
                  </a:cubicBezTo>
                  <a:cubicBezTo>
                    <a:pt x="282" y="751"/>
                    <a:pt x="280" y="749"/>
                    <a:pt x="278" y="750"/>
                  </a:cubicBezTo>
                  <a:cubicBezTo>
                    <a:pt x="282" y="752"/>
                    <a:pt x="277" y="753"/>
                    <a:pt x="279" y="754"/>
                  </a:cubicBezTo>
                  <a:cubicBezTo>
                    <a:pt x="281" y="752"/>
                    <a:pt x="281" y="750"/>
                    <a:pt x="284" y="754"/>
                  </a:cubicBezTo>
                  <a:close/>
                  <a:moveTo>
                    <a:pt x="271" y="737"/>
                  </a:moveTo>
                  <a:cubicBezTo>
                    <a:pt x="272" y="736"/>
                    <a:pt x="272" y="735"/>
                    <a:pt x="271" y="733"/>
                  </a:cubicBezTo>
                  <a:cubicBezTo>
                    <a:pt x="270" y="733"/>
                    <a:pt x="269" y="733"/>
                    <a:pt x="268" y="734"/>
                  </a:cubicBezTo>
                  <a:cubicBezTo>
                    <a:pt x="269" y="736"/>
                    <a:pt x="270" y="737"/>
                    <a:pt x="271" y="737"/>
                  </a:cubicBezTo>
                  <a:close/>
                  <a:moveTo>
                    <a:pt x="277" y="733"/>
                  </a:moveTo>
                  <a:cubicBezTo>
                    <a:pt x="279" y="730"/>
                    <a:pt x="284" y="731"/>
                    <a:pt x="284" y="725"/>
                  </a:cubicBezTo>
                  <a:cubicBezTo>
                    <a:pt x="285" y="726"/>
                    <a:pt x="288" y="727"/>
                    <a:pt x="287" y="724"/>
                  </a:cubicBezTo>
                  <a:cubicBezTo>
                    <a:pt x="284" y="723"/>
                    <a:pt x="284" y="723"/>
                    <a:pt x="281" y="723"/>
                  </a:cubicBezTo>
                  <a:cubicBezTo>
                    <a:pt x="281" y="729"/>
                    <a:pt x="273" y="728"/>
                    <a:pt x="273" y="732"/>
                  </a:cubicBezTo>
                  <a:cubicBezTo>
                    <a:pt x="275" y="733"/>
                    <a:pt x="275" y="730"/>
                    <a:pt x="277" y="733"/>
                  </a:cubicBezTo>
                  <a:close/>
                  <a:moveTo>
                    <a:pt x="281" y="720"/>
                  </a:moveTo>
                  <a:cubicBezTo>
                    <a:pt x="280" y="720"/>
                    <a:pt x="275" y="721"/>
                    <a:pt x="278" y="724"/>
                  </a:cubicBezTo>
                  <a:cubicBezTo>
                    <a:pt x="279" y="722"/>
                    <a:pt x="282" y="723"/>
                    <a:pt x="281" y="720"/>
                  </a:cubicBezTo>
                  <a:close/>
                  <a:moveTo>
                    <a:pt x="277" y="709"/>
                  </a:moveTo>
                  <a:cubicBezTo>
                    <a:pt x="276" y="708"/>
                    <a:pt x="276" y="709"/>
                    <a:pt x="276" y="710"/>
                  </a:cubicBezTo>
                  <a:cubicBezTo>
                    <a:pt x="277" y="710"/>
                    <a:pt x="279" y="709"/>
                    <a:pt x="280" y="709"/>
                  </a:cubicBezTo>
                  <a:cubicBezTo>
                    <a:pt x="277" y="708"/>
                    <a:pt x="277" y="704"/>
                    <a:pt x="276" y="707"/>
                  </a:cubicBezTo>
                  <a:cubicBezTo>
                    <a:pt x="276" y="706"/>
                    <a:pt x="277" y="708"/>
                    <a:pt x="277" y="709"/>
                  </a:cubicBezTo>
                  <a:close/>
                  <a:moveTo>
                    <a:pt x="282" y="708"/>
                  </a:moveTo>
                  <a:cubicBezTo>
                    <a:pt x="283" y="708"/>
                    <a:pt x="283" y="709"/>
                    <a:pt x="284" y="710"/>
                  </a:cubicBezTo>
                  <a:cubicBezTo>
                    <a:pt x="283" y="710"/>
                    <a:pt x="281" y="711"/>
                    <a:pt x="282" y="712"/>
                  </a:cubicBezTo>
                  <a:cubicBezTo>
                    <a:pt x="285" y="713"/>
                    <a:pt x="283" y="705"/>
                    <a:pt x="282" y="708"/>
                  </a:cubicBezTo>
                  <a:close/>
                  <a:moveTo>
                    <a:pt x="287" y="714"/>
                  </a:moveTo>
                  <a:cubicBezTo>
                    <a:pt x="287" y="715"/>
                    <a:pt x="288" y="716"/>
                    <a:pt x="287" y="716"/>
                  </a:cubicBezTo>
                  <a:cubicBezTo>
                    <a:pt x="287" y="717"/>
                    <a:pt x="286" y="717"/>
                    <a:pt x="286" y="718"/>
                  </a:cubicBezTo>
                  <a:cubicBezTo>
                    <a:pt x="287" y="717"/>
                    <a:pt x="290" y="718"/>
                    <a:pt x="290" y="716"/>
                  </a:cubicBezTo>
                  <a:cubicBezTo>
                    <a:pt x="287" y="716"/>
                    <a:pt x="293" y="715"/>
                    <a:pt x="290" y="715"/>
                  </a:cubicBezTo>
                  <a:cubicBezTo>
                    <a:pt x="289" y="717"/>
                    <a:pt x="287" y="712"/>
                    <a:pt x="287" y="714"/>
                  </a:cubicBezTo>
                  <a:close/>
                  <a:moveTo>
                    <a:pt x="309" y="738"/>
                  </a:moveTo>
                  <a:cubicBezTo>
                    <a:pt x="307" y="735"/>
                    <a:pt x="305" y="735"/>
                    <a:pt x="304" y="736"/>
                  </a:cubicBezTo>
                  <a:cubicBezTo>
                    <a:pt x="304" y="737"/>
                    <a:pt x="303" y="738"/>
                    <a:pt x="305" y="741"/>
                  </a:cubicBezTo>
                  <a:cubicBezTo>
                    <a:pt x="307" y="740"/>
                    <a:pt x="308" y="739"/>
                    <a:pt x="309" y="738"/>
                  </a:cubicBezTo>
                  <a:close/>
                  <a:moveTo>
                    <a:pt x="310" y="738"/>
                  </a:moveTo>
                  <a:cubicBezTo>
                    <a:pt x="311" y="734"/>
                    <a:pt x="317" y="735"/>
                    <a:pt x="318" y="731"/>
                  </a:cubicBezTo>
                  <a:cubicBezTo>
                    <a:pt x="315" y="732"/>
                    <a:pt x="310" y="734"/>
                    <a:pt x="305" y="732"/>
                  </a:cubicBezTo>
                  <a:cubicBezTo>
                    <a:pt x="307" y="737"/>
                    <a:pt x="309" y="733"/>
                    <a:pt x="310" y="738"/>
                  </a:cubicBezTo>
                  <a:close/>
                  <a:moveTo>
                    <a:pt x="267" y="651"/>
                  </a:moveTo>
                  <a:cubicBezTo>
                    <a:pt x="266" y="649"/>
                    <a:pt x="264" y="649"/>
                    <a:pt x="263" y="650"/>
                  </a:cubicBezTo>
                  <a:cubicBezTo>
                    <a:pt x="264" y="651"/>
                    <a:pt x="264" y="652"/>
                    <a:pt x="264" y="653"/>
                  </a:cubicBezTo>
                  <a:cubicBezTo>
                    <a:pt x="265" y="652"/>
                    <a:pt x="266" y="651"/>
                    <a:pt x="267" y="651"/>
                  </a:cubicBezTo>
                  <a:close/>
                  <a:moveTo>
                    <a:pt x="321" y="727"/>
                  </a:moveTo>
                  <a:cubicBezTo>
                    <a:pt x="320" y="729"/>
                    <a:pt x="320" y="728"/>
                    <a:pt x="318" y="728"/>
                  </a:cubicBezTo>
                  <a:cubicBezTo>
                    <a:pt x="319" y="730"/>
                    <a:pt x="323" y="729"/>
                    <a:pt x="321" y="727"/>
                  </a:cubicBezTo>
                  <a:close/>
                  <a:moveTo>
                    <a:pt x="315" y="716"/>
                  </a:moveTo>
                  <a:cubicBezTo>
                    <a:pt x="314" y="716"/>
                    <a:pt x="312" y="718"/>
                    <a:pt x="313" y="720"/>
                  </a:cubicBezTo>
                  <a:cubicBezTo>
                    <a:pt x="315" y="719"/>
                    <a:pt x="315" y="718"/>
                    <a:pt x="315" y="716"/>
                  </a:cubicBezTo>
                  <a:close/>
                  <a:moveTo>
                    <a:pt x="271" y="651"/>
                  </a:moveTo>
                  <a:cubicBezTo>
                    <a:pt x="270" y="650"/>
                    <a:pt x="269" y="651"/>
                    <a:pt x="271" y="653"/>
                  </a:cubicBezTo>
                  <a:cubicBezTo>
                    <a:pt x="272" y="651"/>
                    <a:pt x="273" y="652"/>
                    <a:pt x="274" y="650"/>
                  </a:cubicBezTo>
                  <a:cubicBezTo>
                    <a:pt x="275" y="650"/>
                    <a:pt x="276" y="652"/>
                    <a:pt x="277" y="652"/>
                  </a:cubicBezTo>
                  <a:cubicBezTo>
                    <a:pt x="277" y="648"/>
                    <a:pt x="273" y="650"/>
                    <a:pt x="271" y="650"/>
                  </a:cubicBezTo>
                  <a:cubicBezTo>
                    <a:pt x="270" y="649"/>
                    <a:pt x="271" y="648"/>
                    <a:pt x="271" y="648"/>
                  </a:cubicBezTo>
                  <a:cubicBezTo>
                    <a:pt x="269" y="649"/>
                    <a:pt x="268" y="647"/>
                    <a:pt x="266" y="649"/>
                  </a:cubicBezTo>
                  <a:cubicBezTo>
                    <a:pt x="268" y="653"/>
                    <a:pt x="269" y="648"/>
                    <a:pt x="271" y="651"/>
                  </a:cubicBezTo>
                  <a:close/>
                  <a:moveTo>
                    <a:pt x="274" y="648"/>
                  </a:moveTo>
                  <a:cubicBezTo>
                    <a:pt x="273" y="646"/>
                    <a:pt x="275" y="646"/>
                    <a:pt x="274" y="645"/>
                  </a:cubicBezTo>
                  <a:cubicBezTo>
                    <a:pt x="272" y="647"/>
                    <a:pt x="270" y="642"/>
                    <a:pt x="267" y="644"/>
                  </a:cubicBezTo>
                  <a:cubicBezTo>
                    <a:pt x="267" y="644"/>
                    <a:pt x="267" y="645"/>
                    <a:pt x="267" y="646"/>
                  </a:cubicBezTo>
                  <a:cubicBezTo>
                    <a:pt x="270" y="643"/>
                    <a:pt x="271" y="648"/>
                    <a:pt x="274" y="648"/>
                  </a:cubicBezTo>
                  <a:close/>
                  <a:moveTo>
                    <a:pt x="219" y="564"/>
                  </a:moveTo>
                  <a:cubicBezTo>
                    <a:pt x="219" y="564"/>
                    <a:pt x="219" y="564"/>
                    <a:pt x="218" y="564"/>
                  </a:cubicBezTo>
                  <a:cubicBezTo>
                    <a:pt x="218" y="565"/>
                    <a:pt x="218" y="565"/>
                    <a:pt x="218" y="565"/>
                  </a:cubicBezTo>
                  <a:cubicBezTo>
                    <a:pt x="220" y="567"/>
                    <a:pt x="218" y="566"/>
                    <a:pt x="219" y="568"/>
                  </a:cubicBezTo>
                  <a:cubicBezTo>
                    <a:pt x="221" y="568"/>
                    <a:pt x="219" y="566"/>
                    <a:pt x="219" y="564"/>
                  </a:cubicBezTo>
                  <a:close/>
                  <a:moveTo>
                    <a:pt x="285" y="643"/>
                  </a:moveTo>
                  <a:cubicBezTo>
                    <a:pt x="283" y="644"/>
                    <a:pt x="277" y="645"/>
                    <a:pt x="278" y="649"/>
                  </a:cubicBezTo>
                  <a:cubicBezTo>
                    <a:pt x="281" y="646"/>
                    <a:pt x="287" y="649"/>
                    <a:pt x="285" y="643"/>
                  </a:cubicBezTo>
                  <a:close/>
                  <a:moveTo>
                    <a:pt x="327" y="705"/>
                  </a:moveTo>
                  <a:cubicBezTo>
                    <a:pt x="327" y="702"/>
                    <a:pt x="329" y="701"/>
                    <a:pt x="326" y="698"/>
                  </a:cubicBezTo>
                  <a:cubicBezTo>
                    <a:pt x="324" y="699"/>
                    <a:pt x="318" y="702"/>
                    <a:pt x="320" y="708"/>
                  </a:cubicBezTo>
                  <a:cubicBezTo>
                    <a:pt x="323" y="707"/>
                    <a:pt x="324" y="705"/>
                    <a:pt x="327" y="705"/>
                  </a:cubicBezTo>
                  <a:close/>
                  <a:moveTo>
                    <a:pt x="234" y="561"/>
                  </a:moveTo>
                  <a:cubicBezTo>
                    <a:pt x="233" y="560"/>
                    <a:pt x="227" y="562"/>
                    <a:pt x="228" y="566"/>
                  </a:cubicBezTo>
                  <a:cubicBezTo>
                    <a:pt x="229" y="565"/>
                    <a:pt x="235" y="564"/>
                    <a:pt x="234" y="561"/>
                  </a:cubicBezTo>
                  <a:close/>
                  <a:moveTo>
                    <a:pt x="288" y="639"/>
                  </a:moveTo>
                  <a:cubicBezTo>
                    <a:pt x="289" y="643"/>
                    <a:pt x="284" y="639"/>
                    <a:pt x="286" y="644"/>
                  </a:cubicBezTo>
                  <a:cubicBezTo>
                    <a:pt x="288" y="643"/>
                    <a:pt x="287" y="640"/>
                    <a:pt x="288" y="643"/>
                  </a:cubicBezTo>
                  <a:cubicBezTo>
                    <a:pt x="289" y="643"/>
                    <a:pt x="289" y="639"/>
                    <a:pt x="288" y="639"/>
                  </a:cubicBezTo>
                  <a:close/>
                  <a:moveTo>
                    <a:pt x="331" y="700"/>
                  </a:moveTo>
                  <a:cubicBezTo>
                    <a:pt x="330" y="698"/>
                    <a:pt x="328" y="695"/>
                    <a:pt x="327" y="697"/>
                  </a:cubicBezTo>
                  <a:cubicBezTo>
                    <a:pt x="329" y="700"/>
                    <a:pt x="329" y="700"/>
                    <a:pt x="329" y="700"/>
                  </a:cubicBezTo>
                  <a:cubicBezTo>
                    <a:pt x="330" y="700"/>
                    <a:pt x="330" y="699"/>
                    <a:pt x="331" y="700"/>
                  </a:cubicBezTo>
                  <a:close/>
                  <a:moveTo>
                    <a:pt x="293" y="636"/>
                  </a:moveTo>
                  <a:cubicBezTo>
                    <a:pt x="292" y="636"/>
                    <a:pt x="290" y="639"/>
                    <a:pt x="291" y="641"/>
                  </a:cubicBezTo>
                  <a:cubicBezTo>
                    <a:pt x="292" y="639"/>
                    <a:pt x="295" y="641"/>
                    <a:pt x="293" y="636"/>
                  </a:cubicBezTo>
                  <a:close/>
                  <a:moveTo>
                    <a:pt x="240" y="558"/>
                  </a:moveTo>
                  <a:cubicBezTo>
                    <a:pt x="239" y="559"/>
                    <a:pt x="237" y="560"/>
                    <a:pt x="239" y="562"/>
                  </a:cubicBezTo>
                  <a:cubicBezTo>
                    <a:pt x="239" y="561"/>
                    <a:pt x="243" y="560"/>
                    <a:pt x="240" y="558"/>
                  </a:cubicBezTo>
                  <a:close/>
                  <a:moveTo>
                    <a:pt x="312" y="667"/>
                  </a:moveTo>
                  <a:cubicBezTo>
                    <a:pt x="312" y="668"/>
                    <a:pt x="313" y="670"/>
                    <a:pt x="314" y="672"/>
                  </a:cubicBezTo>
                  <a:cubicBezTo>
                    <a:pt x="317" y="671"/>
                    <a:pt x="315" y="665"/>
                    <a:pt x="312" y="667"/>
                  </a:cubicBezTo>
                  <a:close/>
                  <a:moveTo>
                    <a:pt x="313" y="648"/>
                  </a:moveTo>
                  <a:cubicBezTo>
                    <a:pt x="312" y="649"/>
                    <a:pt x="312" y="647"/>
                    <a:pt x="310" y="646"/>
                  </a:cubicBezTo>
                  <a:cubicBezTo>
                    <a:pt x="309" y="647"/>
                    <a:pt x="308" y="649"/>
                    <a:pt x="307" y="648"/>
                  </a:cubicBezTo>
                  <a:cubicBezTo>
                    <a:pt x="307" y="647"/>
                    <a:pt x="306" y="646"/>
                    <a:pt x="306" y="645"/>
                  </a:cubicBezTo>
                  <a:cubicBezTo>
                    <a:pt x="307" y="644"/>
                    <a:pt x="310" y="645"/>
                    <a:pt x="308" y="642"/>
                  </a:cubicBezTo>
                  <a:cubicBezTo>
                    <a:pt x="305" y="641"/>
                    <a:pt x="299" y="645"/>
                    <a:pt x="303" y="647"/>
                  </a:cubicBezTo>
                  <a:cubicBezTo>
                    <a:pt x="302" y="649"/>
                    <a:pt x="301" y="647"/>
                    <a:pt x="300" y="648"/>
                  </a:cubicBezTo>
                  <a:cubicBezTo>
                    <a:pt x="301" y="650"/>
                    <a:pt x="301" y="651"/>
                    <a:pt x="301" y="652"/>
                  </a:cubicBezTo>
                  <a:cubicBezTo>
                    <a:pt x="304" y="651"/>
                    <a:pt x="303" y="647"/>
                    <a:pt x="304" y="645"/>
                  </a:cubicBezTo>
                  <a:cubicBezTo>
                    <a:pt x="306" y="649"/>
                    <a:pt x="304" y="651"/>
                    <a:pt x="303" y="653"/>
                  </a:cubicBezTo>
                  <a:cubicBezTo>
                    <a:pt x="305" y="652"/>
                    <a:pt x="307" y="657"/>
                    <a:pt x="309" y="656"/>
                  </a:cubicBezTo>
                  <a:cubicBezTo>
                    <a:pt x="308" y="654"/>
                    <a:pt x="311" y="653"/>
                    <a:pt x="310" y="649"/>
                  </a:cubicBezTo>
                  <a:cubicBezTo>
                    <a:pt x="311" y="650"/>
                    <a:pt x="314" y="650"/>
                    <a:pt x="313" y="648"/>
                  </a:cubicBezTo>
                  <a:close/>
                  <a:moveTo>
                    <a:pt x="190" y="466"/>
                  </a:moveTo>
                  <a:cubicBezTo>
                    <a:pt x="188" y="466"/>
                    <a:pt x="193" y="464"/>
                    <a:pt x="190" y="462"/>
                  </a:cubicBezTo>
                  <a:cubicBezTo>
                    <a:pt x="190" y="463"/>
                    <a:pt x="188" y="464"/>
                    <a:pt x="188" y="465"/>
                  </a:cubicBezTo>
                  <a:cubicBezTo>
                    <a:pt x="189" y="465"/>
                    <a:pt x="188" y="466"/>
                    <a:pt x="189" y="467"/>
                  </a:cubicBezTo>
                  <a:cubicBezTo>
                    <a:pt x="189" y="467"/>
                    <a:pt x="192" y="468"/>
                    <a:pt x="190" y="466"/>
                  </a:cubicBezTo>
                  <a:close/>
                  <a:moveTo>
                    <a:pt x="318" y="638"/>
                  </a:moveTo>
                  <a:cubicBezTo>
                    <a:pt x="320" y="637"/>
                    <a:pt x="319" y="635"/>
                    <a:pt x="319" y="634"/>
                  </a:cubicBezTo>
                  <a:cubicBezTo>
                    <a:pt x="320" y="635"/>
                    <a:pt x="321" y="636"/>
                    <a:pt x="322" y="635"/>
                  </a:cubicBezTo>
                  <a:cubicBezTo>
                    <a:pt x="320" y="633"/>
                    <a:pt x="321" y="632"/>
                    <a:pt x="321" y="630"/>
                  </a:cubicBezTo>
                  <a:cubicBezTo>
                    <a:pt x="320" y="630"/>
                    <a:pt x="320" y="630"/>
                    <a:pt x="319" y="629"/>
                  </a:cubicBezTo>
                  <a:cubicBezTo>
                    <a:pt x="316" y="636"/>
                    <a:pt x="307" y="635"/>
                    <a:pt x="305" y="641"/>
                  </a:cubicBezTo>
                  <a:cubicBezTo>
                    <a:pt x="306" y="637"/>
                    <a:pt x="309" y="644"/>
                    <a:pt x="312" y="642"/>
                  </a:cubicBezTo>
                  <a:cubicBezTo>
                    <a:pt x="311" y="639"/>
                    <a:pt x="310" y="641"/>
                    <a:pt x="309" y="640"/>
                  </a:cubicBezTo>
                  <a:cubicBezTo>
                    <a:pt x="309" y="639"/>
                    <a:pt x="309" y="639"/>
                    <a:pt x="309" y="638"/>
                  </a:cubicBezTo>
                  <a:cubicBezTo>
                    <a:pt x="313" y="642"/>
                    <a:pt x="312" y="633"/>
                    <a:pt x="318" y="638"/>
                  </a:cubicBezTo>
                  <a:close/>
                  <a:moveTo>
                    <a:pt x="322" y="640"/>
                  </a:moveTo>
                  <a:cubicBezTo>
                    <a:pt x="320" y="639"/>
                    <a:pt x="317" y="648"/>
                    <a:pt x="314" y="646"/>
                  </a:cubicBezTo>
                  <a:cubicBezTo>
                    <a:pt x="315" y="648"/>
                    <a:pt x="315" y="647"/>
                    <a:pt x="315" y="649"/>
                  </a:cubicBezTo>
                  <a:cubicBezTo>
                    <a:pt x="316" y="645"/>
                    <a:pt x="322" y="645"/>
                    <a:pt x="322" y="640"/>
                  </a:cubicBezTo>
                  <a:close/>
                  <a:moveTo>
                    <a:pt x="335" y="661"/>
                  </a:moveTo>
                  <a:cubicBezTo>
                    <a:pt x="334" y="663"/>
                    <a:pt x="331" y="664"/>
                    <a:pt x="332" y="664"/>
                  </a:cubicBezTo>
                  <a:cubicBezTo>
                    <a:pt x="334" y="665"/>
                    <a:pt x="337" y="665"/>
                    <a:pt x="335" y="661"/>
                  </a:cubicBezTo>
                  <a:close/>
                  <a:moveTo>
                    <a:pt x="321" y="648"/>
                  </a:moveTo>
                  <a:cubicBezTo>
                    <a:pt x="322" y="650"/>
                    <a:pt x="322" y="650"/>
                    <a:pt x="322" y="650"/>
                  </a:cubicBezTo>
                  <a:cubicBezTo>
                    <a:pt x="326" y="650"/>
                    <a:pt x="323" y="646"/>
                    <a:pt x="321" y="648"/>
                  </a:cubicBezTo>
                  <a:close/>
                  <a:moveTo>
                    <a:pt x="205" y="463"/>
                  </a:moveTo>
                  <a:cubicBezTo>
                    <a:pt x="205" y="462"/>
                    <a:pt x="204" y="458"/>
                    <a:pt x="202" y="459"/>
                  </a:cubicBezTo>
                  <a:cubicBezTo>
                    <a:pt x="202" y="461"/>
                    <a:pt x="202" y="463"/>
                    <a:pt x="203" y="465"/>
                  </a:cubicBezTo>
                  <a:cubicBezTo>
                    <a:pt x="203" y="465"/>
                    <a:pt x="204" y="464"/>
                    <a:pt x="205" y="463"/>
                  </a:cubicBezTo>
                  <a:close/>
                  <a:moveTo>
                    <a:pt x="327" y="649"/>
                  </a:moveTo>
                  <a:cubicBezTo>
                    <a:pt x="327" y="647"/>
                    <a:pt x="325" y="646"/>
                    <a:pt x="325" y="644"/>
                  </a:cubicBezTo>
                  <a:cubicBezTo>
                    <a:pt x="322" y="644"/>
                    <a:pt x="326" y="650"/>
                    <a:pt x="327" y="649"/>
                  </a:cubicBezTo>
                  <a:close/>
                  <a:moveTo>
                    <a:pt x="341" y="663"/>
                  </a:moveTo>
                  <a:cubicBezTo>
                    <a:pt x="340" y="660"/>
                    <a:pt x="336" y="662"/>
                    <a:pt x="338" y="664"/>
                  </a:cubicBezTo>
                  <a:cubicBezTo>
                    <a:pt x="339" y="665"/>
                    <a:pt x="340" y="664"/>
                    <a:pt x="341" y="663"/>
                  </a:cubicBezTo>
                  <a:close/>
                  <a:moveTo>
                    <a:pt x="211" y="460"/>
                  </a:moveTo>
                  <a:cubicBezTo>
                    <a:pt x="212" y="457"/>
                    <a:pt x="216" y="461"/>
                    <a:pt x="215" y="458"/>
                  </a:cubicBezTo>
                  <a:cubicBezTo>
                    <a:pt x="215" y="458"/>
                    <a:pt x="214" y="458"/>
                    <a:pt x="213" y="457"/>
                  </a:cubicBezTo>
                  <a:cubicBezTo>
                    <a:pt x="214" y="456"/>
                    <a:pt x="216" y="456"/>
                    <a:pt x="215" y="454"/>
                  </a:cubicBezTo>
                  <a:cubicBezTo>
                    <a:pt x="211" y="454"/>
                    <a:pt x="213" y="454"/>
                    <a:pt x="212" y="457"/>
                  </a:cubicBezTo>
                  <a:cubicBezTo>
                    <a:pt x="211" y="456"/>
                    <a:pt x="211" y="455"/>
                    <a:pt x="211" y="454"/>
                  </a:cubicBezTo>
                  <a:cubicBezTo>
                    <a:pt x="210" y="454"/>
                    <a:pt x="210" y="454"/>
                    <a:pt x="209" y="454"/>
                  </a:cubicBezTo>
                  <a:cubicBezTo>
                    <a:pt x="209" y="456"/>
                    <a:pt x="211" y="455"/>
                    <a:pt x="210" y="457"/>
                  </a:cubicBezTo>
                  <a:cubicBezTo>
                    <a:pt x="209" y="457"/>
                    <a:pt x="208" y="455"/>
                    <a:pt x="207" y="457"/>
                  </a:cubicBezTo>
                  <a:cubicBezTo>
                    <a:pt x="209" y="458"/>
                    <a:pt x="204" y="458"/>
                    <a:pt x="206" y="460"/>
                  </a:cubicBezTo>
                  <a:cubicBezTo>
                    <a:pt x="207" y="459"/>
                    <a:pt x="206" y="461"/>
                    <a:pt x="208" y="462"/>
                  </a:cubicBezTo>
                  <a:cubicBezTo>
                    <a:pt x="209" y="460"/>
                    <a:pt x="210" y="457"/>
                    <a:pt x="211" y="460"/>
                  </a:cubicBezTo>
                  <a:close/>
                  <a:moveTo>
                    <a:pt x="270" y="547"/>
                  </a:moveTo>
                  <a:cubicBezTo>
                    <a:pt x="269" y="549"/>
                    <a:pt x="266" y="547"/>
                    <a:pt x="268" y="550"/>
                  </a:cubicBezTo>
                  <a:cubicBezTo>
                    <a:pt x="268" y="549"/>
                    <a:pt x="272" y="549"/>
                    <a:pt x="270" y="547"/>
                  </a:cubicBezTo>
                  <a:close/>
                  <a:moveTo>
                    <a:pt x="326" y="633"/>
                  </a:moveTo>
                  <a:cubicBezTo>
                    <a:pt x="326" y="634"/>
                    <a:pt x="323" y="634"/>
                    <a:pt x="325" y="636"/>
                  </a:cubicBezTo>
                  <a:cubicBezTo>
                    <a:pt x="327" y="637"/>
                    <a:pt x="328" y="635"/>
                    <a:pt x="326" y="633"/>
                  </a:cubicBezTo>
                  <a:close/>
                  <a:moveTo>
                    <a:pt x="324" y="623"/>
                  </a:moveTo>
                  <a:cubicBezTo>
                    <a:pt x="322" y="625"/>
                    <a:pt x="320" y="623"/>
                    <a:pt x="319" y="623"/>
                  </a:cubicBezTo>
                  <a:cubicBezTo>
                    <a:pt x="321" y="627"/>
                    <a:pt x="326" y="628"/>
                    <a:pt x="324" y="623"/>
                  </a:cubicBezTo>
                  <a:close/>
                  <a:moveTo>
                    <a:pt x="251" y="516"/>
                  </a:moveTo>
                  <a:cubicBezTo>
                    <a:pt x="250" y="515"/>
                    <a:pt x="248" y="514"/>
                    <a:pt x="249" y="516"/>
                  </a:cubicBezTo>
                  <a:cubicBezTo>
                    <a:pt x="249" y="516"/>
                    <a:pt x="250" y="516"/>
                    <a:pt x="250" y="517"/>
                  </a:cubicBezTo>
                  <a:cubicBezTo>
                    <a:pt x="250" y="518"/>
                    <a:pt x="249" y="518"/>
                    <a:pt x="250" y="519"/>
                  </a:cubicBezTo>
                  <a:cubicBezTo>
                    <a:pt x="250" y="518"/>
                    <a:pt x="251" y="517"/>
                    <a:pt x="251" y="516"/>
                  </a:cubicBezTo>
                  <a:close/>
                  <a:moveTo>
                    <a:pt x="364" y="650"/>
                  </a:moveTo>
                  <a:cubicBezTo>
                    <a:pt x="360" y="649"/>
                    <a:pt x="362" y="657"/>
                    <a:pt x="358" y="655"/>
                  </a:cubicBezTo>
                  <a:cubicBezTo>
                    <a:pt x="358" y="654"/>
                    <a:pt x="357" y="654"/>
                    <a:pt x="357" y="653"/>
                  </a:cubicBezTo>
                  <a:cubicBezTo>
                    <a:pt x="358" y="651"/>
                    <a:pt x="359" y="654"/>
                    <a:pt x="360" y="653"/>
                  </a:cubicBezTo>
                  <a:cubicBezTo>
                    <a:pt x="357" y="651"/>
                    <a:pt x="356" y="649"/>
                    <a:pt x="353" y="649"/>
                  </a:cubicBezTo>
                  <a:cubicBezTo>
                    <a:pt x="354" y="653"/>
                    <a:pt x="355" y="652"/>
                    <a:pt x="357" y="655"/>
                  </a:cubicBezTo>
                  <a:cubicBezTo>
                    <a:pt x="354" y="658"/>
                    <a:pt x="353" y="657"/>
                    <a:pt x="351" y="661"/>
                  </a:cubicBezTo>
                  <a:cubicBezTo>
                    <a:pt x="350" y="660"/>
                    <a:pt x="350" y="658"/>
                    <a:pt x="349" y="659"/>
                  </a:cubicBezTo>
                  <a:cubicBezTo>
                    <a:pt x="349" y="662"/>
                    <a:pt x="348" y="663"/>
                    <a:pt x="348" y="666"/>
                  </a:cubicBezTo>
                  <a:cubicBezTo>
                    <a:pt x="350" y="666"/>
                    <a:pt x="352" y="668"/>
                    <a:pt x="355" y="667"/>
                  </a:cubicBezTo>
                  <a:cubicBezTo>
                    <a:pt x="355" y="665"/>
                    <a:pt x="353" y="663"/>
                    <a:pt x="353" y="662"/>
                  </a:cubicBezTo>
                  <a:cubicBezTo>
                    <a:pt x="355" y="663"/>
                    <a:pt x="356" y="663"/>
                    <a:pt x="358" y="663"/>
                  </a:cubicBezTo>
                  <a:cubicBezTo>
                    <a:pt x="358" y="665"/>
                    <a:pt x="357" y="664"/>
                    <a:pt x="355" y="665"/>
                  </a:cubicBezTo>
                  <a:cubicBezTo>
                    <a:pt x="358" y="668"/>
                    <a:pt x="360" y="667"/>
                    <a:pt x="362" y="665"/>
                  </a:cubicBezTo>
                  <a:cubicBezTo>
                    <a:pt x="360" y="660"/>
                    <a:pt x="364" y="663"/>
                    <a:pt x="363" y="657"/>
                  </a:cubicBezTo>
                  <a:cubicBezTo>
                    <a:pt x="365" y="663"/>
                    <a:pt x="368" y="657"/>
                    <a:pt x="368" y="657"/>
                  </a:cubicBezTo>
                  <a:cubicBezTo>
                    <a:pt x="369" y="658"/>
                    <a:pt x="369" y="659"/>
                    <a:pt x="369" y="660"/>
                  </a:cubicBezTo>
                  <a:cubicBezTo>
                    <a:pt x="372" y="656"/>
                    <a:pt x="378" y="652"/>
                    <a:pt x="383" y="651"/>
                  </a:cubicBezTo>
                  <a:cubicBezTo>
                    <a:pt x="384" y="653"/>
                    <a:pt x="381" y="654"/>
                    <a:pt x="380" y="656"/>
                  </a:cubicBezTo>
                  <a:cubicBezTo>
                    <a:pt x="374" y="658"/>
                    <a:pt x="367" y="662"/>
                    <a:pt x="362" y="669"/>
                  </a:cubicBezTo>
                  <a:cubicBezTo>
                    <a:pt x="361" y="668"/>
                    <a:pt x="361" y="668"/>
                    <a:pt x="361" y="667"/>
                  </a:cubicBezTo>
                  <a:cubicBezTo>
                    <a:pt x="360" y="668"/>
                    <a:pt x="360" y="670"/>
                    <a:pt x="360" y="671"/>
                  </a:cubicBezTo>
                  <a:cubicBezTo>
                    <a:pt x="358" y="671"/>
                    <a:pt x="354" y="670"/>
                    <a:pt x="353" y="673"/>
                  </a:cubicBezTo>
                  <a:cubicBezTo>
                    <a:pt x="356" y="673"/>
                    <a:pt x="362" y="671"/>
                    <a:pt x="361" y="676"/>
                  </a:cubicBezTo>
                  <a:cubicBezTo>
                    <a:pt x="364" y="676"/>
                    <a:pt x="367" y="673"/>
                    <a:pt x="368" y="671"/>
                  </a:cubicBezTo>
                  <a:cubicBezTo>
                    <a:pt x="370" y="672"/>
                    <a:pt x="369" y="675"/>
                    <a:pt x="371" y="673"/>
                  </a:cubicBezTo>
                  <a:cubicBezTo>
                    <a:pt x="370" y="668"/>
                    <a:pt x="379" y="666"/>
                    <a:pt x="381" y="666"/>
                  </a:cubicBezTo>
                  <a:cubicBezTo>
                    <a:pt x="383" y="663"/>
                    <a:pt x="386" y="663"/>
                    <a:pt x="388" y="665"/>
                  </a:cubicBezTo>
                  <a:cubicBezTo>
                    <a:pt x="389" y="665"/>
                    <a:pt x="390" y="664"/>
                    <a:pt x="392" y="664"/>
                  </a:cubicBezTo>
                  <a:cubicBezTo>
                    <a:pt x="393" y="663"/>
                    <a:pt x="393" y="663"/>
                    <a:pt x="393" y="663"/>
                  </a:cubicBezTo>
                  <a:cubicBezTo>
                    <a:pt x="393" y="663"/>
                    <a:pt x="393" y="663"/>
                    <a:pt x="393" y="663"/>
                  </a:cubicBezTo>
                  <a:cubicBezTo>
                    <a:pt x="394" y="664"/>
                    <a:pt x="394" y="664"/>
                    <a:pt x="394" y="664"/>
                  </a:cubicBezTo>
                  <a:cubicBezTo>
                    <a:pt x="394" y="665"/>
                    <a:pt x="394" y="665"/>
                    <a:pt x="394" y="665"/>
                  </a:cubicBezTo>
                  <a:cubicBezTo>
                    <a:pt x="394" y="665"/>
                    <a:pt x="394" y="665"/>
                    <a:pt x="394" y="665"/>
                  </a:cubicBezTo>
                  <a:cubicBezTo>
                    <a:pt x="395" y="665"/>
                    <a:pt x="395" y="665"/>
                    <a:pt x="395" y="665"/>
                  </a:cubicBezTo>
                  <a:cubicBezTo>
                    <a:pt x="395" y="665"/>
                    <a:pt x="395" y="665"/>
                    <a:pt x="395" y="665"/>
                  </a:cubicBezTo>
                  <a:cubicBezTo>
                    <a:pt x="393" y="666"/>
                    <a:pt x="394" y="665"/>
                    <a:pt x="394" y="665"/>
                  </a:cubicBezTo>
                  <a:cubicBezTo>
                    <a:pt x="394" y="665"/>
                    <a:pt x="394" y="665"/>
                    <a:pt x="394" y="665"/>
                  </a:cubicBezTo>
                  <a:cubicBezTo>
                    <a:pt x="393" y="664"/>
                    <a:pt x="393" y="664"/>
                    <a:pt x="393" y="664"/>
                  </a:cubicBezTo>
                  <a:cubicBezTo>
                    <a:pt x="394" y="664"/>
                    <a:pt x="394" y="663"/>
                    <a:pt x="395" y="662"/>
                  </a:cubicBezTo>
                  <a:cubicBezTo>
                    <a:pt x="397" y="661"/>
                    <a:pt x="400" y="660"/>
                    <a:pt x="403" y="659"/>
                  </a:cubicBezTo>
                  <a:cubicBezTo>
                    <a:pt x="403" y="658"/>
                    <a:pt x="402" y="656"/>
                    <a:pt x="403" y="655"/>
                  </a:cubicBezTo>
                  <a:cubicBezTo>
                    <a:pt x="407" y="656"/>
                    <a:pt x="413" y="653"/>
                    <a:pt x="412" y="649"/>
                  </a:cubicBezTo>
                  <a:cubicBezTo>
                    <a:pt x="413" y="650"/>
                    <a:pt x="414" y="650"/>
                    <a:pt x="416" y="650"/>
                  </a:cubicBezTo>
                  <a:cubicBezTo>
                    <a:pt x="418" y="645"/>
                    <a:pt x="419" y="644"/>
                    <a:pt x="423" y="642"/>
                  </a:cubicBezTo>
                  <a:cubicBezTo>
                    <a:pt x="416" y="634"/>
                    <a:pt x="429" y="633"/>
                    <a:pt x="429" y="628"/>
                  </a:cubicBezTo>
                  <a:cubicBezTo>
                    <a:pt x="430" y="629"/>
                    <a:pt x="432" y="629"/>
                    <a:pt x="432" y="627"/>
                  </a:cubicBezTo>
                  <a:cubicBezTo>
                    <a:pt x="433" y="628"/>
                    <a:pt x="433" y="628"/>
                    <a:pt x="433" y="629"/>
                  </a:cubicBezTo>
                  <a:cubicBezTo>
                    <a:pt x="436" y="627"/>
                    <a:pt x="440" y="626"/>
                    <a:pt x="440" y="623"/>
                  </a:cubicBezTo>
                  <a:cubicBezTo>
                    <a:pt x="439" y="624"/>
                    <a:pt x="438" y="624"/>
                    <a:pt x="437" y="623"/>
                  </a:cubicBezTo>
                  <a:cubicBezTo>
                    <a:pt x="437" y="621"/>
                    <a:pt x="439" y="621"/>
                    <a:pt x="441" y="622"/>
                  </a:cubicBezTo>
                  <a:cubicBezTo>
                    <a:pt x="440" y="620"/>
                    <a:pt x="441" y="619"/>
                    <a:pt x="440" y="618"/>
                  </a:cubicBezTo>
                  <a:cubicBezTo>
                    <a:pt x="437" y="620"/>
                    <a:pt x="433" y="619"/>
                    <a:pt x="433" y="623"/>
                  </a:cubicBezTo>
                  <a:cubicBezTo>
                    <a:pt x="429" y="620"/>
                    <a:pt x="425" y="626"/>
                    <a:pt x="425" y="630"/>
                  </a:cubicBezTo>
                  <a:cubicBezTo>
                    <a:pt x="425" y="629"/>
                    <a:pt x="424" y="629"/>
                    <a:pt x="424" y="629"/>
                  </a:cubicBezTo>
                  <a:cubicBezTo>
                    <a:pt x="425" y="629"/>
                    <a:pt x="426" y="628"/>
                    <a:pt x="424" y="626"/>
                  </a:cubicBezTo>
                  <a:cubicBezTo>
                    <a:pt x="419" y="625"/>
                    <a:pt x="413" y="637"/>
                    <a:pt x="408" y="632"/>
                  </a:cubicBezTo>
                  <a:cubicBezTo>
                    <a:pt x="406" y="634"/>
                    <a:pt x="407" y="634"/>
                    <a:pt x="406" y="637"/>
                  </a:cubicBezTo>
                  <a:cubicBezTo>
                    <a:pt x="405" y="633"/>
                    <a:pt x="401" y="636"/>
                    <a:pt x="402" y="638"/>
                  </a:cubicBezTo>
                  <a:cubicBezTo>
                    <a:pt x="395" y="638"/>
                    <a:pt x="393" y="647"/>
                    <a:pt x="385" y="644"/>
                  </a:cubicBezTo>
                  <a:cubicBezTo>
                    <a:pt x="384" y="645"/>
                    <a:pt x="387" y="647"/>
                    <a:pt x="385" y="648"/>
                  </a:cubicBezTo>
                  <a:cubicBezTo>
                    <a:pt x="384" y="647"/>
                    <a:pt x="384" y="645"/>
                    <a:pt x="384" y="645"/>
                  </a:cubicBezTo>
                  <a:cubicBezTo>
                    <a:pt x="384" y="645"/>
                    <a:pt x="383" y="645"/>
                    <a:pt x="383" y="645"/>
                  </a:cubicBezTo>
                  <a:cubicBezTo>
                    <a:pt x="383" y="646"/>
                    <a:pt x="383" y="646"/>
                    <a:pt x="383" y="646"/>
                  </a:cubicBezTo>
                  <a:cubicBezTo>
                    <a:pt x="382" y="646"/>
                    <a:pt x="382" y="646"/>
                    <a:pt x="382" y="646"/>
                  </a:cubicBezTo>
                  <a:cubicBezTo>
                    <a:pt x="382" y="645"/>
                    <a:pt x="382" y="645"/>
                    <a:pt x="382" y="645"/>
                  </a:cubicBezTo>
                  <a:cubicBezTo>
                    <a:pt x="382" y="645"/>
                    <a:pt x="382" y="645"/>
                    <a:pt x="382" y="645"/>
                  </a:cubicBezTo>
                  <a:cubicBezTo>
                    <a:pt x="382" y="645"/>
                    <a:pt x="382" y="645"/>
                    <a:pt x="382" y="645"/>
                  </a:cubicBezTo>
                  <a:cubicBezTo>
                    <a:pt x="383" y="647"/>
                    <a:pt x="383" y="647"/>
                    <a:pt x="383" y="647"/>
                  </a:cubicBezTo>
                  <a:cubicBezTo>
                    <a:pt x="383" y="647"/>
                    <a:pt x="385" y="644"/>
                    <a:pt x="382" y="645"/>
                  </a:cubicBezTo>
                  <a:cubicBezTo>
                    <a:pt x="383" y="645"/>
                    <a:pt x="383" y="645"/>
                    <a:pt x="383" y="645"/>
                  </a:cubicBezTo>
                  <a:cubicBezTo>
                    <a:pt x="383" y="645"/>
                    <a:pt x="383" y="645"/>
                    <a:pt x="383" y="645"/>
                  </a:cubicBezTo>
                  <a:cubicBezTo>
                    <a:pt x="383" y="645"/>
                    <a:pt x="383" y="645"/>
                    <a:pt x="383" y="645"/>
                  </a:cubicBezTo>
                  <a:cubicBezTo>
                    <a:pt x="382" y="645"/>
                    <a:pt x="382" y="646"/>
                    <a:pt x="382" y="646"/>
                  </a:cubicBezTo>
                  <a:cubicBezTo>
                    <a:pt x="381" y="645"/>
                    <a:pt x="381" y="645"/>
                    <a:pt x="379" y="645"/>
                  </a:cubicBezTo>
                  <a:cubicBezTo>
                    <a:pt x="379" y="647"/>
                    <a:pt x="383" y="647"/>
                    <a:pt x="382" y="648"/>
                  </a:cubicBezTo>
                  <a:cubicBezTo>
                    <a:pt x="380" y="647"/>
                    <a:pt x="381" y="651"/>
                    <a:pt x="379" y="649"/>
                  </a:cubicBezTo>
                  <a:cubicBezTo>
                    <a:pt x="378" y="648"/>
                    <a:pt x="381" y="648"/>
                    <a:pt x="379" y="646"/>
                  </a:cubicBezTo>
                  <a:cubicBezTo>
                    <a:pt x="377" y="647"/>
                    <a:pt x="376" y="646"/>
                    <a:pt x="374" y="647"/>
                  </a:cubicBezTo>
                  <a:cubicBezTo>
                    <a:pt x="375" y="650"/>
                    <a:pt x="376" y="646"/>
                    <a:pt x="377" y="649"/>
                  </a:cubicBezTo>
                  <a:cubicBezTo>
                    <a:pt x="374" y="648"/>
                    <a:pt x="374" y="651"/>
                    <a:pt x="372" y="650"/>
                  </a:cubicBezTo>
                  <a:cubicBezTo>
                    <a:pt x="371" y="648"/>
                    <a:pt x="375" y="648"/>
                    <a:pt x="373" y="645"/>
                  </a:cubicBezTo>
                  <a:cubicBezTo>
                    <a:pt x="371" y="647"/>
                    <a:pt x="371" y="648"/>
                    <a:pt x="369" y="647"/>
                  </a:cubicBezTo>
                  <a:cubicBezTo>
                    <a:pt x="371" y="650"/>
                    <a:pt x="368" y="650"/>
                    <a:pt x="366" y="651"/>
                  </a:cubicBezTo>
                  <a:cubicBezTo>
                    <a:pt x="367" y="652"/>
                    <a:pt x="368" y="653"/>
                    <a:pt x="368" y="653"/>
                  </a:cubicBezTo>
                  <a:cubicBezTo>
                    <a:pt x="367" y="654"/>
                    <a:pt x="368" y="655"/>
                    <a:pt x="367" y="655"/>
                  </a:cubicBezTo>
                  <a:cubicBezTo>
                    <a:pt x="368" y="650"/>
                    <a:pt x="362" y="655"/>
                    <a:pt x="362" y="651"/>
                  </a:cubicBezTo>
                  <a:cubicBezTo>
                    <a:pt x="363" y="653"/>
                    <a:pt x="365" y="651"/>
                    <a:pt x="364" y="650"/>
                  </a:cubicBezTo>
                  <a:close/>
                  <a:moveTo>
                    <a:pt x="346" y="651"/>
                  </a:moveTo>
                  <a:cubicBezTo>
                    <a:pt x="345" y="652"/>
                    <a:pt x="344" y="654"/>
                    <a:pt x="344" y="655"/>
                  </a:cubicBezTo>
                  <a:cubicBezTo>
                    <a:pt x="346" y="656"/>
                    <a:pt x="346" y="653"/>
                    <a:pt x="346" y="651"/>
                  </a:cubicBezTo>
                  <a:close/>
                  <a:moveTo>
                    <a:pt x="324" y="623"/>
                  </a:moveTo>
                  <a:cubicBezTo>
                    <a:pt x="327" y="623"/>
                    <a:pt x="330" y="622"/>
                    <a:pt x="330" y="617"/>
                  </a:cubicBezTo>
                  <a:cubicBezTo>
                    <a:pt x="328" y="617"/>
                    <a:pt x="329" y="622"/>
                    <a:pt x="327" y="620"/>
                  </a:cubicBezTo>
                  <a:cubicBezTo>
                    <a:pt x="327" y="619"/>
                    <a:pt x="328" y="619"/>
                    <a:pt x="327" y="618"/>
                  </a:cubicBezTo>
                  <a:cubicBezTo>
                    <a:pt x="326" y="620"/>
                    <a:pt x="325" y="618"/>
                    <a:pt x="324" y="618"/>
                  </a:cubicBezTo>
                  <a:cubicBezTo>
                    <a:pt x="325" y="620"/>
                    <a:pt x="326" y="620"/>
                    <a:pt x="325" y="621"/>
                  </a:cubicBezTo>
                  <a:cubicBezTo>
                    <a:pt x="324" y="621"/>
                    <a:pt x="324" y="621"/>
                    <a:pt x="324" y="621"/>
                  </a:cubicBezTo>
                  <a:cubicBezTo>
                    <a:pt x="323" y="619"/>
                    <a:pt x="322" y="618"/>
                    <a:pt x="321" y="618"/>
                  </a:cubicBezTo>
                  <a:cubicBezTo>
                    <a:pt x="321" y="620"/>
                    <a:pt x="324" y="620"/>
                    <a:pt x="324" y="623"/>
                  </a:cubicBezTo>
                  <a:close/>
                  <a:moveTo>
                    <a:pt x="334" y="625"/>
                  </a:moveTo>
                  <a:cubicBezTo>
                    <a:pt x="332" y="623"/>
                    <a:pt x="327" y="625"/>
                    <a:pt x="328" y="628"/>
                  </a:cubicBezTo>
                  <a:cubicBezTo>
                    <a:pt x="330" y="627"/>
                    <a:pt x="332" y="627"/>
                    <a:pt x="334" y="625"/>
                  </a:cubicBezTo>
                  <a:close/>
                  <a:moveTo>
                    <a:pt x="351" y="655"/>
                  </a:moveTo>
                  <a:cubicBezTo>
                    <a:pt x="349" y="651"/>
                    <a:pt x="346" y="654"/>
                    <a:pt x="348" y="656"/>
                  </a:cubicBezTo>
                  <a:cubicBezTo>
                    <a:pt x="349" y="654"/>
                    <a:pt x="350" y="658"/>
                    <a:pt x="351" y="655"/>
                  </a:cubicBezTo>
                  <a:close/>
                  <a:moveTo>
                    <a:pt x="220" y="455"/>
                  </a:moveTo>
                  <a:cubicBezTo>
                    <a:pt x="218" y="452"/>
                    <a:pt x="218" y="452"/>
                    <a:pt x="218" y="452"/>
                  </a:cubicBezTo>
                  <a:cubicBezTo>
                    <a:pt x="216" y="453"/>
                    <a:pt x="219" y="455"/>
                    <a:pt x="218" y="456"/>
                  </a:cubicBezTo>
                  <a:cubicBezTo>
                    <a:pt x="217" y="457"/>
                    <a:pt x="216" y="457"/>
                    <a:pt x="217" y="458"/>
                  </a:cubicBezTo>
                  <a:cubicBezTo>
                    <a:pt x="218" y="458"/>
                    <a:pt x="218" y="458"/>
                    <a:pt x="219" y="457"/>
                  </a:cubicBezTo>
                  <a:cubicBezTo>
                    <a:pt x="218" y="456"/>
                    <a:pt x="219" y="455"/>
                    <a:pt x="220" y="455"/>
                  </a:cubicBezTo>
                  <a:close/>
                  <a:moveTo>
                    <a:pt x="353" y="654"/>
                  </a:moveTo>
                  <a:cubicBezTo>
                    <a:pt x="351" y="653"/>
                    <a:pt x="352" y="652"/>
                    <a:pt x="350" y="650"/>
                  </a:cubicBezTo>
                  <a:cubicBezTo>
                    <a:pt x="349" y="650"/>
                    <a:pt x="345" y="648"/>
                    <a:pt x="347" y="652"/>
                  </a:cubicBezTo>
                  <a:cubicBezTo>
                    <a:pt x="349" y="650"/>
                    <a:pt x="351" y="654"/>
                    <a:pt x="353" y="654"/>
                  </a:cubicBezTo>
                  <a:close/>
                  <a:moveTo>
                    <a:pt x="284" y="546"/>
                  </a:moveTo>
                  <a:cubicBezTo>
                    <a:pt x="287" y="547"/>
                    <a:pt x="285" y="543"/>
                    <a:pt x="286" y="541"/>
                  </a:cubicBezTo>
                  <a:cubicBezTo>
                    <a:pt x="287" y="542"/>
                    <a:pt x="286" y="543"/>
                    <a:pt x="287" y="544"/>
                  </a:cubicBezTo>
                  <a:cubicBezTo>
                    <a:pt x="289" y="544"/>
                    <a:pt x="289" y="543"/>
                    <a:pt x="289" y="542"/>
                  </a:cubicBezTo>
                  <a:cubicBezTo>
                    <a:pt x="285" y="540"/>
                    <a:pt x="288" y="539"/>
                    <a:pt x="285" y="535"/>
                  </a:cubicBezTo>
                  <a:cubicBezTo>
                    <a:pt x="284" y="537"/>
                    <a:pt x="284" y="539"/>
                    <a:pt x="284" y="541"/>
                  </a:cubicBezTo>
                  <a:cubicBezTo>
                    <a:pt x="283" y="539"/>
                    <a:pt x="282" y="540"/>
                    <a:pt x="281" y="537"/>
                  </a:cubicBezTo>
                  <a:cubicBezTo>
                    <a:pt x="280" y="538"/>
                    <a:pt x="277" y="539"/>
                    <a:pt x="278" y="540"/>
                  </a:cubicBezTo>
                  <a:cubicBezTo>
                    <a:pt x="280" y="542"/>
                    <a:pt x="282" y="540"/>
                    <a:pt x="284" y="542"/>
                  </a:cubicBezTo>
                  <a:cubicBezTo>
                    <a:pt x="281" y="542"/>
                    <a:pt x="285" y="544"/>
                    <a:pt x="284" y="546"/>
                  </a:cubicBezTo>
                  <a:close/>
                  <a:moveTo>
                    <a:pt x="359" y="646"/>
                  </a:moveTo>
                  <a:cubicBezTo>
                    <a:pt x="359" y="647"/>
                    <a:pt x="355" y="647"/>
                    <a:pt x="357" y="650"/>
                  </a:cubicBezTo>
                  <a:cubicBezTo>
                    <a:pt x="359" y="649"/>
                    <a:pt x="362" y="649"/>
                    <a:pt x="359" y="646"/>
                  </a:cubicBezTo>
                  <a:close/>
                  <a:moveTo>
                    <a:pt x="290" y="538"/>
                  </a:moveTo>
                  <a:cubicBezTo>
                    <a:pt x="288" y="538"/>
                    <a:pt x="291" y="536"/>
                    <a:pt x="290" y="535"/>
                  </a:cubicBezTo>
                  <a:cubicBezTo>
                    <a:pt x="289" y="535"/>
                    <a:pt x="287" y="532"/>
                    <a:pt x="286" y="534"/>
                  </a:cubicBezTo>
                  <a:cubicBezTo>
                    <a:pt x="287" y="536"/>
                    <a:pt x="288" y="537"/>
                    <a:pt x="289" y="540"/>
                  </a:cubicBezTo>
                  <a:cubicBezTo>
                    <a:pt x="289" y="539"/>
                    <a:pt x="291" y="539"/>
                    <a:pt x="290" y="538"/>
                  </a:cubicBezTo>
                  <a:close/>
                  <a:moveTo>
                    <a:pt x="296" y="532"/>
                  </a:moveTo>
                  <a:cubicBezTo>
                    <a:pt x="293" y="529"/>
                    <a:pt x="292" y="532"/>
                    <a:pt x="295" y="532"/>
                  </a:cubicBezTo>
                  <a:cubicBezTo>
                    <a:pt x="294" y="535"/>
                    <a:pt x="292" y="531"/>
                    <a:pt x="291" y="532"/>
                  </a:cubicBezTo>
                  <a:cubicBezTo>
                    <a:pt x="293" y="534"/>
                    <a:pt x="290" y="534"/>
                    <a:pt x="292" y="535"/>
                  </a:cubicBezTo>
                  <a:cubicBezTo>
                    <a:pt x="294" y="536"/>
                    <a:pt x="296" y="535"/>
                    <a:pt x="296" y="532"/>
                  </a:cubicBezTo>
                  <a:close/>
                  <a:moveTo>
                    <a:pt x="296" y="536"/>
                  </a:moveTo>
                  <a:cubicBezTo>
                    <a:pt x="296" y="536"/>
                    <a:pt x="295" y="536"/>
                    <a:pt x="295" y="537"/>
                  </a:cubicBezTo>
                  <a:cubicBezTo>
                    <a:pt x="295" y="537"/>
                    <a:pt x="296" y="538"/>
                    <a:pt x="296" y="539"/>
                  </a:cubicBezTo>
                  <a:cubicBezTo>
                    <a:pt x="297" y="538"/>
                    <a:pt x="298" y="537"/>
                    <a:pt x="297" y="536"/>
                  </a:cubicBezTo>
                  <a:cubicBezTo>
                    <a:pt x="296" y="537"/>
                    <a:pt x="297" y="538"/>
                    <a:pt x="296" y="536"/>
                  </a:cubicBezTo>
                  <a:close/>
                  <a:moveTo>
                    <a:pt x="370" y="641"/>
                  </a:moveTo>
                  <a:cubicBezTo>
                    <a:pt x="369" y="643"/>
                    <a:pt x="366" y="643"/>
                    <a:pt x="368" y="645"/>
                  </a:cubicBezTo>
                  <a:cubicBezTo>
                    <a:pt x="369" y="645"/>
                    <a:pt x="372" y="644"/>
                    <a:pt x="370" y="641"/>
                  </a:cubicBezTo>
                  <a:close/>
                  <a:moveTo>
                    <a:pt x="236" y="433"/>
                  </a:moveTo>
                  <a:cubicBezTo>
                    <a:pt x="234" y="431"/>
                    <a:pt x="232" y="433"/>
                    <a:pt x="230" y="434"/>
                  </a:cubicBezTo>
                  <a:cubicBezTo>
                    <a:pt x="232" y="436"/>
                    <a:pt x="231" y="437"/>
                    <a:pt x="233" y="439"/>
                  </a:cubicBezTo>
                  <a:cubicBezTo>
                    <a:pt x="234" y="437"/>
                    <a:pt x="231" y="434"/>
                    <a:pt x="236" y="433"/>
                  </a:cubicBezTo>
                  <a:close/>
                  <a:moveTo>
                    <a:pt x="283" y="506"/>
                  </a:moveTo>
                  <a:cubicBezTo>
                    <a:pt x="281" y="505"/>
                    <a:pt x="279" y="501"/>
                    <a:pt x="278" y="505"/>
                  </a:cubicBezTo>
                  <a:cubicBezTo>
                    <a:pt x="279" y="504"/>
                    <a:pt x="280" y="506"/>
                    <a:pt x="280" y="507"/>
                  </a:cubicBezTo>
                  <a:cubicBezTo>
                    <a:pt x="280" y="504"/>
                    <a:pt x="283" y="508"/>
                    <a:pt x="283" y="506"/>
                  </a:cubicBezTo>
                  <a:close/>
                  <a:moveTo>
                    <a:pt x="308" y="526"/>
                  </a:moveTo>
                  <a:cubicBezTo>
                    <a:pt x="306" y="527"/>
                    <a:pt x="304" y="528"/>
                    <a:pt x="304" y="530"/>
                  </a:cubicBezTo>
                  <a:cubicBezTo>
                    <a:pt x="302" y="529"/>
                    <a:pt x="303" y="527"/>
                    <a:pt x="301" y="527"/>
                  </a:cubicBezTo>
                  <a:cubicBezTo>
                    <a:pt x="302" y="529"/>
                    <a:pt x="299" y="530"/>
                    <a:pt x="301" y="532"/>
                  </a:cubicBezTo>
                  <a:cubicBezTo>
                    <a:pt x="304" y="531"/>
                    <a:pt x="308" y="532"/>
                    <a:pt x="308" y="526"/>
                  </a:cubicBezTo>
                  <a:close/>
                  <a:moveTo>
                    <a:pt x="306" y="521"/>
                  </a:moveTo>
                  <a:cubicBezTo>
                    <a:pt x="306" y="525"/>
                    <a:pt x="300" y="522"/>
                    <a:pt x="300" y="526"/>
                  </a:cubicBezTo>
                  <a:cubicBezTo>
                    <a:pt x="302" y="525"/>
                    <a:pt x="307" y="526"/>
                    <a:pt x="306" y="521"/>
                  </a:cubicBezTo>
                  <a:close/>
                  <a:moveTo>
                    <a:pt x="240" y="430"/>
                  </a:moveTo>
                  <a:cubicBezTo>
                    <a:pt x="239" y="431"/>
                    <a:pt x="238" y="428"/>
                    <a:pt x="237" y="429"/>
                  </a:cubicBezTo>
                  <a:cubicBezTo>
                    <a:pt x="236" y="431"/>
                    <a:pt x="241" y="433"/>
                    <a:pt x="240" y="430"/>
                  </a:cubicBezTo>
                  <a:close/>
                  <a:moveTo>
                    <a:pt x="283" y="478"/>
                  </a:moveTo>
                  <a:cubicBezTo>
                    <a:pt x="279" y="478"/>
                    <a:pt x="280" y="477"/>
                    <a:pt x="276" y="476"/>
                  </a:cubicBezTo>
                  <a:cubicBezTo>
                    <a:pt x="278" y="481"/>
                    <a:pt x="281" y="480"/>
                    <a:pt x="283" y="478"/>
                  </a:cubicBezTo>
                  <a:close/>
                  <a:moveTo>
                    <a:pt x="312" y="526"/>
                  </a:moveTo>
                  <a:cubicBezTo>
                    <a:pt x="312" y="525"/>
                    <a:pt x="312" y="525"/>
                    <a:pt x="312" y="525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2" y="525"/>
                    <a:pt x="312" y="525"/>
                    <a:pt x="312" y="525"/>
                  </a:cubicBezTo>
                  <a:cubicBezTo>
                    <a:pt x="314" y="526"/>
                    <a:pt x="314" y="526"/>
                    <a:pt x="314" y="526"/>
                  </a:cubicBezTo>
                  <a:cubicBezTo>
                    <a:pt x="314" y="527"/>
                    <a:pt x="314" y="527"/>
                    <a:pt x="314" y="527"/>
                  </a:cubicBezTo>
                  <a:cubicBezTo>
                    <a:pt x="314" y="527"/>
                    <a:pt x="315" y="527"/>
                    <a:pt x="315" y="527"/>
                  </a:cubicBezTo>
                  <a:cubicBezTo>
                    <a:pt x="313" y="523"/>
                    <a:pt x="318" y="526"/>
                    <a:pt x="319" y="526"/>
                  </a:cubicBezTo>
                  <a:cubicBezTo>
                    <a:pt x="317" y="523"/>
                    <a:pt x="322" y="524"/>
                    <a:pt x="320" y="521"/>
                  </a:cubicBezTo>
                  <a:cubicBezTo>
                    <a:pt x="321" y="521"/>
                    <a:pt x="322" y="523"/>
                    <a:pt x="323" y="521"/>
                  </a:cubicBezTo>
                  <a:cubicBezTo>
                    <a:pt x="322" y="520"/>
                    <a:pt x="322" y="519"/>
                    <a:pt x="322" y="519"/>
                  </a:cubicBezTo>
                  <a:cubicBezTo>
                    <a:pt x="319" y="520"/>
                    <a:pt x="316" y="523"/>
                    <a:pt x="315" y="519"/>
                  </a:cubicBezTo>
                  <a:cubicBezTo>
                    <a:pt x="315" y="521"/>
                    <a:pt x="314" y="522"/>
                    <a:pt x="313" y="523"/>
                  </a:cubicBezTo>
                  <a:cubicBezTo>
                    <a:pt x="313" y="523"/>
                    <a:pt x="313" y="524"/>
                    <a:pt x="313" y="524"/>
                  </a:cubicBezTo>
                  <a:cubicBezTo>
                    <a:pt x="313" y="524"/>
                    <a:pt x="313" y="524"/>
                    <a:pt x="313" y="524"/>
                  </a:cubicBezTo>
                  <a:cubicBezTo>
                    <a:pt x="314" y="524"/>
                    <a:pt x="314" y="524"/>
                    <a:pt x="314" y="524"/>
                  </a:cubicBezTo>
                  <a:cubicBezTo>
                    <a:pt x="313" y="524"/>
                    <a:pt x="313" y="524"/>
                    <a:pt x="313" y="524"/>
                  </a:cubicBezTo>
                  <a:cubicBezTo>
                    <a:pt x="313" y="523"/>
                    <a:pt x="313" y="523"/>
                    <a:pt x="313" y="523"/>
                  </a:cubicBezTo>
                  <a:cubicBezTo>
                    <a:pt x="313" y="523"/>
                    <a:pt x="313" y="523"/>
                    <a:pt x="313" y="523"/>
                  </a:cubicBezTo>
                  <a:cubicBezTo>
                    <a:pt x="310" y="525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4"/>
                    <a:pt x="311" y="524"/>
                    <a:pt x="311" y="524"/>
                  </a:cubicBezTo>
                  <a:cubicBezTo>
                    <a:pt x="312" y="525"/>
                    <a:pt x="312" y="525"/>
                    <a:pt x="312" y="525"/>
                  </a:cubicBezTo>
                  <a:cubicBezTo>
                    <a:pt x="312" y="525"/>
                    <a:pt x="312" y="526"/>
                    <a:pt x="312" y="526"/>
                  </a:cubicBezTo>
                  <a:cubicBezTo>
                    <a:pt x="312" y="526"/>
                    <a:pt x="312" y="526"/>
                    <a:pt x="312" y="527"/>
                  </a:cubicBezTo>
                  <a:cubicBezTo>
                    <a:pt x="312" y="527"/>
                    <a:pt x="312" y="526"/>
                    <a:pt x="312" y="526"/>
                  </a:cubicBezTo>
                  <a:close/>
                  <a:moveTo>
                    <a:pt x="299" y="496"/>
                  </a:moveTo>
                  <a:cubicBezTo>
                    <a:pt x="297" y="497"/>
                    <a:pt x="297" y="497"/>
                    <a:pt x="297" y="497"/>
                  </a:cubicBezTo>
                  <a:cubicBezTo>
                    <a:pt x="299" y="500"/>
                    <a:pt x="301" y="498"/>
                    <a:pt x="299" y="496"/>
                  </a:cubicBezTo>
                  <a:close/>
                  <a:moveTo>
                    <a:pt x="299" y="482"/>
                  </a:moveTo>
                  <a:cubicBezTo>
                    <a:pt x="298" y="484"/>
                    <a:pt x="293" y="482"/>
                    <a:pt x="295" y="487"/>
                  </a:cubicBezTo>
                  <a:cubicBezTo>
                    <a:pt x="297" y="484"/>
                    <a:pt x="300" y="485"/>
                    <a:pt x="299" y="482"/>
                  </a:cubicBezTo>
                  <a:close/>
                  <a:moveTo>
                    <a:pt x="303" y="492"/>
                  </a:moveTo>
                  <a:cubicBezTo>
                    <a:pt x="303" y="493"/>
                    <a:pt x="299" y="493"/>
                    <a:pt x="301" y="495"/>
                  </a:cubicBezTo>
                  <a:cubicBezTo>
                    <a:pt x="303" y="494"/>
                    <a:pt x="304" y="494"/>
                    <a:pt x="303" y="492"/>
                  </a:cubicBezTo>
                  <a:close/>
                  <a:moveTo>
                    <a:pt x="325" y="515"/>
                  </a:moveTo>
                  <a:cubicBezTo>
                    <a:pt x="326" y="516"/>
                    <a:pt x="325" y="517"/>
                    <a:pt x="324" y="517"/>
                  </a:cubicBezTo>
                  <a:cubicBezTo>
                    <a:pt x="327" y="521"/>
                    <a:pt x="328" y="515"/>
                    <a:pt x="325" y="515"/>
                  </a:cubicBezTo>
                  <a:close/>
                  <a:moveTo>
                    <a:pt x="318" y="500"/>
                  </a:moveTo>
                  <a:cubicBezTo>
                    <a:pt x="317" y="499"/>
                    <a:pt x="314" y="496"/>
                    <a:pt x="314" y="499"/>
                  </a:cubicBezTo>
                  <a:cubicBezTo>
                    <a:pt x="315" y="499"/>
                    <a:pt x="317" y="501"/>
                    <a:pt x="318" y="500"/>
                  </a:cubicBezTo>
                  <a:close/>
                  <a:moveTo>
                    <a:pt x="302" y="470"/>
                  </a:moveTo>
                  <a:cubicBezTo>
                    <a:pt x="299" y="467"/>
                    <a:pt x="303" y="467"/>
                    <a:pt x="302" y="465"/>
                  </a:cubicBezTo>
                  <a:cubicBezTo>
                    <a:pt x="301" y="468"/>
                    <a:pt x="297" y="469"/>
                    <a:pt x="297" y="472"/>
                  </a:cubicBezTo>
                  <a:cubicBezTo>
                    <a:pt x="299" y="472"/>
                    <a:pt x="300" y="470"/>
                    <a:pt x="302" y="470"/>
                  </a:cubicBezTo>
                  <a:close/>
                  <a:moveTo>
                    <a:pt x="307" y="467"/>
                  </a:moveTo>
                  <a:cubicBezTo>
                    <a:pt x="304" y="462"/>
                    <a:pt x="303" y="468"/>
                    <a:pt x="303" y="470"/>
                  </a:cubicBezTo>
                  <a:cubicBezTo>
                    <a:pt x="305" y="469"/>
                    <a:pt x="305" y="468"/>
                    <a:pt x="307" y="467"/>
                  </a:cubicBezTo>
                  <a:close/>
                  <a:moveTo>
                    <a:pt x="326" y="493"/>
                  </a:moveTo>
                  <a:cubicBezTo>
                    <a:pt x="329" y="492"/>
                    <a:pt x="329" y="492"/>
                    <a:pt x="329" y="492"/>
                  </a:cubicBezTo>
                  <a:cubicBezTo>
                    <a:pt x="328" y="490"/>
                    <a:pt x="328" y="489"/>
                    <a:pt x="327" y="486"/>
                  </a:cubicBezTo>
                  <a:cubicBezTo>
                    <a:pt x="325" y="488"/>
                    <a:pt x="324" y="487"/>
                    <a:pt x="323" y="488"/>
                  </a:cubicBezTo>
                  <a:cubicBezTo>
                    <a:pt x="324" y="490"/>
                    <a:pt x="324" y="492"/>
                    <a:pt x="326" y="493"/>
                  </a:cubicBezTo>
                  <a:close/>
                  <a:moveTo>
                    <a:pt x="384" y="581"/>
                  </a:moveTo>
                  <a:cubicBezTo>
                    <a:pt x="386" y="583"/>
                    <a:pt x="383" y="583"/>
                    <a:pt x="385" y="585"/>
                  </a:cubicBezTo>
                  <a:cubicBezTo>
                    <a:pt x="387" y="585"/>
                    <a:pt x="385" y="580"/>
                    <a:pt x="384" y="581"/>
                  </a:cubicBezTo>
                  <a:close/>
                  <a:moveTo>
                    <a:pt x="386" y="578"/>
                  </a:moveTo>
                  <a:cubicBezTo>
                    <a:pt x="385" y="579"/>
                    <a:pt x="386" y="581"/>
                    <a:pt x="387" y="584"/>
                  </a:cubicBezTo>
                  <a:cubicBezTo>
                    <a:pt x="390" y="584"/>
                    <a:pt x="390" y="578"/>
                    <a:pt x="393" y="578"/>
                  </a:cubicBezTo>
                  <a:cubicBezTo>
                    <a:pt x="393" y="577"/>
                    <a:pt x="392" y="577"/>
                    <a:pt x="391" y="576"/>
                  </a:cubicBezTo>
                  <a:cubicBezTo>
                    <a:pt x="387" y="578"/>
                    <a:pt x="390" y="579"/>
                    <a:pt x="386" y="581"/>
                  </a:cubicBezTo>
                  <a:cubicBezTo>
                    <a:pt x="387" y="580"/>
                    <a:pt x="387" y="579"/>
                    <a:pt x="386" y="578"/>
                  </a:cubicBezTo>
                  <a:close/>
                  <a:moveTo>
                    <a:pt x="331" y="483"/>
                  </a:moveTo>
                  <a:cubicBezTo>
                    <a:pt x="330" y="483"/>
                    <a:pt x="329" y="483"/>
                    <a:pt x="328" y="484"/>
                  </a:cubicBezTo>
                  <a:cubicBezTo>
                    <a:pt x="329" y="485"/>
                    <a:pt x="329" y="486"/>
                    <a:pt x="330" y="486"/>
                  </a:cubicBezTo>
                  <a:cubicBezTo>
                    <a:pt x="329" y="485"/>
                    <a:pt x="333" y="486"/>
                    <a:pt x="331" y="483"/>
                  </a:cubicBezTo>
                  <a:close/>
                  <a:moveTo>
                    <a:pt x="348" y="506"/>
                  </a:moveTo>
                  <a:cubicBezTo>
                    <a:pt x="347" y="505"/>
                    <a:pt x="345" y="504"/>
                    <a:pt x="344" y="504"/>
                  </a:cubicBezTo>
                  <a:cubicBezTo>
                    <a:pt x="344" y="506"/>
                    <a:pt x="346" y="505"/>
                    <a:pt x="345" y="507"/>
                  </a:cubicBezTo>
                  <a:cubicBezTo>
                    <a:pt x="345" y="506"/>
                    <a:pt x="343" y="508"/>
                    <a:pt x="345" y="509"/>
                  </a:cubicBezTo>
                  <a:cubicBezTo>
                    <a:pt x="346" y="508"/>
                    <a:pt x="347" y="507"/>
                    <a:pt x="348" y="506"/>
                  </a:cubicBezTo>
                  <a:close/>
                  <a:moveTo>
                    <a:pt x="349" y="507"/>
                  </a:moveTo>
                  <a:cubicBezTo>
                    <a:pt x="352" y="506"/>
                    <a:pt x="355" y="507"/>
                    <a:pt x="357" y="505"/>
                  </a:cubicBezTo>
                  <a:cubicBezTo>
                    <a:pt x="355" y="501"/>
                    <a:pt x="357" y="503"/>
                    <a:pt x="354" y="498"/>
                  </a:cubicBezTo>
                  <a:cubicBezTo>
                    <a:pt x="354" y="499"/>
                    <a:pt x="353" y="499"/>
                    <a:pt x="353" y="499"/>
                  </a:cubicBezTo>
                  <a:cubicBezTo>
                    <a:pt x="355" y="501"/>
                    <a:pt x="353" y="504"/>
                    <a:pt x="352" y="502"/>
                  </a:cubicBezTo>
                  <a:cubicBezTo>
                    <a:pt x="355" y="501"/>
                    <a:pt x="348" y="500"/>
                    <a:pt x="349" y="502"/>
                  </a:cubicBezTo>
                  <a:cubicBezTo>
                    <a:pt x="350" y="502"/>
                    <a:pt x="350" y="503"/>
                    <a:pt x="351" y="504"/>
                  </a:cubicBezTo>
                  <a:cubicBezTo>
                    <a:pt x="351" y="505"/>
                    <a:pt x="350" y="506"/>
                    <a:pt x="349" y="505"/>
                  </a:cubicBezTo>
                  <a:cubicBezTo>
                    <a:pt x="349" y="504"/>
                    <a:pt x="349" y="503"/>
                    <a:pt x="348" y="501"/>
                  </a:cubicBezTo>
                  <a:cubicBezTo>
                    <a:pt x="346" y="500"/>
                    <a:pt x="345" y="503"/>
                    <a:pt x="347" y="503"/>
                  </a:cubicBezTo>
                  <a:cubicBezTo>
                    <a:pt x="347" y="501"/>
                    <a:pt x="348" y="506"/>
                    <a:pt x="349" y="507"/>
                  </a:cubicBezTo>
                  <a:close/>
                  <a:moveTo>
                    <a:pt x="434" y="635"/>
                  </a:moveTo>
                  <a:cubicBezTo>
                    <a:pt x="432" y="632"/>
                    <a:pt x="432" y="632"/>
                    <a:pt x="432" y="632"/>
                  </a:cubicBezTo>
                  <a:cubicBezTo>
                    <a:pt x="430" y="633"/>
                    <a:pt x="433" y="637"/>
                    <a:pt x="434" y="635"/>
                  </a:cubicBezTo>
                  <a:close/>
                  <a:moveTo>
                    <a:pt x="440" y="635"/>
                  </a:moveTo>
                  <a:cubicBezTo>
                    <a:pt x="439" y="633"/>
                    <a:pt x="438" y="634"/>
                    <a:pt x="438" y="632"/>
                  </a:cubicBezTo>
                  <a:cubicBezTo>
                    <a:pt x="436" y="633"/>
                    <a:pt x="437" y="636"/>
                    <a:pt x="435" y="635"/>
                  </a:cubicBezTo>
                  <a:cubicBezTo>
                    <a:pt x="436" y="637"/>
                    <a:pt x="438" y="637"/>
                    <a:pt x="440" y="635"/>
                  </a:cubicBezTo>
                  <a:close/>
                  <a:moveTo>
                    <a:pt x="360" y="507"/>
                  </a:moveTo>
                  <a:cubicBezTo>
                    <a:pt x="359" y="508"/>
                    <a:pt x="358" y="506"/>
                    <a:pt x="357" y="507"/>
                  </a:cubicBezTo>
                  <a:cubicBezTo>
                    <a:pt x="358" y="508"/>
                    <a:pt x="357" y="509"/>
                    <a:pt x="358" y="510"/>
                  </a:cubicBezTo>
                  <a:cubicBezTo>
                    <a:pt x="359" y="509"/>
                    <a:pt x="361" y="509"/>
                    <a:pt x="360" y="507"/>
                  </a:cubicBezTo>
                  <a:close/>
                  <a:moveTo>
                    <a:pt x="370" y="498"/>
                  </a:moveTo>
                  <a:cubicBezTo>
                    <a:pt x="369" y="496"/>
                    <a:pt x="366" y="496"/>
                    <a:pt x="367" y="497"/>
                  </a:cubicBezTo>
                  <a:cubicBezTo>
                    <a:pt x="368" y="497"/>
                    <a:pt x="369" y="500"/>
                    <a:pt x="370" y="498"/>
                  </a:cubicBezTo>
                  <a:close/>
                  <a:moveTo>
                    <a:pt x="382" y="505"/>
                  </a:moveTo>
                  <a:cubicBezTo>
                    <a:pt x="380" y="503"/>
                    <a:pt x="378" y="504"/>
                    <a:pt x="376" y="504"/>
                  </a:cubicBezTo>
                  <a:cubicBezTo>
                    <a:pt x="378" y="506"/>
                    <a:pt x="380" y="507"/>
                    <a:pt x="382" y="505"/>
                  </a:cubicBezTo>
                  <a:close/>
                  <a:moveTo>
                    <a:pt x="383" y="505"/>
                  </a:moveTo>
                  <a:cubicBezTo>
                    <a:pt x="385" y="504"/>
                    <a:pt x="384" y="503"/>
                    <a:pt x="384" y="501"/>
                  </a:cubicBezTo>
                  <a:cubicBezTo>
                    <a:pt x="383" y="503"/>
                    <a:pt x="382" y="501"/>
                    <a:pt x="381" y="502"/>
                  </a:cubicBezTo>
                  <a:cubicBezTo>
                    <a:pt x="383" y="504"/>
                    <a:pt x="382" y="504"/>
                    <a:pt x="383" y="505"/>
                  </a:cubicBezTo>
                  <a:close/>
                  <a:moveTo>
                    <a:pt x="498" y="669"/>
                  </a:moveTo>
                  <a:cubicBezTo>
                    <a:pt x="495" y="668"/>
                    <a:pt x="498" y="671"/>
                    <a:pt x="496" y="672"/>
                  </a:cubicBezTo>
                  <a:cubicBezTo>
                    <a:pt x="495" y="671"/>
                    <a:pt x="495" y="670"/>
                    <a:pt x="494" y="671"/>
                  </a:cubicBezTo>
                  <a:cubicBezTo>
                    <a:pt x="496" y="674"/>
                    <a:pt x="499" y="671"/>
                    <a:pt x="498" y="669"/>
                  </a:cubicBezTo>
                  <a:close/>
                  <a:moveTo>
                    <a:pt x="387" y="488"/>
                  </a:moveTo>
                  <a:cubicBezTo>
                    <a:pt x="386" y="484"/>
                    <a:pt x="381" y="481"/>
                    <a:pt x="383" y="485"/>
                  </a:cubicBezTo>
                  <a:cubicBezTo>
                    <a:pt x="384" y="483"/>
                    <a:pt x="386" y="488"/>
                    <a:pt x="387" y="488"/>
                  </a:cubicBezTo>
                  <a:close/>
                  <a:moveTo>
                    <a:pt x="396" y="499"/>
                  </a:moveTo>
                  <a:cubicBezTo>
                    <a:pt x="393" y="497"/>
                    <a:pt x="397" y="497"/>
                    <a:pt x="396" y="495"/>
                  </a:cubicBezTo>
                  <a:cubicBezTo>
                    <a:pt x="393" y="495"/>
                    <a:pt x="394" y="497"/>
                    <a:pt x="391" y="497"/>
                  </a:cubicBezTo>
                  <a:cubicBezTo>
                    <a:pt x="393" y="498"/>
                    <a:pt x="394" y="498"/>
                    <a:pt x="396" y="499"/>
                  </a:cubicBezTo>
                  <a:close/>
                  <a:moveTo>
                    <a:pt x="512" y="671"/>
                  </a:moveTo>
                  <a:cubicBezTo>
                    <a:pt x="511" y="668"/>
                    <a:pt x="507" y="669"/>
                    <a:pt x="509" y="672"/>
                  </a:cubicBezTo>
                  <a:cubicBezTo>
                    <a:pt x="510" y="670"/>
                    <a:pt x="511" y="672"/>
                    <a:pt x="512" y="671"/>
                  </a:cubicBezTo>
                  <a:close/>
                  <a:moveTo>
                    <a:pt x="399" y="499"/>
                  </a:moveTo>
                  <a:cubicBezTo>
                    <a:pt x="400" y="501"/>
                    <a:pt x="401" y="502"/>
                    <a:pt x="401" y="503"/>
                  </a:cubicBezTo>
                  <a:cubicBezTo>
                    <a:pt x="405" y="504"/>
                    <a:pt x="402" y="498"/>
                    <a:pt x="399" y="499"/>
                  </a:cubicBezTo>
                  <a:close/>
                  <a:moveTo>
                    <a:pt x="409" y="508"/>
                  </a:moveTo>
                  <a:cubicBezTo>
                    <a:pt x="408" y="508"/>
                    <a:pt x="405" y="507"/>
                    <a:pt x="407" y="510"/>
                  </a:cubicBezTo>
                  <a:cubicBezTo>
                    <a:pt x="407" y="510"/>
                    <a:pt x="410" y="510"/>
                    <a:pt x="409" y="508"/>
                  </a:cubicBezTo>
                  <a:close/>
                  <a:moveTo>
                    <a:pt x="435" y="539"/>
                  </a:moveTo>
                  <a:cubicBezTo>
                    <a:pt x="432" y="534"/>
                    <a:pt x="430" y="536"/>
                    <a:pt x="428" y="536"/>
                  </a:cubicBezTo>
                  <a:cubicBezTo>
                    <a:pt x="431" y="541"/>
                    <a:pt x="432" y="536"/>
                    <a:pt x="435" y="539"/>
                  </a:cubicBezTo>
                  <a:close/>
                  <a:moveTo>
                    <a:pt x="514" y="663"/>
                  </a:moveTo>
                  <a:cubicBezTo>
                    <a:pt x="513" y="659"/>
                    <a:pt x="511" y="661"/>
                    <a:pt x="509" y="661"/>
                  </a:cubicBezTo>
                  <a:cubicBezTo>
                    <a:pt x="511" y="664"/>
                    <a:pt x="513" y="664"/>
                    <a:pt x="514" y="663"/>
                  </a:cubicBezTo>
                  <a:close/>
                  <a:moveTo>
                    <a:pt x="409" y="503"/>
                  </a:moveTo>
                  <a:cubicBezTo>
                    <a:pt x="410" y="502"/>
                    <a:pt x="411" y="501"/>
                    <a:pt x="411" y="500"/>
                  </a:cubicBezTo>
                  <a:cubicBezTo>
                    <a:pt x="409" y="500"/>
                    <a:pt x="408" y="497"/>
                    <a:pt x="407" y="499"/>
                  </a:cubicBezTo>
                  <a:cubicBezTo>
                    <a:pt x="409" y="501"/>
                    <a:pt x="408" y="502"/>
                    <a:pt x="409" y="503"/>
                  </a:cubicBezTo>
                  <a:close/>
                  <a:moveTo>
                    <a:pt x="415" y="494"/>
                  </a:moveTo>
                  <a:cubicBezTo>
                    <a:pt x="414" y="496"/>
                    <a:pt x="411" y="496"/>
                    <a:pt x="412" y="498"/>
                  </a:cubicBezTo>
                  <a:cubicBezTo>
                    <a:pt x="413" y="498"/>
                    <a:pt x="416" y="498"/>
                    <a:pt x="415" y="494"/>
                  </a:cubicBezTo>
                  <a:close/>
                  <a:moveTo>
                    <a:pt x="437" y="531"/>
                  </a:moveTo>
                  <a:cubicBezTo>
                    <a:pt x="435" y="531"/>
                    <a:pt x="436" y="533"/>
                    <a:pt x="437" y="535"/>
                  </a:cubicBezTo>
                  <a:cubicBezTo>
                    <a:pt x="439" y="534"/>
                    <a:pt x="438" y="532"/>
                    <a:pt x="437" y="531"/>
                  </a:cubicBezTo>
                  <a:close/>
                  <a:moveTo>
                    <a:pt x="428" y="518"/>
                  </a:moveTo>
                  <a:cubicBezTo>
                    <a:pt x="430" y="517"/>
                    <a:pt x="429" y="516"/>
                    <a:pt x="429" y="514"/>
                  </a:cubicBezTo>
                  <a:cubicBezTo>
                    <a:pt x="428" y="514"/>
                    <a:pt x="425" y="515"/>
                    <a:pt x="426" y="516"/>
                  </a:cubicBezTo>
                  <a:cubicBezTo>
                    <a:pt x="427" y="515"/>
                    <a:pt x="428" y="516"/>
                    <a:pt x="428" y="518"/>
                  </a:cubicBezTo>
                  <a:close/>
                  <a:moveTo>
                    <a:pt x="439" y="513"/>
                  </a:moveTo>
                  <a:cubicBezTo>
                    <a:pt x="440" y="515"/>
                    <a:pt x="439" y="516"/>
                    <a:pt x="440" y="518"/>
                  </a:cubicBezTo>
                  <a:cubicBezTo>
                    <a:pt x="442" y="517"/>
                    <a:pt x="442" y="517"/>
                    <a:pt x="442" y="517"/>
                  </a:cubicBezTo>
                  <a:cubicBezTo>
                    <a:pt x="439" y="515"/>
                    <a:pt x="441" y="513"/>
                    <a:pt x="439" y="513"/>
                  </a:cubicBezTo>
                  <a:close/>
                  <a:moveTo>
                    <a:pt x="539" y="646"/>
                  </a:moveTo>
                  <a:cubicBezTo>
                    <a:pt x="538" y="647"/>
                    <a:pt x="537" y="648"/>
                    <a:pt x="537" y="649"/>
                  </a:cubicBezTo>
                  <a:cubicBezTo>
                    <a:pt x="539" y="650"/>
                    <a:pt x="542" y="649"/>
                    <a:pt x="539" y="646"/>
                  </a:cubicBezTo>
                  <a:close/>
                  <a:moveTo>
                    <a:pt x="462" y="503"/>
                  </a:moveTo>
                  <a:cubicBezTo>
                    <a:pt x="461" y="500"/>
                    <a:pt x="457" y="501"/>
                    <a:pt x="459" y="503"/>
                  </a:cubicBezTo>
                  <a:cubicBezTo>
                    <a:pt x="460" y="502"/>
                    <a:pt x="461" y="505"/>
                    <a:pt x="462" y="503"/>
                  </a:cubicBezTo>
                  <a:close/>
                  <a:moveTo>
                    <a:pt x="516" y="582"/>
                  </a:moveTo>
                  <a:cubicBezTo>
                    <a:pt x="515" y="582"/>
                    <a:pt x="513" y="582"/>
                    <a:pt x="512" y="581"/>
                  </a:cubicBezTo>
                  <a:cubicBezTo>
                    <a:pt x="512" y="583"/>
                    <a:pt x="512" y="584"/>
                    <a:pt x="513" y="585"/>
                  </a:cubicBezTo>
                  <a:cubicBezTo>
                    <a:pt x="514" y="584"/>
                    <a:pt x="518" y="586"/>
                    <a:pt x="516" y="582"/>
                  </a:cubicBezTo>
                  <a:close/>
                  <a:moveTo>
                    <a:pt x="539" y="572"/>
                  </a:moveTo>
                  <a:cubicBezTo>
                    <a:pt x="537" y="570"/>
                    <a:pt x="537" y="570"/>
                    <a:pt x="537" y="570"/>
                  </a:cubicBezTo>
                  <a:cubicBezTo>
                    <a:pt x="536" y="571"/>
                    <a:pt x="536" y="572"/>
                    <a:pt x="537" y="574"/>
                  </a:cubicBezTo>
                  <a:lnTo>
                    <a:pt x="539" y="572"/>
                  </a:lnTo>
                  <a:close/>
                  <a:moveTo>
                    <a:pt x="605" y="651"/>
                  </a:moveTo>
                  <a:cubicBezTo>
                    <a:pt x="604" y="652"/>
                    <a:pt x="604" y="653"/>
                    <a:pt x="603" y="651"/>
                  </a:cubicBezTo>
                  <a:cubicBezTo>
                    <a:pt x="604" y="651"/>
                    <a:pt x="606" y="650"/>
                    <a:pt x="605" y="648"/>
                  </a:cubicBezTo>
                  <a:cubicBezTo>
                    <a:pt x="602" y="651"/>
                    <a:pt x="600" y="650"/>
                    <a:pt x="597" y="651"/>
                  </a:cubicBezTo>
                  <a:cubicBezTo>
                    <a:pt x="600" y="654"/>
                    <a:pt x="603" y="653"/>
                    <a:pt x="605" y="651"/>
                  </a:cubicBezTo>
                  <a:close/>
                  <a:moveTo>
                    <a:pt x="648" y="650"/>
                  </a:moveTo>
                  <a:cubicBezTo>
                    <a:pt x="647" y="650"/>
                    <a:pt x="646" y="651"/>
                    <a:pt x="647" y="653"/>
                  </a:cubicBezTo>
                  <a:cubicBezTo>
                    <a:pt x="649" y="654"/>
                    <a:pt x="650" y="652"/>
                    <a:pt x="648" y="650"/>
                  </a:cubicBezTo>
                  <a:close/>
                  <a:moveTo>
                    <a:pt x="610" y="450"/>
                  </a:moveTo>
                  <a:cubicBezTo>
                    <a:pt x="609" y="448"/>
                    <a:pt x="610" y="448"/>
                    <a:pt x="608" y="446"/>
                  </a:cubicBezTo>
                  <a:cubicBezTo>
                    <a:pt x="606" y="447"/>
                    <a:pt x="609" y="451"/>
                    <a:pt x="610" y="450"/>
                  </a:cubicBezTo>
                  <a:close/>
                  <a:moveTo>
                    <a:pt x="739" y="628"/>
                  </a:moveTo>
                  <a:cubicBezTo>
                    <a:pt x="738" y="625"/>
                    <a:pt x="734" y="629"/>
                    <a:pt x="737" y="631"/>
                  </a:cubicBezTo>
                  <a:cubicBezTo>
                    <a:pt x="738" y="629"/>
                    <a:pt x="737" y="628"/>
                    <a:pt x="739" y="628"/>
                  </a:cubicBezTo>
                  <a:close/>
                  <a:moveTo>
                    <a:pt x="768" y="658"/>
                  </a:moveTo>
                  <a:cubicBezTo>
                    <a:pt x="766" y="659"/>
                    <a:pt x="768" y="662"/>
                    <a:pt x="769" y="664"/>
                  </a:cubicBezTo>
                  <a:cubicBezTo>
                    <a:pt x="770" y="663"/>
                    <a:pt x="769" y="660"/>
                    <a:pt x="768" y="658"/>
                  </a:cubicBezTo>
                  <a:close/>
                  <a:moveTo>
                    <a:pt x="808" y="609"/>
                  </a:moveTo>
                  <a:cubicBezTo>
                    <a:pt x="807" y="610"/>
                    <a:pt x="805" y="611"/>
                    <a:pt x="807" y="614"/>
                  </a:cubicBezTo>
                  <a:cubicBezTo>
                    <a:pt x="807" y="612"/>
                    <a:pt x="810" y="613"/>
                    <a:pt x="808" y="609"/>
                  </a:cubicBezTo>
                  <a:close/>
                  <a:moveTo>
                    <a:pt x="526" y="122"/>
                  </a:moveTo>
                  <a:cubicBezTo>
                    <a:pt x="527" y="125"/>
                    <a:pt x="525" y="121"/>
                    <a:pt x="526" y="121"/>
                  </a:cubicBezTo>
                  <a:cubicBezTo>
                    <a:pt x="524" y="122"/>
                    <a:pt x="519" y="127"/>
                    <a:pt x="525" y="128"/>
                  </a:cubicBezTo>
                  <a:cubicBezTo>
                    <a:pt x="524" y="124"/>
                    <a:pt x="527" y="126"/>
                    <a:pt x="529" y="124"/>
                  </a:cubicBezTo>
                  <a:cubicBezTo>
                    <a:pt x="527" y="123"/>
                    <a:pt x="528" y="122"/>
                    <a:pt x="526" y="122"/>
                  </a:cubicBezTo>
                  <a:close/>
                  <a:moveTo>
                    <a:pt x="804" y="543"/>
                  </a:moveTo>
                  <a:cubicBezTo>
                    <a:pt x="804" y="545"/>
                    <a:pt x="801" y="548"/>
                    <a:pt x="804" y="548"/>
                  </a:cubicBezTo>
                  <a:cubicBezTo>
                    <a:pt x="804" y="547"/>
                    <a:pt x="806" y="544"/>
                    <a:pt x="804" y="543"/>
                  </a:cubicBezTo>
                  <a:close/>
                  <a:moveTo>
                    <a:pt x="807" y="551"/>
                  </a:moveTo>
                  <a:cubicBezTo>
                    <a:pt x="809" y="551"/>
                    <a:pt x="811" y="548"/>
                    <a:pt x="812" y="552"/>
                  </a:cubicBezTo>
                  <a:cubicBezTo>
                    <a:pt x="814" y="551"/>
                    <a:pt x="815" y="554"/>
                    <a:pt x="816" y="553"/>
                  </a:cubicBezTo>
                  <a:cubicBezTo>
                    <a:pt x="815" y="550"/>
                    <a:pt x="814" y="551"/>
                    <a:pt x="813" y="550"/>
                  </a:cubicBezTo>
                  <a:cubicBezTo>
                    <a:pt x="817" y="548"/>
                    <a:pt x="818" y="542"/>
                    <a:pt x="822" y="543"/>
                  </a:cubicBezTo>
                  <a:cubicBezTo>
                    <a:pt x="822" y="544"/>
                    <a:pt x="822" y="544"/>
                    <a:pt x="823" y="546"/>
                  </a:cubicBezTo>
                  <a:cubicBezTo>
                    <a:pt x="824" y="546"/>
                    <a:pt x="824" y="544"/>
                    <a:pt x="825" y="543"/>
                  </a:cubicBezTo>
                  <a:cubicBezTo>
                    <a:pt x="825" y="544"/>
                    <a:pt x="825" y="545"/>
                    <a:pt x="827" y="545"/>
                  </a:cubicBezTo>
                  <a:cubicBezTo>
                    <a:pt x="826" y="544"/>
                    <a:pt x="825" y="543"/>
                    <a:pt x="826" y="542"/>
                  </a:cubicBezTo>
                  <a:cubicBezTo>
                    <a:pt x="827" y="543"/>
                    <a:pt x="828" y="545"/>
                    <a:pt x="829" y="543"/>
                  </a:cubicBezTo>
                  <a:cubicBezTo>
                    <a:pt x="826" y="541"/>
                    <a:pt x="829" y="541"/>
                    <a:pt x="828" y="538"/>
                  </a:cubicBezTo>
                  <a:cubicBezTo>
                    <a:pt x="826" y="539"/>
                    <a:pt x="825" y="539"/>
                    <a:pt x="824" y="541"/>
                  </a:cubicBezTo>
                  <a:cubicBezTo>
                    <a:pt x="824" y="539"/>
                    <a:pt x="823" y="540"/>
                    <a:pt x="822" y="538"/>
                  </a:cubicBezTo>
                  <a:cubicBezTo>
                    <a:pt x="822" y="537"/>
                    <a:pt x="825" y="537"/>
                    <a:pt x="823" y="535"/>
                  </a:cubicBezTo>
                  <a:cubicBezTo>
                    <a:pt x="820" y="537"/>
                    <a:pt x="818" y="534"/>
                    <a:pt x="816" y="533"/>
                  </a:cubicBezTo>
                  <a:cubicBezTo>
                    <a:pt x="818" y="532"/>
                    <a:pt x="820" y="532"/>
                    <a:pt x="820" y="530"/>
                  </a:cubicBezTo>
                  <a:cubicBezTo>
                    <a:pt x="819" y="529"/>
                    <a:pt x="818" y="531"/>
                    <a:pt x="816" y="530"/>
                  </a:cubicBezTo>
                  <a:cubicBezTo>
                    <a:pt x="816" y="528"/>
                    <a:pt x="818" y="528"/>
                    <a:pt x="819" y="528"/>
                  </a:cubicBezTo>
                  <a:cubicBezTo>
                    <a:pt x="818" y="526"/>
                    <a:pt x="819" y="526"/>
                    <a:pt x="818" y="524"/>
                  </a:cubicBezTo>
                  <a:cubicBezTo>
                    <a:pt x="817" y="524"/>
                    <a:pt x="816" y="527"/>
                    <a:pt x="815" y="525"/>
                  </a:cubicBezTo>
                  <a:cubicBezTo>
                    <a:pt x="815" y="522"/>
                    <a:pt x="813" y="525"/>
                    <a:pt x="811" y="520"/>
                  </a:cubicBezTo>
                  <a:cubicBezTo>
                    <a:pt x="810" y="522"/>
                    <a:pt x="808" y="524"/>
                    <a:pt x="809" y="527"/>
                  </a:cubicBezTo>
                  <a:cubicBezTo>
                    <a:pt x="807" y="525"/>
                    <a:pt x="808" y="524"/>
                    <a:pt x="807" y="523"/>
                  </a:cubicBezTo>
                  <a:cubicBezTo>
                    <a:pt x="805" y="525"/>
                    <a:pt x="806" y="520"/>
                    <a:pt x="804" y="522"/>
                  </a:cubicBezTo>
                  <a:cubicBezTo>
                    <a:pt x="805" y="524"/>
                    <a:pt x="805" y="526"/>
                    <a:pt x="806" y="528"/>
                  </a:cubicBezTo>
                  <a:cubicBezTo>
                    <a:pt x="809" y="526"/>
                    <a:pt x="808" y="529"/>
                    <a:pt x="810" y="529"/>
                  </a:cubicBezTo>
                  <a:cubicBezTo>
                    <a:pt x="810" y="527"/>
                    <a:pt x="811" y="526"/>
                    <a:pt x="812" y="525"/>
                  </a:cubicBezTo>
                  <a:cubicBezTo>
                    <a:pt x="816" y="527"/>
                    <a:pt x="812" y="529"/>
                    <a:pt x="816" y="531"/>
                  </a:cubicBezTo>
                  <a:cubicBezTo>
                    <a:pt x="813" y="536"/>
                    <a:pt x="808" y="536"/>
                    <a:pt x="804" y="541"/>
                  </a:cubicBezTo>
                  <a:cubicBezTo>
                    <a:pt x="805" y="544"/>
                    <a:pt x="806" y="542"/>
                    <a:pt x="807" y="543"/>
                  </a:cubicBezTo>
                  <a:cubicBezTo>
                    <a:pt x="805" y="545"/>
                    <a:pt x="805" y="548"/>
                    <a:pt x="807" y="551"/>
                  </a:cubicBezTo>
                  <a:close/>
                  <a:moveTo>
                    <a:pt x="804" y="524"/>
                  </a:moveTo>
                  <a:cubicBezTo>
                    <a:pt x="802" y="526"/>
                    <a:pt x="802" y="526"/>
                    <a:pt x="802" y="526"/>
                  </a:cubicBezTo>
                  <a:cubicBezTo>
                    <a:pt x="802" y="527"/>
                    <a:pt x="803" y="529"/>
                    <a:pt x="803" y="530"/>
                  </a:cubicBezTo>
                  <a:cubicBezTo>
                    <a:pt x="803" y="526"/>
                    <a:pt x="806" y="527"/>
                    <a:pt x="804" y="524"/>
                  </a:cubicBezTo>
                  <a:close/>
                  <a:moveTo>
                    <a:pt x="802" y="529"/>
                  </a:moveTo>
                  <a:cubicBezTo>
                    <a:pt x="801" y="527"/>
                    <a:pt x="801" y="527"/>
                    <a:pt x="801" y="527"/>
                  </a:cubicBezTo>
                  <a:cubicBezTo>
                    <a:pt x="800" y="528"/>
                    <a:pt x="799" y="529"/>
                    <a:pt x="800" y="531"/>
                  </a:cubicBezTo>
                  <a:cubicBezTo>
                    <a:pt x="801" y="529"/>
                    <a:pt x="802" y="531"/>
                    <a:pt x="802" y="529"/>
                  </a:cubicBezTo>
                  <a:close/>
                  <a:moveTo>
                    <a:pt x="845" y="589"/>
                  </a:moveTo>
                  <a:cubicBezTo>
                    <a:pt x="845" y="590"/>
                    <a:pt x="844" y="592"/>
                    <a:pt x="845" y="594"/>
                  </a:cubicBezTo>
                  <a:cubicBezTo>
                    <a:pt x="846" y="592"/>
                    <a:pt x="847" y="591"/>
                    <a:pt x="845" y="589"/>
                  </a:cubicBezTo>
                  <a:close/>
                  <a:moveTo>
                    <a:pt x="541" y="112"/>
                  </a:moveTo>
                  <a:cubicBezTo>
                    <a:pt x="538" y="112"/>
                    <a:pt x="536" y="117"/>
                    <a:pt x="533" y="120"/>
                  </a:cubicBezTo>
                  <a:cubicBezTo>
                    <a:pt x="537" y="121"/>
                    <a:pt x="542" y="116"/>
                    <a:pt x="541" y="112"/>
                  </a:cubicBezTo>
                  <a:close/>
                  <a:moveTo>
                    <a:pt x="825" y="552"/>
                  </a:moveTo>
                  <a:cubicBezTo>
                    <a:pt x="824" y="551"/>
                    <a:pt x="825" y="550"/>
                    <a:pt x="823" y="548"/>
                  </a:cubicBezTo>
                  <a:cubicBezTo>
                    <a:pt x="821" y="549"/>
                    <a:pt x="820" y="550"/>
                    <a:pt x="821" y="552"/>
                  </a:cubicBezTo>
                  <a:cubicBezTo>
                    <a:pt x="822" y="549"/>
                    <a:pt x="824" y="553"/>
                    <a:pt x="825" y="552"/>
                  </a:cubicBezTo>
                  <a:close/>
                  <a:moveTo>
                    <a:pt x="831" y="550"/>
                  </a:moveTo>
                  <a:cubicBezTo>
                    <a:pt x="830" y="550"/>
                    <a:pt x="828" y="550"/>
                    <a:pt x="827" y="551"/>
                  </a:cubicBezTo>
                  <a:cubicBezTo>
                    <a:pt x="828" y="552"/>
                    <a:pt x="828" y="553"/>
                    <a:pt x="828" y="553"/>
                  </a:cubicBezTo>
                  <a:cubicBezTo>
                    <a:pt x="829" y="553"/>
                    <a:pt x="830" y="551"/>
                    <a:pt x="831" y="550"/>
                  </a:cubicBezTo>
                  <a:close/>
                  <a:moveTo>
                    <a:pt x="818" y="523"/>
                  </a:moveTo>
                  <a:cubicBezTo>
                    <a:pt x="817" y="522"/>
                    <a:pt x="816" y="519"/>
                    <a:pt x="815" y="520"/>
                  </a:cubicBezTo>
                  <a:cubicBezTo>
                    <a:pt x="816" y="521"/>
                    <a:pt x="814" y="522"/>
                    <a:pt x="816" y="524"/>
                  </a:cubicBezTo>
                  <a:cubicBezTo>
                    <a:pt x="817" y="523"/>
                    <a:pt x="817" y="523"/>
                    <a:pt x="818" y="523"/>
                  </a:cubicBezTo>
                  <a:close/>
                  <a:moveTo>
                    <a:pt x="546" y="105"/>
                  </a:moveTo>
                  <a:cubicBezTo>
                    <a:pt x="545" y="104"/>
                    <a:pt x="543" y="105"/>
                    <a:pt x="544" y="107"/>
                  </a:cubicBezTo>
                  <a:cubicBezTo>
                    <a:pt x="546" y="108"/>
                    <a:pt x="547" y="106"/>
                    <a:pt x="546" y="105"/>
                  </a:cubicBezTo>
                  <a:close/>
                  <a:moveTo>
                    <a:pt x="589" y="98"/>
                  </a:moveTo>
                  <a:cubicBezTo>
                    <a:pt x="588" y="102"/>
                    <a:pt x="581" y="102"/>
                    <a:pt x="582" y="107"/>
                  </a:cubicBezTo>
                  <a:cubicBezTo>
                    <a:pt x="585" y="106"/>
                    <a:pt x="591" y="103"/>
                    <a:pt x="589" y="98"/>
                  </a:cubicBezTo>
                  <a:close/>
                  <a:moveTo>
                    <a:pt x="861" y="502"/>
                  </a:moveTo>
                  <a:cubicBezTo>
                    <a:pt x="862" y="501"/>
                    <a:pt x="864" y="502"/>
                    <a:pt x="865" y="501"/>
                  </a:cubicBezTo>
                  <a:cubicBezTo>
                    <a:pt x="862" y="498"/>
                    <a:pt x="864" y="498"/>
                    <a:pt x="866" y="497"/>
                  </a:cubicBezTo>
                  <a:cubicBezTo>
                    <a:pt x="861" y="491"/>
                    <a:pt x="861" y="498"/>
                    <a:pt x="858" y="498"/>
                  </a:cubicBezTo>
                  <a:cubicBezTo>
                    <a:pt x="859" y="500"/>
                    <a:pt x="860" y="500"/>
                    <a:pt x="861" y="502"/>
                  </a:cubicBezTo>
                  <a:close/>
                  <a:moveTo>
                    <a:pt x="591" y="86"/>
                  </a:moveTo>
                  <a:cubicBezTo>
                    <a:pt x="590" y="86"/>
                    <a:pt x="586" y="85"/>
                    <a:pt x="588" y="89"/>
                  </a:cubicBezTo>
                  <a:cubicBezTo>
                    <a:pt x="590" y="88"/>
                    <a:pt x="593" y="88"/>
                    <a:pt x="591" y="86"/>
                  </a:cubicBezTo>
                  <a:close/>
                  <a:moveTo>
                    <a:pt x="858" y="488"/>
                  </a:moveTo>
                  <a:cubicBezTo>
                    <a:pt x="858" y="489"/>
                    <a:pt x="855" y="489"/>
                    <a:pt x="856" y="491"/>
                  </a:cubicBezTo>
                  <a:cubicBezTo>
                    <a:pt x="858" y="492"/>
                    <a:pt x="860" y="491"/>
                    <a:pt x="858" y="488"/>
                  </a:cubicBezTo>
                  <a:close/>
                  <a:moveTo>
                    <a:pt x="594" y="84"/>
                  </a:moveTo>
                  <a:cubicBezTo>
                    <a:pt x="593" y="86"/>
                    <a:pt x="593" y="86"/>
                    <a:pt x="593" y="86"/>
                  </a:cubicBezTo>
                  <a:cubicBezTo>
                    <a:pt x="594" y="89"/>
                    <a:pt x="597" y="87"/>
                    <a:pt x="594" y="84"/>
                  </a:cubicBezTo>
                  <a:close/>
                  <a:moveTo>
                    <a:pt x="610" y="70"/>
                  </a:moveTo>
                  <a:cubicBezTo>
                    <a:pt x="609" y="67"/>
                    <a:pt x="606" y="69"/>
                    <a:pt x="608" y="71"/>
                  </a:cubicBezTo>
                  <a:cubicBezTo>
                    <a:pt x="609" y="69"/>
                    <a:pt x="611" y="72"/>
                    <a:pt x="610" y="70"/>
                  </a:cubicBezTo>
                  <a:close/>
                  <a:moveTo>
                    <a:pt x="629" y="86"/>
                  </a:moveTo>
                  <a:cubicBezTo>
                    <a:pt x="629" y="88"/>
                    <a:pt x="626" y="87"/>
                    <a:pt x="628" y="90"/>
                  </a:cubicBezTo>
                  <a:cubicBezTo>
                    <a:pt x="630" y="88"/>
                    <a:pt x="631" y="90"/>
                    <a:pt x="633" y="89"/>
                  </a:cubicBezTo>
                  <a:cubicBezTo>
                    <a:pt x="634" y="87"/>
                    <a:pt x="634" y="81"/>
                    <a:pt x="638" y="82"/>
                  </a:cubicBezTo>
                  <a:cubicBezTo>
                    <a:pt x="636" y="77"/>
                    <a:pt x="636" y="76"/>
                    <a:pt x="634" y="71"/>
                  </a:cubicBezTo>
                  <a:cubicBezTo>
                    <a:pt x="633" y="73"/>
                    <a:pt x="632" y="69"/>
                    <a:pt x="632" y="71"/>
                  </a:cubicBezTo>
                  <a:cubicBezTo>
                    <a:pt x="633" y="79"/>
                    <a:pt x="624" y="79"/>
                    <a:pt x="623" y="87"/>
                  </a:cubicBezTo>
                  <a:cubicBezTo>
                    <a:pt x="625" y="87"/>
                    <a:pt x="626" y="81"/>
                    <a:pt x="629" y="86"/>
                  </a:cubicBezTo>
                  <a:close/>
                  <a:moveTo>
                    <a:pt x="617" y="66"/>
                  </a:moveTo>
                  <a:cubicBezTo>
                    <a:pt x="616" y="67"/>
                    <a:pt x="616" y="67"/>
                    <a:pt x="616" y="67"/>
                  </a:cubicBezTo>
                  <a:cubicBezTo>
                    <a:pt x="616" y="65"/>
                    <a:pt x="615" y="66"/>
                    <a:pt x="614" y="64"/>
                  </a:cubicBezTo>
                  <a:cubicBezTo>
                    <a:pt x="611" y="67"/>
                    <a:pt x="619" y="68"/>
                    <a:pt x="617" y="66"/>
                  </a:cubicBezTo>
                  <a:close/>
                  <a:moveTo>
                    <a:pt x="622" y="69"/>
                  </a:moveTo>
                  <a:cubicBezTo>
                    <a:pt x="620" y="69"/>
                    <a:pt x="620" y="70"/>
                    <a:pt x="620" y="72"/>
                  </a:cubicBezTo>
                  <a:cubicBezTo>
                    <a:pt x="622" y="71"/>
                    <a:pt x="623" y="71"/>
                    <a:pt x="622" y="69"/>
                  </a:cubicBezTo>
                  <a:close/>
                  <a:moveTo>
                    <a:pt x="672" y="141"/>
                  </a:moveTo>
                  <a:cubicBezTo>
                    <a:pt x="670" y="138"/>
                    <a:pt x="669" y="139"/>
                    <a:pt x="668" y="138"/>
                  </a:cubicBezTo>
                  <a:cubicBezTo>
                    <a:pt x="669" y="140"/>
                    <a:pt x="667" y="142"/>
                    <a:pt x="669" y="142"/>
                  </a:cubicBezTo>
                  <a:cubicBezTo>
                    <a:pt x="668" y="139"/>
                    <a:pt x="671" y="143"/>
                    <a:pt x="672" y="141"/>
                  </a:cubicBezTo>
                  <a:close/>
                  <a:moveTo>
                    <a:pt x="683" y="150"/>
                  </a:moveTo>
                  <a:cubicBezTo>
                    <a:pt x="682" y="149"/>
                    <a:pt x="682" y="149"/>
                    <a:pt x="682" y="149"/>
                  </a:cubicBezTo>
                  <a:cubicBezTo>
                    <a:pt x="682" y="149"/>
                    <a:pt x="683" y="148"/>
                    <a:pt x="682" y="148"/>
                  </a:cubicBezTo>
                  <a:cubicBezTo>
                    <a:pt x="682" y="148"/>
                    <a:pt x="677" y="138"/>
                    <a:pt x="677" y="147"/>
                  </a:cubicBezTo>
                  <a:cubicBezTo>
                    <a:pt x="678" y="145"/>
                    <a:pt x="677" y="148"/>
                    <a:pt x="678" y="149"/>
                  </a:cubicBezTo>
                  <a:cubicBezTo>
                    <a:pt x="680" y="149"/>
                    <a:pt x="681" y="151"/>
                    <a:pt x="683" y="150"/>
                  </a:cubicBezTo>
                  <a:close/>
                  <a:moveTo>
                    <a:pt x="628" y="64"/>
                  </a:moveTo>
                  <a:cubicBezTo>
                    <a:pt x="629" y="66"/>
                    <a:pt x="625" y="67"/>
                    <a:pt x="627" y="69"/>
                  </a:cubicBezTo>
                  <a:cubicBezTo>
                    <a:pt x="629" y="69"/>
                    <a:pt x="631" y="65"/>
                    <a:pt x="628" y="64"/>
                  </a:cubicBezTo>
                  <a:close/>
                  <a:moveTo>
                    <a:pt x="669" y="125"/>
                  </a:moveTo>
                  <a:cubicBezTo>
                    <a:pt x="668" y="122"/>
                    <a:pt x="665" y="124"/>
                    <a:pt x="666" y="126"/>
                  </a:cubicBezTo>
                  <a:cubicBezTo>
                    <a:pt x="668" y="127"/>
                    <a:pt x="668" y="127"/>
                    <a:pt x="669" y="125"/>
                  </a:cubicBezTo>
                  <a:close/>
                  <a:moveTo>
                    <a:pt x="639" y="75"/>
                  </a:moveTo>
                  <a:cubicBezTo>
                    <a:pt x="642" y="74"/>
                    <a:pt x="640" y="71"/>
                    <a:pt x="638" y="68"/>
                  </a:cubicBezTo>
                  <a:cubicBezTo>
                    <a:pt x="634" y="70"/>
                    <a:pt x="640" y="72"/>
                    <a:pt x="639" y="75"/>
                  </a:cubicBezTo>
                  <a:close/>
                  <a:moveTo>
                    <a:pt x="627" y="58"/>
                  </a:moveTo>
                  <a:cubicBezTo>
                    <a:pt x="628" y="57"/>
                    <a:pt x="631" y="53"/>
                    <a:pt x="628" y="49"/>
                  </a:cubicBezTo>
                  <a:cubicBezTo>
                    <a:pt x="628" y="50"/>
                    <a:pt x="627" y="55"/>
                    <a:pt x="626" y="54"/>
                  </a:cubicBezTo>
                  <a:cubicBezTo>
                    <a:pt x="628" y="55"/>
                    <a:pt x="625" y="56"/>
                    <a:pt x="627" y="58"/>
                  </a:cubicBezTo>
                  <a:close/>
                  <a:moveTo>
                    <a:pt x="650" y="83"/>
                  </a:moveTo>
                  <a:cubicBezTo>
                    <a:pt x="649" y="82"/>
                    <a:pt x="649" y="81"/>
                    <a:pt x="648" y="80"/>
                  </a:cubicBezTo>
                  <a:cubicBezTo>
                    <a:pt x="647" y="81"/>
                    <a:pt x="647" y="82"/>
                    <a:pt x="647" y="83"/>
                  </a:cubicBezTo>
                  <a:cubicBezTo>
                    <a:pt x="648" y="81"/>
                    <a:pt x="649" y="85"/>
                    <a:pt x="650" y="83"/>
                  </a:cubicBezTo>
                  <a:close/>
                  <a:moveTo>
                    <a:pt x="646" y="68"/>
                  </a:moveTo>
                  <a:cubicBezTo>
                    <a:pt x="643" y="67"/>
                    <a:pt x="643" y="69"/>
                    <a:pt x="642" y="72"/>
                  </a:cubicBezTo>
                  <a:cubicBezTo>
                    <a:pt x="645" y="73"/>
                    <a:pt x="649" y="76"/>
                    <a:pt x="652" y="77"/>
                  </a:cubicBezTo>
                  <a:cubicBezTo>
                    <a:pt x="651" y="73"/>
                    <a:pt x="650" y="71"/>
                    <a:pt x="648" y="65"/>
                  </a:cubicBezTo>
                  <a:cubicBezTo>
                    <a:pt x="647" y="65"/>
                    <a:pt x="643" y="65"/>
                    <a:pt x="645" y="66"/>
                  </a:cubicBezTo>
                  <a:cubicBezTo>
                    <a:pt x="646" y="66"/>
                    <a:pt x="646" y="67"/>
                    <a:pt x="646" y="68"/>
                  </a:cubicBezTo>
                  <a:close/>
                  <a:moveTo>
                    <a:pt x="643" y="58"/>
                  </a:moveTo>
                  <a:cubicBezTo>
                    <a:pt x="641" y="58"/>
                    <a:pt x="640" y="57"/>
                    <a:pt x="639" y="59"/>
                  </a:cubicBezTo>
                  <a:cubicBezTo>
                    <a:pt x="640" y="60"/>
                    <a:pt x="641" y="64"/>
                    <a:pt x="642" y="64"/>
                  </a:cubicBezTo>
                  <a:cubicBezTo>
                    <a:pt x="641" y="62"/>
                    <a:pt x="643" y="60"/>
                    <a:pt x="643" y="58"/>
                  </a:cubicBezTo>
                  <a:close/>
                  <a:moveTo>
                    <a:pt x="671" y="102"/>
                  </a:moveTo>
                  <a:cubicBezTo>
                    <a:pt x="670" y="102"/>
                    <a:pt x="668" y="100"/>
                    <a:pt x="667" y="101"/>
                  </a:cubicBezTo>
                  <a:cubicBezTo>
                    <a:pt x="669" y="102"/>
                    <a:pt x="670" y="106"/>
                    <a:pt x="670" y="106"/>
                  </a:cubicBezTo>
                  <a:cubicBezTo>
                    <a:pt x="669" y="104"/>
                    <a:pt x="673" y="104"/>
                    <a:pt x="671" y="102"/>
                  </a:cubicBezTo>
                  <a:close/>
                  <a:moveTo>
                    <a:pt x="643" y="54"/>
                  </a:moveTo>
                  <a:cubicBezTo>
                    <a:pt x="641" y="56"/>
                    <a:pt x="642" y="53"/>
                    <a:pt x="641" y="51"/>
                  </a:cubicBezTo>
                  <a:cubicBezTo>
                    <a:pt x="639" y="52"/>
                    <a:pt x="639" y="52"/>
                    <a:pt x="639" y="52"/>
                  </a:cubicBezTo>
                  <a:cubicBezTo>
                    <a:pt x="640" y="54"/>
                    <a:pt x="641" y="54"/>
                    <a:pt x="642" y="56"/>
                  </a:cubicBezTo>
                  <a:cubicBezTo>
                    <a:pt x="642" y="55"/>
                    <a:pt x="643" y="55"/>
                    <a:pt x="643" y="54"/>
                  </a:cubicBezTo>
                  <a:close/>
                  <a:moveTo>
                    <a:pt x="894" y="427"/>
                  </a:moveTo>
                  <a:cubicBezTo>
                    <a:pt x="893" y="428"/>
                    <a:pt x="890" y="428"/>
                    <a:pt x="891" y="432"/>
                  </a:cubicBezTo>
                  <a:cubicBezTo>
                    <a:pt x="893" y="432"/>
                    <a:pt x="894" y="429"/>
                    <a:pt x="894" y="427"/>
                  </a:cubicBezTo>
                  <a:close/>
                  <a:moveTo>
                    <a:pt x="926" y="450"/>
                  </a:moveTo>
                  <a:cubicBezTo>
                    <a:pt x="924" y="451"/>
                    <a:pt x="923" y="450"/>
                    <a:pt x="920" y="450"/>
                  </a:cubicBezTo>
                  <a:cubicBezTo>
                    <a:pt x="921" y="452"/>
                    <a:pt x="922" y="454"/>
                    <a:pt x="923" y="456"/>
                  </a:cubicBezTo>
                  <a:cubicBezTo>
                    <a:pt x="925" y="455"/>
                    <a:pt x="927" y="453"/>
                    <a:pt x="926" y="450"/>
                  </a:cubicBezTo>
                  <a:close/>
                  <a:moveTo>
                    <a:pt x="940" y="465"/>
                  </a:moveTo>
                  <a:cubicBezTo>
                    <a:pt x="938" y="468"/>
                    <a:pt x="935" y="466"/>
                    <a:pt x="938" y="469"/>
                  </a:cubicBezTo>
                  <a:cubicBezTo>
                    <a:pt x="939" y="468"/>
                    <a:pt x="942" y="469"/>
                    <a:pt x="940" y="465"/>
                  </a:cubicBezTo>
                  <a:close/>
                  <a:moveTo>
                    <a:pt x="909" y="422"/>
                  </a:moveTo>
                  <a:cubicBezTo>
                    <a:pt x="911" y="421"/>
                    <a:pt x="911" y="421"/>
                    <a:pt x="911" y="421"/>
                  </a:cubicBezTo>
                  <a:cubicBezTo>
                    <a:pt x="908" y="418"/>
                    <a:pt x="908" y="418"/>
                    <a:pt x="905" y="414"/>
                  </a:cubicBezTo>
                  <a:cubicBezTo>
                    <a:pt x="904" y="416"/>
                    <a:pt x="904" y="416"/>
                    <a:pt x="904" y="416"/>
                  </a:cubicBezTo>
                  <a:cubicBezTo>
                    <a:pt x="906" y="419"/>
                    <a:pt x="909" y="418"/>
                    <a:pt x="909" y="422"/>
                  </a:cubicBezTo>
                  <a:close/>
                  <a:moveTo>
                    <a:pt x="756" y="185"/>
                  </a:moveTo>
                  <a:cubicBezTo>
                    <a:pt x="758" y="185"/>
                    <a:pt x="759" y="186"/>
                    <a:pt x="760" y="183"/>
                  </a:cubicBezTo>
                  <a:cubicBezTo>
                    <a:pt x="761" y="185"/>
                    <a:pt x="762" y="186"/>
                    <a:pt x="763" y="188"/>
                  </a:cubicBezTo>
                  <a:cubicBezTo>
                    <a:pt x="766" y="188"/>
                    <a:pt x="766" y="183"/>
                    <a:pt x="773" y="182"/>
                  </a:cubicBezTo>
                  <a:cubicBezTo>
                    <a:pt x="772" y="183"/>
                    <a:pt x="773" y="183"/>
                    <a:pt x="773" y="184"/>
                  </a:cubicBezTo>
                  <a:cubicBezTo>
                    <a:pt x="774" y="183"/>
                    <a:pt x="773" y="181"/>
                    <a:pt x="772" y="178"/>
                  </a:cubicBezTo>
                  <a:cubicBezTo>
                    <a:pt x="770" y="177"/>
                    <a:pt x="770" y="180"/>
                    <a:pt x="769" y="177"/>
                  </a:cubicBezTo>
                  <a:cubicBezTo>
                    <a:pt x="766" y="178"/>
                    <a:pt x="768" y="184"/>
                    <a:pt x="764" y="183"/>
                  </a:cubicBezTo>
                  <a:cubicBezTo>
                    <a:pt x="765" y="178"/>
                    <a:pt x="767" y="178"/>
                    <a:pt x="767" y="173"/>
                  </a:cubicBezTo>
                  <a:cubicBezTo>
                    <a:pt x="769" y="173"/>
                    <a:pt x="770" y="176"/>
                    <a:pt x="770" y="177"/>
                  </a:cubicBezTo>
                  <a:cubicBezTo>
                    <a:pt x="771" y="176"/>
                    <a:pt x="774" y="175"/>
                    <a:pt x="772" y="172"/>
                  </a:cubicBezTo>
                  <a:cubicBezTo>
                    <a:pt x="771" y="173"/>
                    <a:pt x="771" y="174"/>
                    <a:pt x="769" y="174"/>
                  </a:cubicBezTo>
                  <a:cubicBezTo>
                    <a:pt x="767" y="171"/>
                    <a:pt x="769" y="171"/>
                    <a:pt x="768" y="169"/>
                  </a:cubicBezTo>
                  <a:cubicBezTo>
                    <a:pt x="766" y="172"/>
                    <a:pt x="763" y="175"/>
                    <a:pt x="760" y="173"/>
                  </a:cubicBezTo>
                  <a:cubicBezTo>
                    <a:pt x="762" y="171"/>
                    <a:pt x="766" y="171"/>
                    <a:pt x="764" y="167"/>
                  </a:cubicBezTo>
                  <a:cubicBezTo>
                    <a:pt x="762" y="167"/>
                    <a:pt x="762" y="168"/>
                    <a:pt x="761" y="165"/>
                  </a:cubicBezTo>
                  <a:cubicBezTo>
                    <a:pt x="759" y="166"/>
                    <a:pt x="757" y="167"/>
                    <a:pt x="755" y="165"/>
                  </a:cubicBezTo>
                  <a:cubicBezTo>
                    <a:pt x="759" y="164"/>
                    <a:pt x="762" y="165"/>
                    <a:pt x="766" y="164"/>
                  </a:cubicBezTo>
                  <a:cubicBezTo>
                    <a:pt x="765" y="162"/>
                    <a:pt x="761" y="159"/>
                    <a:pt x="760" y="158"/>
                  </a:cubicBezTo>
                  <a:cubicBezTo>
                    <a:pt x="758" y="159"/>
                    <a:pt x="763" y="160"/>
                    <a:pt x="761" y="162"/>
                  </a:cubicBezTo>
                  <a:cubicBezTo>
                    <a:pt x="758" y="160"/>
                    <a:pt x="755" y="161"/>
                    <a:pt x="753" y="164"/>
                  </a:cubicBezTo>
                  <a:cubicBezTo>
                    <a:pt x="754" y="162"/>
                    <a:pt x="754" y="165"/>
                    <a:pt x="754" y="166"/>
                  </a:cubicBezTo>
                  <a:cubicBezTo>
                    <a:pt x="753" y="166"/>
                    <a:pt x="751" y="167"/>
                    <a:pt x="750" y="168"/>
                  </a:cubicBezTo>
                  <a:cubicBezTo>
                    <a:pt x="752" y="171"/>
                    <a:pt x="752" y="171"/>
                    <a:pt x="752" y="171"/>
                  </a:cubicBezTo>
                  <a:cubicBezTo>
                    <a:pt x="753" y="171"/>
                    <a:pt x="754" y="169"/>
                    <a:pt x="754" y="171"/>
                  </a:cubicBezTo>
                  <a:cubicBezTo>
                    <a:pt x="753" y="172"/>
                    <a:pt x="752" y="171"/>
                    <a:pt x="751" y="172"/>
                  </a:cubicBezTo>
                  <a:cubicBezTo>
                    <a:pt x="754" y="176"/>
                    <a:pt x="749" y="176"/>
                    <a:pt x="751" y="178"/>
                  </a:cubicBezTo>
                  <a:cubicBezTo>
                    <a:pt x="753" y="180"/>
                    <a:pt x="752" y="175"/>
                    <a:pt x="754" y="177"/>
                  </a:cubicBezTo>
                  <a:cubicBezTo>
                    <a:pt x="756" y="179"/>
                    <a:pt x="753" y="179"/>
                    <a:pt x="755" y="181"/>
                  </a:cubicBezTo>
                  <a:cubicBezTo>
                    <a:pt x="756" y="181"/>
                    <a:pt x="757" y="181"/>
                    <a:pt x="757" y="181"/>
                  </a:cubicBezTo>
                  <a:cubicBezTo>
                    <a:pt x="757" y="179"/>
                    <a:pt x="756" y="179"/>
                    <a:pt x="756" y="179"/>
                  </a:cubicBezTo>
                  <a:cubicBezTo>
                    <a:pt x="757" y="179"/>
                    <a:pt x="758" y="180"/>
                    <a:pt x="759" y="181"/>
                  </a:cubicBezTo>
                  <a:cubicBezTo>
                    <a:pt x="758" y="182"/>
                    <a:pt x="759" y="183"/>
                    <a:pt x="758" y="184"/>
                  </a:cubicBezTo>
                  <a:cubicBezTo>
                    <a:pt x="756" y="184"/>
                    <a:pt x="754" y="182"/>
                    <a:pt x="752" y="182"/>
                  </a:cubicBezTo>
                  <a:cubicBezTo>
                    <a:pt x="754" y="185"/>
                    <a:pt x="755" y="182"/>
                    <a:pt x="756" y="185"/>
                  </a:cubicBezTo>
                  <a:close/>
                  <a:moveTo>
                    <a:pt x="751" y="165"/>
                  </a:moveTo>
                  <a:cubicBezTo>
                    <a:pt x="752" y="164"/>
                    <a:pt x="752" y="162"/>
                    <a:pt x="753" y="160"/>
                  </a:cubicBezTo>
                  <a:cubicBezTo>
                    <a:pt x="752" y="160"/>
                    <a:pt x="750" y="158"/>
                    <a:pt x="749" y="159"/>
                  </a:cubicBezTo>
                  <a:cubicBezTo>
                    <a:pt x="750" y="163"/>
                    <a:pt x="747" y="160"/>
                    <a:pt x="745" y="161"/>
                  </a:cubicBezTo>
                  <a:cubicBezTo>
                    <a:pt x="748" y="163"/>
                    <a:pt x="747" y="163"/>
                    <a:pt x="745" y="164"/>
                  </a:cubicBezTo>
                  <a:cubicBezTo>
                    <a:pt x="748" y="168"/>
                    <a:pt x="748" y="159"/>
                    <a:pt x="751" y="165"/>
                  </a:cubicBezTo>
                  <a:close/>
                  <a:moveTo>
                    <a:pt x="764" y="192"/>
                  </a:moveTo>
                  <a:cubicBezTo>
                    <a:pt x="762" y="192"/>
                    <a:pt x="761" y="194"/>
                    <a:pt x="762" y="196"/>
                  </a:cubicBezTo>
                  <a:cubicBezTo>
                    <a:pt x="763" y="196"/>
                    <a:pt x="766" y="195"/>
                    <a:pt x="764" y="192"/>
                  </a:cubicBezTo>
                  <a:close/>
                  <a:moveTo>
                    <a:pt x="757" y="153"/>
                  </a:moveTo>
                  <a:cubicBezTo>
                    <a:pt x="757" y="155"/>
                    <a:pt x="756" y="158"/>
                    <a:pt x="754" y="160"/>
                  </a:cubicBezTo>
                  <a:cubicBezTo>
                    <a:pt x="758" y="160"/>
                    <a:pt x="760" y="157"/>
                    <a:pt x="761" y="153"/>
                  </a:cubicBezTo>
                  <a:cubicBezTo>
                    <a:pt x="762" y="155"/>
                    <a:pt x="760" y="156"/>
                    <a:pt x="761" y="157"/>
                  </a:cubicBezTo>
                  <a:cubicBezTo>
                    <a:pt x="763" y="154"/>
                    <a:pt x="763" y="156"/>
                    <a:pt x="765" y="156"/>
                  </a:cubicBezTo>
                  <a:cubicBezTo>
                    <a:pt x="763" y="155"/>
                    <a:pt x="764" y="153"/>
                    <a:pt x="763" y="150"/>
                  </a:cubicBezTo>
                  <a:cubicBezTo>
                    <a:pt x="761" y="153"/>
                    <a:pt x="759" y="154"/>
                    <a:pt x="757" y="151"/>
                  </a:cubicBezTo>
                  <a:cubicBezTo>
                    <a:pt x="757" y="150"/>
                    <a:pt x="759" y="150"/>
                    <a:pt x="757" y="148"/>
                  </a:cubicBezTo>
                  <a:cubicBezTo>
                    <a:pt x="757" y="149"/>
                    <a:pt x="754" y="151"/>
                    <a:pt x="753" y="153"/>
                  </a:cubicBezTo>
                  <a:cubicBezTo>
                    <a:pt x="751" y="153"/>
                    <a:pt x="752" y="150"/>
                    <a:pt x="750" y="151"/>
                  </a:cubicBezTo>
                  <a:cubicBezTo>
                    <a:pt x="752" y="155"/>
                    <a:pt x="748" y="154"/>
                    <a:pt x="748" y="156"/>
                  </a:cubicBezTo>
                  <a:cubicBezTo>
                    <a:pt x="752" y="160"/>
                    <a:pt x="755" y="152"/>
                    <a:pt x="757" y="153"/>
                  </a:cubicBezTo>
                  <a:close/>
                  <a:moveTo>
                    <a:pt x="720" y="101"/>
                  </a:moveTo>
                  <a:cubicBezTo>
                    <a:pt x="719" y="98"/>
                    <a:pt x="715" y="100"/>
                    <a:pt x="716" y="102"/>
                  </a:cubicBezTo>
                  <a:cubicBezTo>
                    <a:pt x="717" y="102"/>
                    <a:pt x="719" y="103"/>
                    <a:pt x="720" y="101"/>
                  </a:cubicBezTo>
                  <a:close/>
                  <a:moveTo>
                    <a:pt x="910" y="387"/>
                  </a:moveTo>
                  <a:cubicBezTo>
                    <a:pt x="907" y="383"/>
                    <a:pt x="907" y="383"/>
                    <a:pt x="907" y="383"/>
                  </a:cubicBezTo>
                  <a:cubicBezTo>
                    <a:pt x="905" y="384"/>
                    <a:pt x="905" y="384"/>
                    <a:pt x="905" y="384"/>
                  </a:cubicBezTo>
                  <a:cubicBezTo>
                    <a:pt x="907" y="386"/>
                    <a:pt x="908" y="387"/>
                    <a:pt x="910" y="387"/>
                  </a:cubicBezTo>
                  <a:close/>
                  <a:moveTo>
                    <a:pt x="724" y="104"/>
                  </a:moveTo>
                  <a:cubicBezTo>
                    <a:pt x="723" y="105"/>
                    <a:pt x="725" y="107"/>
                    <a:pt x="725" y="109"/>
                  </a:cubicBezTo>
                  <a:cubicBezTo>
                    <a:pt x="726" y="109"/>
                    <a:pt x="728" y="108"/>
                    <a:pt x="727" y="106"/>
                  </a:cubicBezTo>
                  <a:cubicBezTo>
                    <a:pt x="726" y="106"/>
                    <a:pt x="725" y="106"/>
                    <a:pt x="725" y="106"/>
                  </a:cubicBezTo>
                  <a:cubicBezTo>
                    <a:pt x="725" y="105"/>
                    <a:pt x="725" y="105"/>
                    <a:pt x="724" y="104"/>
                  </a:cubicBezTo>
                  <a:close/>
                  <a:moveTo>
                    <a:pt x="766" y="160"/>
                  </a:moveTo>
                  <a:cubicBezTo>
                    <a:pt x="765" y="157"/>
                    <a:pt x="765" y="157"/>
                    <a:pt x="765" y="157"/>
                  </a:cubicBezTo>
                  <a:cubicBezTo>
                    <a:pt x="764" y="157"/>
                    <a:pt x="763" y="158"/>
                    <a:pt x="763" y="158"/>
                  </a:cubicBezTo>
                  <a:cubicBezTo>
                    <a:pt x="764" y="161"/>
                    <a:pt x="765" y="161"/>
                    <a:pt x="766" y="160"/>
                  </a:cubicBezTo>
                  <a:close/>
                  <a:moveTo>
                    <a:pt x="730" y="103"/>
                  </a:moveTo>
                  <a:cubicBezTo>
                    <a:pt x="730" y="101"/>
                    <a:pt x="724" y="98"/>
                    <a:pt x="725" y="102"/>
                  </a:cubicBezTo>
                  <a:cubicBezTo>
                    <a:pt x="727" y="102"/>
                    <a:pt x="729" y="104"/>
                    <a:pt x="730" y="103"/>
                  </a:cubicBezTo>
                  <a:close/>
                  <a:moveTo>
                    <a:pt x="782" y="176"/>
                  </a:moveTo>
                  <a:cubicBezTo>
                    <a:pt x="782" y="177"/>
                    <a:pt x="782" y="177"/>
                    <a:pt x="782" y="178"/>
                  </a:cubicBezTo>
                  <a:cubicBezTo>
                    <a:pt x="782" y="179"/>
                    <a:pt x="783" y="179"/>
                    <a:pt x="784" y="180"/>
                  </a:cubicBezTo>
                  <a:cubicBezTo>
                    <a:pt x="785" y="180"/>
                    <a:pt x="784" y="176"/>
                    <a:pt x="782" y="176"/>
                  </a:cubicBezTo>
                  <a:close/>
                  <a:moveTo>
                    <a:pt x="759" y="133"/>
                  </a:moveTo>
                  <a:cubicBezTo>
                    <a:pt x="758" y="130"/>
                    <a:pt x="755" y="130"/>
                    <a:pt x="756" y="133"/>
                  </a:cubicBezTo>
                  <a:cubicBezTo>
                    <a:pt x="757" y="133"/>
                    <a:pt x="758" y="134"/>
                    <a:pt x="759" y="133"/>
                  </a:cubicBezTo>
                  <a:close/>
                  <a:moveTo>
                    <a:pt x="761" y="129"/>
                  </a:moveTo>
                  <a:cubicBezTo>
                    <a:pt x="760" y="128"/>
                    <a:pt x="762" y="127"/>
                    <a:pt x="761" y="126"/>
                  </a:cubicBezTo>
                  <a:cubicBezTo>
                    <a:pt x="760" y="126"/>
                    <a:pt x="759" y="126"/>
                    <a:pt x="758" y="127"/>
                  </a:cubicBezTo>
                  <a:cubicBezTo>
                    <a:pt x="759" y="129"/>
                    <a:pt x="760" y="129"/>
                    <a:pt x="761" y="129"/>
                  </a:cubicBezTo>
                  <a:close/>
                  <a:moveTo>
                    <a:pt x="892" y="278"/>
                  </a:moveTo>
                  <a:cubicBezTo>
                    <a:pt x="895" y="281"/>
                    <a:pt x="896" y="281"/>
                    <a:pt x="897" y="278"/>
                  </a:cubicBezTo>
                  <a:cubicBezTo>
                    <a:pt x="899" y="280"/>
                    <a:pt x="900" y="282"/>
                    <a:pt x="902" y="282"/>
                  </a:cubicBezTo>
                  <a:cubicBezTo>
                    <a:pt x="902" y="279"/>
                    <a:pt x="906" y="280"/>
                    <a:pt x="906" y="276"/>
                  </a:cubicBezTo>
                  <a:cubicBezTo>
                    <a:pt x="907" y="276"/>
                    <a:pt x="909" y="277"/>
                    <a:pt x="911" y="277"/>
                  </a:cubicBezTo>
                  <a:cubicBezTo>
                    <a:pt x="909" y="274"/>
                    <a:pt x="907" y="274"/>
                    <a:pt x="906" y="271"/>
                  </a:cubicBezTo>
                  <a:cubicBezTo>
                    <a:pt x="905" y="272"/>
                    <a:pt x="903" y="270"/>
                    <a:pt x="902" y="268"/>
                  </a:cubicBezTo>
                  <a:cubicBezTo>
                    <a:pt x="896" y="266"/>
                    <a:pt x="895" y="273"/>
                    <a:pt x="890" y="273"/>
                  </a:cubicBezTo>
                  <a:cubicBezTo>
                    <a:pt x="891" y="277"/>
                    <a:pt x="895" y="275"/>
                    <a:pt x="894" y="277"/>
                  </a:cubicBezTo>
                  <a:cubicBezTo>
                    <a:pt x="893" y="276"/>
                    <a:pt x="892" y="277"/>
                    <a:pt x="892" y="278"/>
                  </a:cubicBezTo>
                  <a:close/>
                  <a:moveTo>
                    <a:pt x="894" y="282"/>
                  </a:moveTo>
                  <a:cubicBezTo>
                    <a:pt x="892" y="280"/>
                    <a:pt x="890" y="279"/>
                    <a:pt x="889" y="277"/>
                  </a:cubicBezTo>
                  <a:cubicBezTo>
                    <a:pt x="885" y="285"/>
                    <a:pt x="879" y="279"/>
                    <a:pt x="880" y="289"/>
                  </a:cubicBezTo>
                  <a:cubicBezTo>
                    <a:pt x="880" y="288"/>
                    <a:pt x="881" y="288"/>
                    <a:pt x="882" y="288"/>
                  </a:cubicBezTo>
                  <a:cubicBezTo>
                    <a:pt x="877" y="289"/>
                    <a:pt x="877" y="292"/>
                    <a:pt x="871" y="295"/>
                  </a:cubicBezTo>
                  <a:cubicBezTo>
                    <a:pt x="874" y="297"/>
                    <a:pt x="876" y="297"/>
                    <a:pt x="878" y="297"/>
                  </a:cubicBezTo>
                  <a:cubicBezTo>
                    <a:pt x="878" y="296"/>
                    <a:pt x="875" y="296"/>
                    <a:pt x="876" y="294"/>
                  </a:cubicBezTo>
                  <a:cubicBezTo>
                    <a:pt x="878" y="295"/>
                    <a:pt x="879" y="295"/>
                    <a:pt x="880" y="293"/>
                  </a:cubicBezTo>
                  <a:cubicBezTo>
                    <a:pt x="887" y="298"/>
                    <a:pt x="893" y="288"/>
                    <a:pt x="900" y="286"/>
                  </a:cubicBezTo>
                  <a:cubicBezTo>
                    <a:pt x="898" y="283"/>
                    <a:pt x="895" y="285"/>
                    <a:pt x="894" y="280"/>
                  </a:cubicBezTo>
                  <a:cubicBezTo>
                    <a:pt x="893" y="280"/>
                    <a:pt x="894" y="282"/>
                    <a:pt x="894" y="282"/>
                  </a:cubicBezTo>
                  <a:close/>
                  <a:moveTo>
                    <a:pt x="921" y="339"/>
                  </a:moveTo>
                  <a:cubicBezTo>
                    <a:pt x="920" y="336"/>
                    <a:pt x="917" y="338"/>
                    <a:pt x="919" y="340"/>
                  </a:cubicBezTo>
                  <a:lnTo>
                    <a:pt x="921" y="339"/>
                  </a:lnTo>
                  <a:close/>
                  <a:moveTo>
                    <a:pt x="803" y="165"/>
                  </a:moveTo>
                  <a:cubicBezTo>
                    <a:pt x="806" y="162"/>
                    <a:pt x="799" y="159"/>
                    <a:pt x="803" y="165"/>
                  </a:cubicBezTo>
                  <a:close/>
                  <a:moveTo>
                    <a:pt x="808" y="166"/>
                  </a:moveTo>
                  <a:cubicBezTo>
                    <a:pt x="807" y="163"/>
                    <a:pt x="804" y="165"/>
                    <a:pt x="805" y="167"/>
                  </a:cubicBezTo>
                  <a:cubicBezTo>
                    <a:pt x="806" y="166"/>
                    <a:pt x="807" y="167"/>
                    <a:pt x="808" y="166"/>
                  </a:cubicBezTo>
                  <a:close/>
                  <a:moveTo>
                    <a:pt x="927" y="347"/>
                  </a:moveTo>
                  <a:cubicBezTo>
                    <a:pt x="928" y="346"/>
                    <a:pt x="929" y="344"/>
                    <a:pt x="929" y="343"/>
                  </a:cubicBezTo>
                  <a:cubicBezTo>
                    <a:pt x="927" y="344"/>
                    <a:pt x="926" y="341"/>
                    <a:pt x="924" y="344"/>
                  </a:cubicBezTo>
                  <a:cubicBezTo>
                    <a:pt x="925" y="345"/>
                    <a:pt x="926" y="346"/>
                    <a:pt x="927" y="347"/>
                  </a:cubicBezTo>
                  <a:close/>
                  <a:moveTo>
                    <a:pt x="937" y="332"/>
                  </a:moveTo>
                  <a:cubicBezTo>
                    <a:pt x="935" y="329"/>
                    <a:pt x="937" y="328"/>
                    <a:pt x="939" y="327"/>
                  </a:cubicBezTo>
                  <a:cubicBezTo>
                    <a:pt x="937" y="324"/>
                    <a:pt x="935" y="327"/>
                    <a:pt x="934" y="324"/>
                  </a:cubicBezTo>
                  <a:cubicBezTo>
                    <a:pt x="933" y="325"/>
                    <a:pt x="929" y="325"/>
                    <a:pt x="931" y="328"/>
                  </a:cubicBezTo>
                  <a:cubicBezTo>
                    <a:pt x="933" y="329"/>
                    <a:pt x="931" y="324"/>
                    <a:pt x="934" y="327"/>
                  </a:cubicBezTo>
                  <a:cubicBezTo>
                    <a:pt x="933" y="329"/>
                    <a:pt x="933" y="331"/>
                    <a:pt x="934" y="333"/>
                  </a:cubicBezTo>
                  <a:cubicBezTo>
                    <a:pt x="935" y="333"/>
                    <a:pt x="936" y="334"/>
                    <a:pt x="937" y="332"/>
                  </a:cubicBezTo>
                  <a:close/>
                  <a:moveTo>
                    <a:pt x="830" y="159"/>
                  </a:moveTo>
                  <a:cubicBezTo>
                    <a:pt x="828" y="156"/>
                    <a:pt x="825" y="157"/>
                    <a:pt x="827" y="160"/>
                  </a:cubicBezTo>
                  <a:cubicBezTo>
                    <a:pt x="828" y="160"/>
                    <a:pt x="829" y="160"/>
                    <a:pt x="830" y="159"/>
                  </a:cubicBezTo>
                  <a:close/>
                  <a:moveTo>
                    <a:pt x="838" y="169"/>
                  </a:moveTo>
                  <a:cubicBezTo>
                    <a:pt x="839" y="171"/>
                    <a:pt x="840" y="169"/>
                    <a:pt x="841" y="169"/>
                  </a:cubicBezTo>
                  <a:cubicBezTo>
                    <a:pt x="840" y="166"/>
                    <a:pt x="839" y="168"/>
                    <a:pt x="838" y="169"/>
                  </a:cubicBezTo>
                  <a:close/>
                  <a:moveTo>
                    <a:pt x="845" y="159"/>
                  </a:moveTo>
                  <a:cubicBezTo>
                    <a:pt x="844" y="159"/>
                    <a:pt x="840" y="158"/>
                    <a:pt x="840" y="161"/>
                  </a:cubicBezTo>
                  <a:cubicBezTo>
                    <a:pt x="841" y="160"/>
                    <a:pt x="842" y="163"/>
                    <a:pt x="841" y="163"/>
                  </a:cubicBezTo>
                  <a:cubicBezTo>
                    <a:pt x="837" y="162"/>
                    <a:pt x="832" y="165"/>
                    <a:pt x="836" y="169"/>
                  </a:cubicBezTo>
                  <a:cubicBezTo>
                    <a:pt x="836" y="165"/>
                    <a:pt x="840" y="165"/>
                    <a:pt x="843" y="165"/>
                  </a:cubicBezTo>
                  <a:cubicBezTo>
                    <a:pt x="842" y="166"/>
                    <a:pt x="841" y="167"/>
                    <a:pt x="841" y="169"/>
                  </a:cubicBezTo>
                  <a:cubicBezTo>
                    <a:pt x="847" y="172"/>
                    <a:pt x="849" y="168"/>
                    <a:pt x="852" y="165"/>
                  </a:cubicBezTo>
                  <a:cubicBezTo>
                    <a:pt x="849" y="160"/>
                    <a:pt x="847" y="166"/>
                    <a:pt x="845" y="166"/>
                  </a:cubicBezTo>
                  <a:cubicBezTo>
                    <a:pt x="845" y="162"/>
                    <a:pt x="843" y="164"/>
                    <a:pt x="841" y="162"/>
                  </a:cubicBezTo>
                  <a:cubicBezTo>
                    <a:pt x="842" y="162"/>
                    <a:pt x="847" y="162"/>
                    <a:pt x="845" y="159"/>
                  </a:cubicBezTo>
                  <a:close/>
                  <a:moveTo>
                    <a:pt x="917" y="280"/>
                  </a:moveTo>
                  <a:cubicBezTo>
                    <a:pt x="920" y="281"/>
                    <a:pt x="921" y="283"/>
                    <a:pt x="921" y="285"/>
                  </a:cubicBezTo>
                  <a:cubicBezTo>
                    <a:pt x="924" y="285"/>
                    <a:pt x="920" y="282"/>
                    <a:pt x="923" y="281"/>
                  </a:cubicBezTo>
                  <a:cubicBezTo>
                    <a:pt x="917" y="278"/>
                    <a:pt x="917" y="274"/>
                    <a:pt x="912" y="271"/>
                  </a:cubicBezTo>
                  <a:cubicBezTo>
                    <a:pt x="911" y="272"/>
                    <a:pt x="911" y="274"/>
                    <a:pt x="912" y="277"/>
                  </a:cubicBezTo>
                  <a:cubicBezTo>
                    <a:pt x="913" y="278"/>
                    <a:pt x="915" y="276"/>
                    <a:pt x="916" y="277"/>
                  </a:cubicBezTo>
                  <a:cubicBezTo>
                    <a:pt x="916" y="280"/>
                    <a:pt x="913" y="279"/>
                    <a:pt x="914" y="282"/>
                  </a:cubicBezTo>
                  <a:cubicBezTo>
                    <a:pt x="917" y="283"/>
                    <a:pt x="916" y="282"/>
                    <a:pt x="917" y="280"/>
                  </a:cubicBezTo>
                  <a:close/>
                  <a:moveTo>
                    <a:pt x="851" y="154"/>
                  </a:moveTo>
                  <a:cubicBezTo>
                    <a:pt x="849" y="156"/>
                    <a:pt x="847" y="154"/>
                    <a:pt x="848" y="158"/>
                  </a:cubicBezTo>
                  <a:cubicBezTo>
                    <a:pt x="850" y="159"/>
                    <a:pt x="851" y="157"/>
                    <a:pt x="851" y="154"/>
                  </a:cubicBezTo>
                  <a:close/>
                  <a:moveTo>
                    <a:pt x="227" y="491"/>
                  </a:moveTo>
                  <a:cubicBezTo>
                    <a:pt x="225" y="489"/>
                    <a:pt x="226" y="488"/>
                    <a:pt x="226" y="487"/>
                  </a:cubicBezTo>
                  <a:cubicBezTo>
                    <a:pt x="224" y="487"/>
                    <a:pt x="223" y="489"/>
                    <a:pt x="221" y="491"/>
                  </a:cubicBezTo>
                  <a:cubicBezTo>
                    <a:pt x="224" y="494"/>
                    <a:pt x="224" y="489"/>
                    <a:pt x="227" y="491"/>
                  </a:cubicBezTo>
                  <a:close/>
                  <a:moveTo>
                    <a:pt x="237" y="498"/>
                  </a:moveTo>
                  <a:cubicBezTo>
                    <a:pt x="238" y="496"/>
                    <a:pt x="239" y="497"/>
                    <a:pt x="241" y="495"/>
                  </a:cubicBezTo>
                  <a:cubicBezTo>
                    <a:pt x="239" y="492"/>
                    <a:pt x="242" y="494"/>
                    <a:pt x="241" y="491"/>
                  </a:cubicBezTo>
                  <a:cubicBezTo>
                    <a:pt x="238" y="492"/>
                    <a:pt x="235" y="493"/>
                    <a:pt x="237" y="498"/>
                  </a:cubicBezTo>
                  <a:close/>
                  <a:moveTo>
                    <a:pt x="233" y="493"/>
                  </a:moveTo>
                  <a:cubicBezTo>
                    <a:pt x="234" y="494"/>
                    <a:pt x="236" y="493"/>
                    <a:pt x="237" y="492"/>
                  </a:cubicBezTo>
                  <a:cubicBezTo>
                    <a:pt x="237" y="491"/>
                    <a:pt x="237" y="490"/>
                    <a:pt x="237" y="488"/>
                  </a:cubicBezTo>
                  <a:cubicBezTo>
                    <a:pt x="235" y="488"/>
                    <a:pt x="232" y="492"/>
                    <a:pt x="236" y="491"/>
                  </a:cubicBezTo>
                  <a:cubicBezTo>
                    <a:pt x="235" y="493"/>
                    <a:pt x="231" y="490"/>
                    <a:pt x="233" y="493"/>
                  </a:cubicBezTo>
                  <a:close/>
                  <a:moveTo>
                    <a:pt x="847" y="510"/>
                  </a:moveTo>
                  <a:cubicBezTo>
                    <a:pt x="848" y="507"/>
                    <a:pt x="854" y="511"/>
                    <a:pt x="856" y="514"/>
                  </a:cubicBezTo>
                  <a:cubicBezTo>
                    <a:pt x="856" y="513"/>
                    <a:pt x="858" y="512"/>
                    <a:pt x="858" y="510"/>
                  </a:cubicBezTo>
                  <a:cubicBezTo>
                    <a:pt x="856" y="508"/>
                    <a:pt x="853" y="512"/>
                    <a:pt x="852" y="507"/>
                  </a:cubicBezTo>
                  <a:cubicBezTo>
                    <a:pt x="851" y="508"/>
                    <a:pt x="850" y="509"/>
                    <a:pt x="848" y="507"/>
                  </a:cubicBezTo>
                  <a:cubicBezTo>
                    <a:pt x="847" y="508"/>
                    <a:pt x="844" y="507"/>
                    <a:pt x="847" y="510"/>
                  </a:cubicBezTo>
                  <a:close/>
                  <a:moveTo>
                    <a:pt x="969" y="369"/>
                  </a:moveTo>
                  <a:cubicBezTo>
                    <a:pt x="969" y="368"/>
                    <a:pt x="971" y="367"/>
                    <a:pt x="969" y="365"/>
                  </a:cubicBezTo>
                  <a:cubicBezTo>
                    <a:pt x="969" y="367"/>
                    <a:pt x="966" y="365"/>
                    <a:pt x="967" y="366"/>
                  </a:cubicBezTo>
                  <a:cubicBezTo>
                    <a:pt x="968" y="366"/>
                    <a:pt x="968" y="367"/>
                    <a:pt x="969" y="369"/>
                  </a:cubicBezTo>
                  <a:close/>
                  <a:moveTo>
                    <a:pt x="679" y="94"/>
                  </a:moveTo>
                  <a:cubicBezTo>
                    <a:pt x="680" y="95"/>
                    <a:pt x="680" y="95"/>
                    <a:pt x="681" y="95"/>
                  </a:cubicBezTo>
                  <a:cubicBezTo>
                    <a:pt x="678" y="91"/>
                    <a:pt x="677" y="94"/>
                    <a:pt x="677" y="95"/>
                  </a:cubicBezTo>
                  <a:cubicBezTo>
                    <a:pt x="678" y="96"/>
                    <a:pt x="679" y="95"/>
                    <a:pt x="679" y="94"/>
                  </a:cubicBezTo>
                  <a:close/>
                  <a:moveTo>
                    <a:pt x="239" y="528"/>
                  </a:moveTo>
                  <a:cubicBezTo>
                    <a:pt x="240" y="527"/>
                    <a:pt x="243" y="528"/>
                    <a:pt x="243" y="526"/>
                  </a:cubicBezTo>
                  <a:cubicBezTo>
                    <a:pt x="241" y="527"/>
                    <a:pt x="238" y="524"/>
                    <a:pt x="239" y="528"/>
                  </a:cubicBezTo>
                  <a:close/>
                  <a:moveTo>
                    <a:pt x="378" y="540"/>
                  </a:moveTo>
                  <a:cubicBezTo>
                    <a:pt x="380" y="542"/>
                    <a:pt x="377" y="542"/>
                    <a:pt x="378" y="544"/>
                  </a:cubicBezTo>
                  <a:cubicBezTo>
                    <a:pt x="380" y="542"/>
                    <a:pt x="379" y="543"/>
                    <a:pt x="380" y="546"/>
                  </a:cubicBezTo>
                  <a:cubicBezTo>
                    <a:pt x="381" y="545"/>
                    <a:pt x="382" y="543"/>
                    <a:pt x="383" y="542"/>
                  </a:cubicBezTo>
                  <a:cubicBezTo>
                    <a:pt x="384" y="542"/>
                    <a:pt x="386" y="544"/>
                    <a:pt x="387" y="544"/>
                  </a:cubicBezTo>
                  <a:cubicBezTo>
                    <a:pt x="386" y="542"/>
                    <a:pt x="389" y="546"/>
                    <a:pt x="389" y="544"/>
                  </a:cubicBezTo>
                  <a:cubicBezTo>
                    <a:pt x="388" y="542"/>
                    <a:pt x="387" y="542"/>
                    <a:pt x="386" y="541"/>
                  </a:cubicBezTo>
                  <a:cubicBezTo>
                    <a:pt x="387" y="540"/>
                    <a:pt x="386" y="540"/>
                    <a:pt x="387" y="539"/>
                  </a:cubicBezTo>
                  <a:cubicBezTo>
                    <a:pt x="388" y="541"/>
                    <a:pt x="390" y="542"/>
                    <a:pt x="391" y="541"/>
                  </a:cubicBezTo>
                  <a:cubicBezTo>
                    <a:pt x="390" y="540"/>
                    <a:pt x="389" y="540"/>
                    <a:pt x="390" y="539"/>
                  </a:cubicBezTo>
                  <a:cubicBezTo>
                    <a:pt x="391" y="540"/>
                    <a:pt x="393" y="535"/>
                    <a:pt x="393" y="540"/>
                  </a:cubicBezTo>
                  <a:cubicBezTo>
                    <a:pt x="394" y="539"/>
                    <a:pt x="395" y="537"/>
                    <a:pt x="396" y="540"/>
                  </a:cubicBezTo>
                  <a:cubicBezTo>
                    <a:pt x="396" y="537"/>
                    <a:pt x="401" y="541"/>
                    <a:pt x="399" y="536"/>
                  </a:cubicBezTo>
                  <a:cubicBezTo>
                    <a:pt x="395" y="536"/>
                    <a:pt x="394" y="533"/>
                    <a:pt x="390" y="530"/>
                  </a:cubicBezTo>
                  <a:cubicBezTo>
                    <a:pt x="389" y="532"/>
                    <a:pt x="392" y="532"/>
                    <a:pt x="391" y="534"/>
                  </a:cubicBezTo>
                  <a:cubicBezTo>
                    <a:pt x="389" y="532"/>
                    <a:pt x="390" y="536"/>
                    <a:pt x="390" y="537"/>
                  </a:cubicBezTo>
                  <a:cubicBezTo>
                    <a:pt x="385" y="539"/>
                    <a:pt x="382" y="538"/>
                    <a:pt x="380" y="543"/>
                  </a:cubicBezTo>
                  <a:cubicBezTo>
                    <a:pt x="379" y="542"/>
                    <a:pt x="380" y="539"/>
                    <a:pt x="378" y="540"/>
                  </a:cubicBezTo>
                  <a:close/>
                  <a:moveTo>
                    <a:pt x="264" y="669"/>
                  </a:moveTo>
                  <a:cubicBezTo>
                    <a:pt x="265" y="667"/>
                    <a:pt x="267" y="668"/>
                    <a:pt x="268" y="668"/>
                  </a:cubicBezTo>
                  <a:cubicBezTo>
                    <a:pt x="267" y="666"/>
                    <a:pt x="266" y="663"/>
                    <a:pt x="266" y="661"/>
                  </a:cubicBezTo>
                  <a:cubicBezTo>
                    <a:pt x="266" y="665"/>
                    <a:pt x="265" y="667"/>
                    <a:pt x="264" y="669"/>
                  </a:cubicBezTo>
                  <a:close/>
                  <a:moveTo>
                    <a:pt x="125" y="722"/>
                  </a:moveTo>
                  <a:cubicBezTo>
                    <a:pt x="124" y="719"/>
                    <a:pt x="121" y="722"/>
                    <a:pt x="121" y="722"/>
                  </a:cubicBezTo>
                  <a:cubicBezTo>
                    <a:pt x="123" y="722"/>
                    <a:pt x="124" y="724"/>
                    <a:pt x="125" y="722"/>
                  </a:cubicBezTo>
                  <a:close/>
                  <a:moveTo>
                    <a:pt x="106" y="690"/>
                  </a:moveTo>
                  <a:cubicBezTo>
                    <a:pt x="105" y="691"/>
                    <a:pt x="105" y="692"/>
                    <a:pt x="105" y="694"/>
                  </a:cubicBezTo>
                  <a:cubicBezTo>
                    <a:pt x="107" y="693"/>
                    <a:pt x="106" y="696"/>
                    <a:pt x="106" y="697"/>
                  </a:cubicBezTo>
                  <a:cubicBezTo>
                    <a:pt x="107" y="697"/>
                    <a:pt x="108" y="696"/>
                    <a:pt x="108" y="696"/>
                  </a:cubicBezTo>
                  <a:cubicBezTo>
                    <a:pt x="107" y="694"/>
                    <a:pt x="106" y="695"/>
                    <a:pt x="105" y="692"/>
                  </a:cubicBezTo>
                  <a:cubicBezTo>
                    <a:pt x="106" y="692"/>
                    <a:pt x="108" y="691"/>
                    <a:pt x="106" y="690"/>
                  </a:cubicBezTo>
                  <a:close/>
                  <a:moveTo>
                    <a:pt x="175" y="793"/>
                  </a:moveTo>
                  <a:cubicBezTo>
                    <a:pt x="179" y="793"/>
                    <a:pt x="179" y="791"/>
                    <a:pt x="182" y="792"/>
                  </a:cubicBezTo>
                  <a:cubicBezTo>
                    <a:pt x="180" y="789"/>
                    <a:pt x="173" y="793"/>
                    <a:pt x="173" y="791"/>
                  </a:cubicBezTo>
                  <a:lnTo>
                    <a:pt x="175" y="793"/>
                  </a:lnTo>
                  <a:close/>
                  <a:moveTo>
                    <a:pt x="265" y="900"/>
                  </a:moveTo>
                  <a:cubicBezTo>
                    <a:pt x="268" y="903"/>
                    <a:pt x="263" y="901"/>
                    <a:pt x="262" y="902"/>
                  </a:cubicBezTo>
                  <a:cubicBezTo>
                    <a:pt x="268" y="905"/>
                    <a:pt x="272" y="900"/>
                    <a:pt x="276" y="899"/>
                  </a:cubicBezTo>
                  <a:cubicBezTo>
                    <a:pt x="274" y="895"/>
                    <a:pt x="275" y="901"/>
                    <a:pt x="272" y="898"/>
                  </a:cubicBezTo>
                  <a:cubicBezTo>
                    <a:pt x="270" y="899"/>
                    <a:pt x="273" y="901"/>
                    <a:pt x="271" y="901"/>
                  </a:cubicBezTo>
                  <a:cubicBezTo>
                    <a:pt x="268" y="898"/>
                    <a:pt x="267" y="902"/>
                    <a:pt x="265" y="900"/>
                  </a:cubicBezTo>
                  <a:close/>
                  <a:moveTo>
                    <a:pt x="200" y="795"/>
                  </a:moveTo>
                  <a:cubicBezTo>
                    <a:pt x="199" y="794"/>
                    <a:pt x="195" y="792"/>
                    <a:pt x="195" y="794"/>
                  </a:cubicBezTo>
                  <a:cubicBezTo>
                    <a:pt x="196" y="792"/>
                    <a:pt x="198" y="797"/>
                    <a:pt x="200" y="795"/>
                  </a:cubicBezTo>
                  <a:close/>
                  <a:moveTo>
                    <a:pt x="152" y="712"/>
                  </a:moveTo>
                  <a:cubicBezTo>
                    <a:pt x="150" y="711"/>
                    <a:pt x="147" y="714"/>
                    <a:pt x="147" y="710"/>
                  </a:cubicBezTo>
                  <a:cubicBezTo>
                    <a:pt x="146" y="711"/>
                    <a:pt x="145" y="708"/>
                    <a:pt x="143" y="710"/>
                  </a:cubicBezTo>
                  <a:cubicBezTo>
                    <a:pt x="145" y="714"/>
                    <a:pt x="146" y="711"/>
                    <a:pt x="148" y="714"/>
                  </a:cubicBezTo>
                  <a:cubicBezTo>
                    <a:pt x="147" y="716"/>
                    <a:pt x="145" y="715"/>
                    <a:pt x="145" y="717"/>
                  </a:cubicBezTo>
                  <a:cubicBezTo>
                    <a:pt x="147" y="715"/>
                    <a:pt x="150" y="720"/>
                    <a:pt x="150" y="718"/>
                  </a:cubicBezTo>
                  <a:cubicBezTo>
                    <a:pt x="148" y="716"/>
                    <a:pt x="148" y="714"/>
                    <a:pt x="149" y="713"/>
                  </a:cubicBezTo>
                  <a:cubicBezTo>
                    <a:pt x="150" y="714"/>
                    <a:pt x="152" y="713"/>
                    <a:pt x="152" y="712"/>
                  </a:cubicBezTo>
                  <a:close/>
                  <a:moveTo>
                    <a:pt x="70" y="588"/>
                  </a:moveTo>
                  <a:cubicBezTo>
                    <a:pt x="70" y="587"/>
                    <a:pt x="72" y="583"/>
                    <a:pt x="71" y="584"/>
                  </a:cubicBezTo>
                  <a:cubicBezTo>
                    <a:pt x="71" y="587"/>
                    <a:pt x="65" y="584"/>
                    <a:pt x="67" y="585"/>
                  </a:cubicBezTo>
                  <a:cubicBezTo>
                    <a:pt x="68" y="585"/>
                    <a:pt x="69" y="586"/>
                    <a:pt x="70" y="588"/>
                  </a:cubicBezTo>
                  <a:close/>
                  <a:moveTo>
                    <a:pt x="186" y="705"/>
                  </a:moveTo>
                  <a:cubicBezTo>
                    <a:pt x="183" y="704"/>
                    <a:pt x="181" y="706"/>
                    <a:pt x="179" y="708"/>
                  </a:cubicBezTo>
                  <a:cubicBezTo>
                    <a:pt x="178" y="709"/>
                    <a:pt x="179" y="707"/>
                    <a:pt x="178" y="706"/>
                  </a:cubicBezTo>
                  <a:cubicBezTo>
                    <a:pt x="183" y="705"/>
                    <a:pt x="184" y="702"/>
                    <a:pt x="186" y="697"/>
                  </a:cubicBezTo>
                  <a:cubicBezTo>
                    <a:pt x="187" y="701"/>
                    <a:pt x="194" y="695"/>
                    <a:pt x="194" y="692"/>
                  </a:cubicBezTo>
                  <a:cubicBezTo>
                    <a:pt x="193" y="692"/>
                    <a:pt x="193" y="692"/>
                    <a:pt x="192" y="691"/>
                  </a:cubicBezTo>
                  <a:cubicBezTo>
                    <a:pt x="192" y="696"/>
                    <a:pt x="189" y="693"/>
                    <a:pt x="188" y="697"/>
                  </a:cubicBezTo>
                  <a:cubicBezTo>
                    <a:pt x="187" y="694"/>
                    <a:pt x="187" y="694"/>
                    <a:pt x="187" y="694"/>
                  </a:cubicBezTo>
                  <a:cubicBezTo>
                    <a:pt x="184" y="696"/>
                    <a:pt x="181" y="697"/>
                    <a:pt x="183" y="701"/>
                  </a:cubicBezTo>
                  <a:cubicBezTo>
                    <a:pt x="180" y="703"/>
                    <a:pt x="179" y="698"/>
                    <a:pt x="176" y="700"/>
                  </a:cubicBezTo>
                  <a:cubicBezTo>
                    <a:pt x="175" y="704"/>
                    <a:pt x="173" y="706"/>
                    <a:pt x="172" y="709"/>
                  </a:cubicBezTo>
                  <a:cubicBezTo>
                    <a:pt x="173" y="709"/>
                    <a:pt x="173" y="709"/>
                    <a:pt x="174" y="710"/>
                  </a:cubicBezTo>
                  <a:cubicBezTo>
                    <a:pt x="175" y="710"/>
                    <a:pt x="174" y="709"/>
                    <a:pt x="176" y="709"/>
                  </a:cubicBezTo>
                  <a:cubicBezTo>
                    <a:pt x="174" y="712"/>
                    <a:pt x="170" y="714"/>
                    <a:pt x="167" y="714"/>
                  </a:cubicBezTo>
                  <a:cubicBezTo>
                    <a:pt x="165" y="715"/>
                    <a:pt x="166" y="717"/>
                    <a:pt x="166" y="718"/>
                  </a:cubicBezTo>
                  <a:cubicBezTo>
                    <a:pt x="164" y="720"/>
                    <a:pt x="164" y="717"/>
                    <a:pt x="164" y="715"/>
                  </a:cubicBezTo>
                  <a:cubicBezTo>
                    <a:pt x="167" y="712"/>
                    <a:pt x="168" y="712"/>
                    <a:pt x="170" y="710"/>
                  </a:cubicBezTo>
                  <a:cubicBezTo>
                    <a:pt x="167" y="706"/>
                    <a:pt x="163" y="709"/>
                    <a:pt x="164" y="712"/>
                  </a:cubicBezTo>
                  <a:cubicBezTo>
                    <a:pt x="163" y="712"/>
                    <a:pt x="162" y="710"/>
                    <a:pt x="161" y="709"/>
                  </a:cubicBezTo>
                  <a:cubicBezTo>
                    <a:pt x="159" y="710"/>
                    <a:pt x="159" y="711"/>
                    <a:pt x="156" y="712"/>
                  </a:cubicBezTo>
                  <a:cubicBezTo>
                    <a:pt x="154" y="709"/>
                    <a:pt x="154" y="709"/>
                    <a:pt x="154" y="709"/>
                  </a:cubicBezTo>
                  <a:cubicBezTo>
                    <a:pt x="155" y="707"/>
                    <a:pt x="157" y="708"/>
                    <a:pt x="159" y="707"/>
                  </a:cubicBezTo>
                  <a:cubicBezTo>
                    <a:pt x="160" y="706"/>
                    <a:pt x="158" y="707"/>
                    <a:pt x="157" y="704"/>
                  </a:cubicBezTo>
                  <a:cubicBezTo>
                    <a:pt x="158" y="702"/>
                    <a:pt x="161" y="704"/>
                    <a:pt x="162" y="701"/>
                  </a:cubicBezTo>
                  <a:cubicBezTo>
                    <a:pt x="162" y="703"/>
                    <a:pt x="161" y="704"/>
                    <a:pt x="161" y="706"/>
                  </a:cubicBezTo>
                  <a:cubicBezTo>
                    <a:pt x="162" y="707"/>
                    <a:pt x="163" y="707"/>
                    <a:pt x="164" y="707"/>
                  </a:cubicBezTo>
                  <a:cubicBezTo>
                    <a:pt x="164" y="705"/>
                    <a:pt x="164" y="703"/>
                    <a:pt x="165" y="702"/>
                  </a:cubicBezTo>
                  <a:cubicBezTo>
                    <a:pt x="164" y="701"/>
                    <a:pt x="162" y="700"/>
                    <a:pt x="163" y="698"/>
                  </a:cubicBezTo>
                  <a:cubicBezTo>
                    <a:pt x="163" y="699"/>
                    <a:pt x="168" y="698"/>
                    <a:pt x="168" y="695"/>
                  </a:cubicBezTo>
                  <a:cubicBezTo>
                    <a:pt x="171" y="696"/>
                    <a:pt x="170" y="698"/>
                    <a:pt x="170" y="700"/>
                  </a:cubicBezTo>
                  <a:cubicBezTo>
                    <a:pt x="172" y="701"/>
                    <a:pt x="172" y="699"/>
                    <a:pt x="173" y="697"/>
                  </a:cubicBezTo>
                  <a:cubicBezTo>
                    <a:pt x="172" y="696"/>
                    <a:pt x="170" y="696"/>
                    <a:pt x="170" y="694"/>
                  </a:cubicBezTo>
                  <a:cubicBezTo>
                    <a:pt x="173" y="696"/>
                    <a:pt x="173" y="693"/>
                    <a:pt x="176" y="691"/>
                  </a:cubicBezTo>
                  <a:cubicBezTo>
                    <a:pt x="178" y="693"/>
                    <a:pt x="180" y="691"/>
                    <a:pt x="182" y="693"/>
                  </a:cubicBezTo>
                  <a:cubicBezTo>
                    <a:pt x="184" y="691"/>
                    <a:pt x="182" y="689"/>
                    <a:pt x="183" y="688"/>
                  </a:cubicBezTo>
                  <a:cubicBezTo>
                    <a:pt x="185" y="694"/>
                    <a:pt x="202" y="685"/>
                    <a:pt x="193" y="683"/>
                  </a:cubicBezTo>
                  <a:cubicBezTo>
                    <a:pt x="191" y="682"/>
                    <a:pt x="196" y="682"/>
                    <a:pt x="195" y="681"/>
                  </a:cubicBezTo>
                  <a:cubicBezTo>
                    <a:pt x="195" y="682"/>
                    <a:pt x="197" y="683"/>
                    <a:pt x="199" y="682"/>
                  </a:cubicBezTo>
                  <a:cubicBezTo>
                    <a:pt x="200" y="681"/>
                    <a:pt x="200" y="680"/>
                    <a:pt x="199" y="679"/>
                  </a:cubicBezTo>
                  <a:cubicBezTo>
                    <a:pt x="201" y="680"/>
                    <a:pt x="202" y="679"/>
                    <a:pt x="204" y="677"/>
                  </a:cubicBezTo>
                  <a:cubicBezTo>
                    <a:pt x="203" y="675"/>
                    <a:pt x="202" y="677"/>
                    <a:pt x="201" y="676"/>
                  </a:cubicBezTo>
                  <a:cubicBezTo>
                    <a:pt x="201" y="673"/>
                    <a:pt x="205" y="678"/>
                    <a:pt x="206" y="677"/>
                  </a:cubicBezTo>
                  <a:cubicBezTo>
                    <a:pt x="205" y="676"/>
                    <a:pt x="206" y="673"/>
                    <a:pt x="205" y="673"/>
                  </a:cubicBezTo>
                  <a:cubicBezTo>
                    <a:pt x="207" y="674"/>
                    <a:pt x="218" y="677"/>
                    <a:pt x="216" y="667"/>
                  </a:cubicBezTo>
                  <a:cubicBezTo>
                    <a:pt x="218" y="669"/>
                    <a:pt x="219" y="666"/>
                    <a:pt x="221" y="670"/>
                  </a:cubicBezTo>
                  <a:cubicBezTo>
                    <a:pt x="223" y="667"/>
                    <a:pt x="223" y="665"/>
                    <a:pt x="225" y="668"/>
                  </a:cubicBezTo>
                  <a:cubicBezTo>
                    <a:pt x="226" y="665"/>
                    <a:pt x="232" y="666"/>
                    <a:pt x="230" y="661"/>
                  </a:cubicBezTo>
                  <a:cubicBezTo>
                    <a:pt x="231" y="661"/>
                    <a:pt x="235" y="664"/>
                    <a:pt x="233" y="660"/>
                  </a:cubicBezTo>
                  <a:cubicBezTo>
                    <a:pt x="236" y="664"/>
                    <a:pt x="238" y="661"/>
                    <a:pt x="241" y="661"/>
                  </a:cubicBezTo>
                  <a:cubicBezTo>
                    <a:pt x="240" y="665"/>
                    <a:pt x="234" y="662"/>
                    <a:pt x="235" y="668"/>
                  </a:cubicBezTo>
                  <a:cubicBezTo>
                    <a:pt x="233" y="670"/>
                    <a:pt x="235" y="666"/>
                    <a:pt x="234" y="665"/>
                  </a:cubicBezTo>
                  <a:cubicBezTo>
                    <a:pt x="230" y="667"/>
                    <a:pt x="228" y="668"/>
                    <a:pt x="226" y="672"/>
                  </a:cubicBezTo>
                  <a:cubicBezTo>
                    <a:pt x="230" y="671"/>
                    <a:pt x="234" y="669"/>
                    <a:pt x="238" y="669"/>
                  </a:cubicBezTo>
                  <a:cubicBezTo>
                    <a:pt x="239" y="671"/>
                    <a:pt x="235" y="671"/>
                    <a:pt x="238" y="674"/>
                  </a:cubicBezTo>
                  <a:cubicBezTo>
                    <a:pt x="234" y="671"/>
                    <a:pt x="232" y="678"/>
                    <a:pt x="230" y="675"/>
                  </a:cubicBezTo>
                  <a:cubicBezTo>
                    <a:pt x="229" y="676"/>
                    <a:pt x="229" y="677"/>
                    <a:pt x="228" y="677"/>
                  </a:cubicBezTo>
                  <a:cubicBezTo>
                    <a:pt x="229" y="678"/>
                    <a:pt x="229" y="678"/>
                    <a:pt x="230" y="677"/>
                  </a:cubicBezTo>
                  <a:cubicBezTo>
                    <a:pt x="230" y="681"/>
                    <a:pt x="225" y="677"/>
                    <a:pt x="224" y="679"/>
                  </a:cubicBezTo>
                  <a:cubicBezTo>
                    <a:pt x="227" y="683"/>
                    <a:pt x="221" y="683"/>
                    <a:pt x="220" y="687"/>
                  </a:cubicBezTo>
                  <a:cubicBezTo>
                    <a:pt x="219" y="686"/>
                    <a:pt x="219" y="685"/>
                    <a:pt x="220" y="684"/>
                  </a:cubicBezTo>
                  <a:cubicBezTo>
                    <a:pt x="219" y="684"/>
                    <a:pt x="218" y="685"/>
                    <a:pt x="216" y="684"/>
                  </a:cubicBezTo>
                  <a:cubicBezTo>
                    <a:pt x="217" y="689"/>
                    <a:pt x="211" y="690"/>
                    <a:pt x="210" y="694"/>
                  </a:cubicBezTo>
                  <a:cubicBezTo>
                    <a:pt x="209" y="695"/>
                    <a:pt x="208" y="695"/>
                    <a:pt x="207" y="693"/>
                  </a:cubicBezTo>
                  <a:cubicBezTo>
                    <a:pt x="205" y="694"/>
                    <a:pt x="208" y="697"/>
                    <a:pt x="206" y="698"/>
                  </a:cubicBezTo>
                  <a:cubicBezTo>
                    <a:pt x="205" y="696"/>
                    <a:pt x="206" y="695"/>
                    <a:pt x="206" y="693"/>
                  </a:cubicBezTo>
                  <a:cubicBezTo>
                    <a:pt x="202" y="691"/>
                    <a:pt x="203" y="695"/>
                    <a:pt x="200" y="695"/>
                  </a:cubicBezTo>
                  <a:cubicBezTo>
                    <a:pt x="199" y="697"/>
                    <a:pt x="202" y="697"/>
                    <a:pt x="201" y="700"/>
                  </a:cubicBezTo>
                  <a:cubicBezTo>
                    <a:pt x="200" y="698"/>
                    <a:pt x="198" y="701"/>
                    <a:pt x="197" y="698"/>
                  </a:cubicBezTo>
                  <a:cubicBezTo>
                    <a:pt x="195" y="700"/>
                    <a:pt x="195" y="700"/>
                    <a:pt x="193" y="700"/>
                  </a:cubicBezTo>
                  <a:cubicBezTo>
                    <a:pt x="193" y="700"/>
                    <a:pt x="193" y="701"/>
                    <a:pt x="193" y="703"/>
                  </a:cubicBezTo>
                  <a:cubicBezTo>
                    <a:pt x="195" y="704"/>
                    <a:pt x="195" y="700"/>
                    <a:pt x="197" y="700"/>
                  </a:cubicBezTo>
                  <a:cubicBezTo>
                    <a:pt x="197" y="705"/>
                    <a:pt x="195" y="705"/>
                    <a:pt x="191" y="704"/>
                  </a:cubicBezTo>
                  <a:cubicBezTo>
                    <a:pt x="190" y="702"/>
                    <a:pt x="191" y="702"/>
                    <a:pt x="193" y="701"/>
                  </a:cubicBezTo>
                  <a:cubicBezTo>
                    <a:pt x="190" y="699"/>
                    <a:pt x="184" y="700"/>
                    <a:pt x="186" y="705"/>
                  </a:cubicBezTo>
                  <a:close/>
                  <a:moveTo>
                    <a:pt x="177" y="694"/>
                  </a:moveTo>
                  <a:cubicBezTo>
                    <a:pt x="176" y="694"/>
                    <a:pt x="172" y="695"/>
                    <a:pt x="174" y="698"/>
                  </a:cubicBezTo>
                  <a:cubicBezTo>
                    <a:pt x="176" y="700"/>
                    <a:pt x="179" y="697"/>
                    <a:pt x="177" y="694"/>
                  </a:cubicBezTo>
                  <a:close/>
                  <a:moveTo>
                    <a:pt x="200" y="685"/>
                  </a:moveTo>
                  <a:cubicBezTo>
                    <a:pt x="199" y="688"/>
                    <a:pt x="198" y="684"/>
                    <a:pt x="197" y="686"/>
                  </a:cubicBezTo>
                  <a:cubicBezTo>
                    <a:pt x="201" y="689"/>
                    <a:pt x="195" y="689"/>
                    <a:pt x="198" y="693"/>
                  </a:cubicBezTo>
                  <a:cubicBezTo>
                    <a:pt x="199" y="691"/>
                    <a:pt x="202" y="690"/>
                    <a:pt x="200" y="685"/>
                  </a:cubicBezTo>
                  <a:close/>
                  <a:moveTo>
                    <a:pt x="216" y="680"/>
                  </a:moveTo>
                  <a:cubicBezTo>
                    <a:pt x="213" y="680"/>
                    <a:pt x="209" y="681"/>
                    <a:pt x="209" y="684"/>
                  </a:cubicBezTo>
                  <a:cubicBezTo>
                    <a:pt x="212" y="683"/>
                    <a:pt x="215" y="682"/>
                    <a:pt x="216" y="680"/>
                  </a:cubicBezTo>
                  <a:close/>
                  <a:moveTo>
                    <a:pt x="222" y="675"/>
                  </a:moveTo>
                  <a:cubicBezTo>
                    <a:pt x="220" y="671"/>
                    <a:pt x="217" y="674"/>
                    <a:pt x="218" y="677"/>
                  </a:cubicBezTo>
                  <a:cubicBezTo>
                    <a:pt x="219" y="677"/>
                    <a:pt x="222" y="677"/>
                    <a:pt x="222" y="675"/>
                  </a:cubicBezTo>
                  <a:close/>
                  <a:moveTo>
                    <a:pt x="227" y="673"/>
                  </a:moveTo>
                  <a:cubicBezTo>
                    <a:pt x="226" y="676"/>
                    <a:pt x="223" y="674"/>
                    <a:pt x="224" y="677"/>
                  </a:cubicBezTo>
                  <a:cubicBezTo>
                    <a:pt x="225" y="676"/>
                    <a:pt x="230" y="677"/>
                    <a:pt x="227" y="673"/>
                  </a:cubicBezTo>
                  <a:close/>
                  <a:moveTo>
                    <a:pt x="205" y="767"/>
                  </a:moveTo>
                  <a:cubicBezTo>
                    <a:pt x="203" y="769"/>
                    <a:pt x="203" y="769"/>
                    <a:pt x="203" y="769"/>
                  </a:cubicBezTo>
                  <a:cubicBezTo>
                    <a:pt x="204" y="770"/>
                    <a:pt x="203" y="771"/>
                    <a:pt x="204" y="771"/>
                  </a:cubicBezTo>
                  <a:cubicBezTo>
                    <a:pt x="203" y="769"/>
                    <a:pt x="207" y="769"/>
                    <a:pt x="205" y="767"/>
                  </a:cubicBezTo>
                  <a:close/>
                  <a:moveTo>
                    <a:pt x="115" y="615"/>
                  </a:moveTo>
                  <a:cubicBezTo>
                    <a:pt x="117" y="613"/>
                    <a:pt x="120" y="617"/>
                    <a:pt x="120" y="614"/>
                  </a:cubicBezTo>
                  <a:cubicBezTo>
                    <a:pt x="119" y="614"/>
                    <a:pt x="119" y="613"/>
                    <a:pt x="118" y="612"/>
                  </a:cubicBezTo>
                  <a:cubicBezTo>
                    <a:pt x="116" y="614"/>
                    <a:pt x="117" y="611"/>
                    <a:pt x="116" y="611"/>
                  </a:cubicBezTo>
                  <a:cubicBezTo>
                    <a:pt x="116" y="613"/>
                    <a:pt x="116" y="614"/>
                    <a:pt x="116" y="614"/>
                  </a:cubicBezTo>
                  <a:cubicBezTo>
                    <a:pt x="115" y="612"/>
                    <a:pt x="113" y="614"/>
                    <a:pt x="113" y="616"/>
                  </a:cubicBezTo>
                  <a:cubicBezTo>
                    <a:pt x="113" y="615"/>
                    <a:pt x="114" y="615"/>
                    <a:pt x="115" y="617"/>
                  </a:cubicBezTo>
                  <a:cubicBezTo>
                    <a:pt x="113" y="619"/>
                    <a:pt x="114" y="619"/>
                    <a:pt x="112" y="620"/>
                  </a:cubicBezTo>
                  <a:cubicBezTo>
                    <a:pt x="114" y="623"/>
                    <a:pt x="110" y="623"/>
                    <a:pt x="111" y="626"/>
                  </a:cubicBezTo>
                  <a:cubicBezTo>
                    <a:pt x="112" y="621"/>
                    <a:pt x="118" y="622"/>
                    <a:pt x="115" y="615"/>
                  </a:cubicBezTo>
                  <a:close/>
                  <a:moveTo>
                    <a:pt x="231" y="780"/>
                  </a:moveTo>
                  <a:cubicBezTo>
                    <a:pt x="229" y="777"/>
                    <a:pt x="229" y="777"/>
                    <a:pt x="229" y="777"/>
                  </a:cubicBezTo>
                  <a:cubicBezTo>
                    <a:pt x="227" y="780"/>
                    <a:pt x="223" y="778"/>
                    <a:pt x="223" y="780"/>
                  </a:cubicBezTo>
                  <a:cubicBezTo>
                    <a:pt x="225" y="782"/>
                    <a:pt x="227" y="779"/>
                    <a:pt x="229" y="779"/>
                  </a:cubicBezTo>
                  <a:cubicBezTo>
                    <a:pt x="230" y="785"/>
                    <a:pt x="226" y="789"/>
                    <a:pt x="221" y="785"/>
                  </a:cubicBezTo>
                  <a:cubicBezTo>
                    <a:pt x="222" y="783"/>
                    <a:pt x="223" y="785"/>
                    <a:pt x="224" y="784"/>
                  </a:cubicBezTo>
                  <a:cubicBezTo>
                    <a:pt x="222" y="782"/>
                    <a:pt x="217" y="785"/>
                    <a:pt x="219" y="788"/>
                  </a:cubicBezTo>
                  <a:cubicBezTo>
                    <a:pt x="222" y="786"/>
                    <a:pt x="225" y="789"/>
                    <a:pt x="229" y="789"/>
                  </a:cubicBezTo>
                  <a:cubicBezTo>
                    <a:pt x="228" y="789"/>
                    <a:pt x="227" y="787"/>
                    <a:pt x="228" y="787"/>
                  </a:cubicBezTo>
                  <a:cubicBezTo>
                    <a:pt x="230" y="791"/>
                    <a:pt x="229" y="786"/>
                    <a:pt x="232" y="788"/>
                  </a:cubicBezTo>
                  <a:cubicBezTo>
                    <a:pt x="230" y="788"/>
                    <a:pt x="232" y="792"/>
                    <a:pt x="233" y="791"/>
                  </a:cubicBezTo>
                  <a:cubicBezTo>
                    <a:pt x="232" y="789"/>
                    <a:pt x="233" y="788"/>
                    <a:pt x="233" y="786"/>
                  </a:cubicBezTo>
                  <a:cubicBezTo>
                    <a:pt x="232" y="788"/>
                    <a:pt x="231" y="786"/>
                    <a:pt x="230" y="785"/>
                  </a:cubicBezTo>
                  <a:cubicBezTo>
                    <a:pt x="231" y="785"/>
                    <a:pt x="230" y="784"/>
                    <a:pt x="230" y="783"/>
                  </a:cubicBezTo>
                  <a:cubicBezTo>
                    <a:pt x="233" y="785"/>
                    <a:pt x="234" y="786"/>
                    <a:pt x="236" y="786"/>
                  </a:cubicBezTo>
                  <a:cubicBezTo>
                    <a:pt x="235" y="784"/>
                    <a:pt x="234" y="784"/>
                    <a:pt x="234" y="782"/>
                  </a:cubicBezTo>
                  <a:cubicBezTo>
                    <a:pt x="232" y="785"/>
                    <a:pt x="231" y="781"/>
                    <a:pt x="229" y="781"/>
                  </a:cubicBezTo>
                  <a:lnTo>
                    <a:pt x="231" y="780"/>
                  </a:lnTo>
                  <a:close/>
                  <a:moveTo>
                    <a:pt x="226" y="791"/>
                  </a:moveTo>
                  <a:cubicBezTo>
                    <a:pt x="225" y="788"/>
                    <a:pt x="221" y="789"/>
                    <a:pt x="221" y="790"/>
                  </a:cubicBezTo>
                  <a:cubicBezTo>
                    <a:pt x="223" y="791"/>
                    <a:pt x="224" y="791"/>
                    <a:pt x="226" y="791"/>
                  </a:cubicBezTo>
                  <a:close/>
                  <a:moveTo>
                    <a:pt x="292" y="887"/>
                  </a:moveTo>
                  <a:cubicBezTo>
                    <a:pt x="293" y="889"/>
                    <a:pt x="294" y="888"/>
                    <a:pt x="295" y="891"/>
                  </a:cubicBezTo>
                  <a:cubicBezTo>
                    <a:pt x="299" y="888"/>
                    <a:pt x="296" y="889"/>
                    <a:pt x="292" y="887"/>
                  </a:cubicBezTo>
                  <a:close/>
                  <a:moveTo>
                    <a:pt x="187" y="707"/>
                  </a:moveTo>
                  <a:cubicBezTo>
                    <a:pt x="183" y="705"/>
                    <a:pt x="184" y="713"/>
                    <a:pt x="180" y="711"/>
                  </a:cubicBezTo>
                  <a:cubicBezTo>
                    <a:pt x="179" y="709"/>
                    <a:pt x="183" y="712"/>
                    <a:pt x="180" y="709"/>
                  </a:cubicBezTo>
                  <a:cubicBezTo>
                    <a:pt x="180" y="710"/>
                    <a:pt x="177" y="710"/>
                    <a:pt x="178" y="712"/>
                  </a:cubicBezTo>
                  <a:cubicBezTo>
                    <a:pt x="183" y="716"/>
                    <a:pt x="184" y="708"/>
                    <a:pt x="187" y="707"/>
                  </a:cubicBezTo>
                  <a:close/>
                  <a:moveTo>
                    <a:pt x="157" y="679"/>
                  </a:moveTo>
                  <a:cubicBezTo>
                    <a:pt x="159" y="682"/>
                    <a:pt x="159" y="682"/>
                    <a:pt x="159" y="682"/>
                  </a:cubicBezTo>
                  <a:cubicBezTo>
                    <a:pt x="164" y="680"/>
                    <a:pt x="160" y="681"/>
                    <a:pt x="157" y="679"/>
                  </a:cubicBezTo>
                  <a:close/>
                  <a:moveTo>
                    <a:pt x="190" y="717"/>
                  </a:moveTo>
                  <a:cubicBezTo>
                    <a:pt x="190" y="716"/>
                    <a:pt x="182" y="716"/>
                    <a:pt x="185" y="719"/>
                  </a:cubicBezTo>
                  <a:cubicBezTo>
                    <a:pt x="185" y="717"/>
                    <a:pt x="189" y="718"/>
                    <a:pt x="190" y="717"/>
                  </a:cubicBezTo>
                  <a:close/>
                  <a:moveTo>
                    <a:pt x="199" y="737"/>
                  </a:moveTo>
                  <a:cubicBezTo>
                    <a:pt x="203" y="736"/>
                    <a:pt x="205" y="736"/>
                    <a:pt x="207" y="731"/>
                  </a:cubicBezTo>
                  <a:cubicBezTo>
                    <a:pt x="205" y="733"/>
                    <a:pt x="194" y="733"/>
                    <a:pt x="199" y="737"/>
                  </a:cubicBezTo>
                  <a:close/>
                  <a:moveTo>
                    <a:pt x="129" y="614"/>
                  </a:moveTo>
                  <a:cubicBezTo>
                    <a:pt x="127" y="615"/>
                    <a:pt x="127" y="615"/>
                    <a:pt x="125" y="616"/>
                  </a:cubicBezTo>
                  <a:cubicBezTo>
                    <a:pt x="126" y="617"/>
                    <a:pt x="125" y="618"/>
                    <a:pt x="125" y="618"/>
                  </a:cubicBezTo>
                  <a:cubicBezTo>
                    <a:pt x="126" y="618"/>
                    <a:pt x="127" y="621"/>
                    <a:pt x="128" y="620"/>
                  </a:cubicBezTo>
                  <a:cubicBezTo>
                    <a:pt x="125" y="615"/>
                    <a:pt x="133" y="617"/>
                    <a:pt x="133" y="613"/>
                  </a:cubicBezTo>
                  <a:cubicBezTo>
                    <a:pt x="131" y="609"/>
                    <a:pt x="138" y="604"/>
                    <a:pt x="141" y="605"/>
                  </a:cubicBezTo>
                  <a:cubicBezTo>
                    <a:pt x="140" y="607"/>
                    <a:pt x="138" y="608"/>
                    <a:pt x="138" y="609"/>
                  </a:cubicBezTo>
                  <a:cubicBezTo>
                    <a:pt x="138" y="609"/>
                    <a:pt x="139" y="611"/>
                    <a:pt x="140" y="611"/>
                  </a:cubicBezTo>
                  <a:cubicBezTo>
                    <a:pt x="141" y="610"/>
                    <a:pt x="143" y="608"/>
                    <a:pt x="141" y="606"/>
                  </a:cubicBezTo>
                  <a:cubicBezTo>
                    <a:pt x="144" y="608"/>
                    <a:pt x="144" y="605"/>
                    <a:pt x="146" y="605"/>
                  </a:cubicBezTo>
                  <a:cubicBezTo>
                    <a:pt x="144" y="604"/>
                    <a:pt x="145" y="601"/>
                    <a:pt x="146" y="602"/>
                  </a:cubicBezTo>
                  <a:cubicBezTo>
                    <a:pt x="146" y="602"/>
                    <a:pt x="145" y="603"/>
                    <a:pt x="146" y="603"/>
                  </a:cubicBezTo>
                  <a:cubicBezTo>
                    <a:pt x="154" y="604"/>
                    <a:pt x="155" y="594"/>
                    <a:pt x="163" y="597"/>
                  </a:cubicBezTo>
                  <a:cubicBezTo>
                    <a:pt x="164" y="595"/>
                    <a:pt x="161" y="593"/>
                    <a:pt x="161" y="593"/>
                  </a:cubicBezTo>
                  <a:cubicBezTo>
                    <a:pt x="166" y="595"/>
                    <a:pt x="167" y="587"/>
                    <a:pt x="173" y="589"/>
                  </a:cubicBezTo>
                  <a:cubicBezTo>
                    <a:pt x="173" y="588"/>
                    <a:pt x="172" y="587"/>
                    <a:pt x="172" y="586"/>
                  </a:cubicBezTo>
                  <a:cubicBezTo>
                    <a:pt x="174" y="588"/>
                    <a:pt x="178" y="584"/>
                    <a:pt x="177" y="583"/>
                  </a:cubicBezTo>
                  <a:cubicBezTo>
                    <a:pt x="179" y="582"/>
                    <a:pt x="182" y="583"/>
                    <a:pt x="183" y="587"/>
                  </a:cubicBezTo>
                  <a:cubicBezTo>
                    <a:pt x="183" y="583"/>
                    <a:pt x="186" y="587"/>
                    <a:pt x="187" y="584"/>
                  </a:cubicBezTo>
                  <a:cubicBezTo>
                    <a:pt x="184" y="585"/>
                    <a:pt x="187" y="581"/>
                    <a:pt x="185" y="579"/>
                  </a:cubicBezTo>
                  <a:cubicBezTo>
                    <a:pt x="183" y="580"/>
                    <a:pt x="181" y="580"/>
                    <a:pt x="181" y="583"/>
                  </a:cubicBezTo>
                  <a:cubicBezTo>
                    <a:pt x="173" y="581"/>
                    <a:pt x="168" y="590"/>
                    <a:pt x="162" y="591"/>
                  </a:cubicBezTo>
                  <a:cubicBezTo>
                    <a:pt x="161" y="589"/>
                    <a:pt x="159" y="590"/>
                    <a:pt x="159" y="588"/>
                  </a:cubicBezTo>
                  <a:cubicBezTo>
                    <a:pt x="159" y="591"/>
                    <a:pt x="157" y="593"/>
                    <a:pt x="154" y="593"/>
                  </a:cubicBezTo>
                  <a:cubicBezTo>
                    <a:pt x="155" y="595"/>
                    <a:pt x="154" y="596"/>
                    <a:pt x="153" y="597"/>
                  </a:cubicBezTo>
                  <a:cubicBezTo>
                    <a:pt x="152" y="596"/>
                    <a:pt x="153" y="595"/>
                    <a:pt x="152" y="594"/>
                  </a:cubicBezTo>
                  <a:cubicBezTo>
                    <a:pt x="151" y="595"/>
                    <a:pt x="151" y="595"/>
                    <a:pt x="151" y="596"/>
                  </a:cubicBezTo>
                  <a:cubicBezTo>
                    <a:pt x="151" y="595"/>
                    <a:pt x="151" y="595"/>
                    <a:pt x="151" y="594"/>
                  </a:cubicBezTo>
                  <a:cubicBezTo>
                    <a:pt x="150" y="596"/>
                    <a:pt x="147" y="594"/>
                    <a:pt x="148" y="596"/>
                  </a:cubicBezTo>
                  <a:cubicBezTo>
                    <a:pt x="149" y="596"/>
                    <a:pt x="149" y="596"/>
                    <a:pt x="150" y="597"/>
                  </a:cubicBezTo>
                  <a:cubicBezTo>
                    <a:pt x="149" y="597"/>
                    <a:pt x="150" y="598"/>
                    <a:pt x="149" y="599"/>
                  </a:cubicBezTo>
                  <a:cubicBezTo>
                    <a:pt x="148" y="596"/>
                    <a:pt x="147" y="598"/>
                    <a:pt x="145" y="596"/>
                  </a:cubicBezTo>
                  <a:cubicBezTo>
                    <a:pt x="145" y="599"/>
                    <a:pt x="145" y="600"/>
                    <a:pt x="141" y="600"/>
                  </a:cubicBezTo>
                  <a:cubicBezTo>
                    <a:pt x="143" y="602"/>
                    <a:pt x="143" y="603"/>
                    <a:pt x="142" y="604"/>
                  </a:cubicBezTo>
                  <a:cubicBezTo>
                    <a:pt x="141" y="599"/>
                    <a:pt x="137" y="603"/>
                    <a:pt x="137" y="605"/>
                  </a:cubicBezTo>
                  <a:cubicBezTo>
                    <a:pt x="137" y="604"/>
                    <a:pt x="136" y="603"/>
                    <a:pt x="136" y="603"/>
                  </a:cubicBezTo>
                  <a:cubicBezTo>
                    <a:pt x="134" y="606"/>
                    <a:pt x="130" y="607"/>
                    <a:pt x="126" y="607"/>
                  </a:cubicBezTo>
                  <a:cubicBezTo>
                    <a:pt x="129" y="610"/>
                    <a:pt x="125" y="611"/>
                    <a:pt x="123" y="611"/>
                  </a:cubicBezTo>
                  <a:cubicBezTo>
                    <a:pt x="123" y="610"/>
                    <a:pt x="123" y="609"/>
                    <a:pt x="123" y="608"/>
                  </a:cubicBezTo>
                  <a:cubicBezTo>
                    <a:pt x="123" y="611"/>
                    <a:pt x="126" y="609"/>
                    <a:pt x="125" y="608"/>
                  </a:cubicBezTo>
                  <a:cubicBezTo>
                    <a:pt x="123" y="610"/>
                    <a:pt x="122" y="607"/>
                    <a:pt x="120" y="606"/>
                  </a:cubicBezTo>
                  <a:cubicBezTo>
                    <a:pt x="122" y="611"/>
                    <a:pt x="120" y="609"/>
                    <a:pt x="124" y="614"/>
                  </a:cubicBezTo>
                  <a:cubicBezTo>
                    <a:pt x="125" y="613"/>
                    <a:pt x="129" y="608"/>
                    <a:pt x="130" y="612"/>
                  </a:cubicBezTo>
                  <a:cubicBezTo>
                    <a:pt x="128" y="610"/>
                    <a:pt x="130" y="613"/>
                    <a:pt x="129" y="614"/>
                  </a:cubicBezTo>
                  <a:close/>
                  <a:moveTo>
                    <a:pt x="206" y="723"/>
                  </a:moveTo>
                  <a:cubicBezTo>
                    <a:pt x="206" y="720"/>
                    <a:pt x="203" y="727"/>
                    <a:pt x="205" y="729"/>
                  </a:cubicBezTo>
                  <a:cubicBezTo>
                    <a:pt x="207" y="728"/>
                    <a:pt x="206" y="725"/>
                    <a:pt x="206" y="723"/>
                  </a:cubicBezTo>
                  <a:close/>
                  <a:moveTo>
                    <a:pt x="172" y="662"/>
                  </a:moveTo>
                  <a:cubicBezTo>
                    <a:pt x="171" y="660"/>
                    <a:pt x="170" y="661"/>
                    <a:pt x="169" y="659"/>
                  </a:cubicBezTo>
                  <a:cubicBezTo>
                    <a:pt x="171" y="660"/>
                    <a:pt x="173" y="659"/>
                    <a:pt x="172" y="656"/>
                  </a:cubicBezTo>
                  <a:cubicBezTo>
                    <a:pt x="169" y="659"/>
                    <a:pt x="167" y="661"/>
                    <a:pt x="163" y="661"/>
                  </a:cubicBezTo>
                  <a:cubicBezTo>
                    <a:pt x="164" y="662"/>
                    <a:pt x="163" y="665"/>
                    <a:pt x="165" y="665"/>
                  </a:cubicBezTo>
                  <a:cubicBezTo>
                    <a:pt x="165" y="661"/>
                    <a:pt x="169" y="662"/>
                    <a:pt x="172" y="662"/>
                  </a:cubicBezTo>
                  <a:close/>
                  <a:moveTo>
                    <a:pt x="245" y="761"/>
                  </a:moveTo>
                  <a:cubicBezTo>
                    <a:pt x="244" y="761"/>
                    <a:pt x="239" y="760"/>
                    <a:pt x="241" y="761"/>
                  </a:cubicBezTo>
                  <a:cubicBezTo>
                    <a:pt x="242" y="762"/>
                    <a:pt x="243" y="761"/>
                    <a:pt x="245" y="762"/>
                  </a:cubicBezTo>
                  <a:cubicBezTo>
                    <a:pt x="242" y="763"/>
                    <a:pt x="243" y="766"/>
                    <a:pt x="240" y="766"/>
                  </a:cubicBezTo>
                  <a:cubicBezTo>
                    <a:pt x="243" y="770"/>
                    <a:pt x="245" y="763"/>
                    <a:pt x="245" y="761"/>
                  </a:cubicBezTo>
                  <a:close/>
                  <a:moveTo>
                    <a:pt x="134" y="585"/>
                  </a:moveTo>
                  <a:cubicBezTo>
                    <a:pt x="131" y="581"/>
                    <a:pt x="136" y="585"/>
                    <a:pt x="135" y="581"/>
                  </a:cubicBezTo>
                  <a:cubicBezTo>
                    <a:pt x="134" y="582"/>
                    <a:pt x="133" y="581"/>
                    <a:pt x="132" y="581"/>
                  </a:cubicBezTo>
                  <a:cubicBezTo>
                    <a:pt x="134" y="585"/>
                    <a:pt x="127" y="583"/>
                    <a:pt x="127" y="587"/>
                  </a:cubicBezTo>
                  <a:cubicBezTo>
                    <a:pt x="129" y="585"/>
                    <a:pt x="131" y="584"/>
                    <a:pt x="134" y="585"/>
                  </a:cubicBezTo>
                  <a:close/>
                  <a:moveTo>
                    <a:pt x="132" y="586"/>
                  </a:moveTo>
                  <a:cubicBezTo>
                    <a:pt x="132" y="586"/>
                    <a:pt x="131" y="587"/>
                    <a:pt x="130" y="588"/>
                  </a:cubicBezTo>
                  <a:cubicBezTo>
                    <a:pt x="131" y="591"/>
                    <a:pt x="131" y="591"/>
                    <a:pt x="131" y="591"/>
                  </a:cubicBezTo>
                  <a:cubicBezTo>
                    <a:pt x="133" y="590"/>
                    <a:pt x="135" y="589"/>
                    <a:pt x="134" y="587"/>
                  </a:cubicBezTo>
                  <a:cubicBezTo>
                    <a:pt x="132" y="588"/>
                    <a:pt x="133" y="584"/>
                    <a:pt x="132" y="586"/>
                  </a:cubicBezTo>
                  <a:close/>
                  <a:moveTo>
                    <a:pt x="182" y="659"/>
                  </a:moveTo>
                  <a:cubicBezTo>
                    <a:pt x="183" y="658"/>
                    <a:pt x="186" y="662"/>
                    <a:pt x="186" y="659"/>
                  </a:cubicBezTo>
                  <a:cubicBezTo>
                    <a:pt x="185" y="660"/>
                    <a:pt x="184" y="657"/>
                    <a:pt x="183" y="658"/>
                  </a:cubicBezTo>
                  <a:cubicBezTo>
                    <a:pt x="183" y="660"/>
                    <a:pt x="180" y="658"/>
                    <a:pt x="181" y="661"/>
                  </a:cubicBezTo>
                  <a:cubicBezTo>
                    <a:pt x="182" y="661"/>
                    <a:pt x="181" y="663"/>
                    <a:pt x="182" y="664"/>
                  </a:cubicBezTo>
                  <a:cubicBezTo>
                    <a:pt x="184" y="663"/>
                    <a:pt x="181" y="661"/>
                    <a:pt x="182" y="659"/>
                  </a:cubicBezTo>
                  <a:close/>
                  <a:moveTo>
                    <a:pt x="240" y="743"/>
                  </a:moveTo>
                  <a:cubicBezTo>
                    <a:pt x="242" y="742"/>
                    <a:pt x="242" y="742"/>
                    <a:pt x="242" y="742"/>
                  </a:cubicBezTo>
                  <a:cubicBezTo>
                    <a:pt x="240" y="740"/>
                    <a:pt x="239" y="741"/>
                    <a:pt x="237" y="740"/>
                  </a:cubicBezTo>
                  <a:cubicBezTo>
                    <a:pt x="238" y="743"/>
                    <a:pt x="239" y="741"/>
                    <a:pt x="240" y="743"/>
                  </a:cubicBezTo>
                  <a:close/>
                  <a:moveTo>
                    <a:pt x="193" y="659"/>
                  </a:moveTo>
                  <a:cubicBezTo>
                    <a:pt x="192" y="656"/>
                    <a:pt x="195" y="659"/>
                    <a:pt x="194" y="656"/>
                  </a:cubicBezTo>
                  <a:cubicBezTo>
                    <a:pt x="192" y="653"/>
                    <a:pt x="190" y="657"/>
                    <a:pt x="188" y="656"/>
                  </a:cubicBezTo>
                  <a:cubicBezTo>
                    <a:pt x="188" y="653"/>
                    <a:pt x="196" y="655"/>
                    <a:pt x="193" y="650"/>
                  </a:cubicBezTo>
                  <a:cubicBezTo>
                    <a:pt x="196" y="651"/>
                    <a:pt x="195" y="649"/>
                    <a:pt x="198" y="648"/>
                  </a:cubicBezTo>
                  <a:cubicBezTo>
                    <a:pt x="199" y="651"/>
                    <a:pt x="200" y="650"/>
                    <a:pt x="204" y="654"/>
                  </a:cubicBezTo>
                  <a:cubicBezTo>
                    <a:pt x="203" y="654"/>
                    <a:pt x="203" y="655"/>
                    <a:pt x="202" y="656"/>
                  </a:cubicBezTo>
                  <a:cubicBezTo>
                    <a:pt x="201" y="654"/>
                    <a:pt x="200" y="655"/>
                    <a:pt x="199" y="653"/>
                  </a:cubicBezTo>
                  <a:cubicBezTo>
                    <a:pt x="199" y="656"/>
                    <a:pt x="195" y="657"/>
                    <a:pt x="193" y="659"/>
                  </a:cubicBezTo>
                  <a:close/>
                  <a:moveTo>
                    <a:pt x="197" y="650"/>
                  </a:moveTo>
                  <a:cubicBezTo>
                    <a:pt x="197" y="653"/>
                    <a:pt x="194" y="652"/>
                    <a:pt x="194" y="654"/>
                  </a:cubicBezTo>
                  <a:cubicBezTo>
                    <a:pt x="196" y="655"/>
                    <a:pt x="199" y="651"/>
                    <a:pt x="197" y="650"/>
                  </a:cubicBezTo>
                  <a:close/>
                  <a:moveTo>
                    <a:pt x="302" y="814"/>
                  </a:moveTo>
                  <a:cubicBezTo>
                    <a:pt x="305" y="819"/>
                    <a:pt x="306" y="817"/>
                    <a:pt x="308" y="820"/>
                  </a:cubicBezTo>
                  <a:cubicBezTo>
                    <a:pt x="306" y="816"/>
                    <a:pt x="314" y="817"/>
                    <a:pt x="311" y="814"/>
                  </a:cubicBezTo>
                  <a:cubicBezTo>
                    <a:pt x="312" y="813"/>
                    <a:pt x="313" y="816"/>
                    <a:pt x="314" y="816"/>
                  </a:cubicBezTo>
                  <a:cubicBezTo>
                    <a:pt x="318" y="813"/>
                    <a:pt x="321" y="807"/>
                    <a:pt x="326" y="808"/>
                  </a:cubicBezTo>
                  <a:cubicBezTo>
                    <a:pt x="324" y="806"/>
                    <a:pt x="325" y="808"/>
                    <a:pt x="325" y="805"/>
                  </a:cubicBezTo>
                  <a:cubicBezTo>
                    <a:pt x="323" y="808"/>
                    <a:pt x="314" y="803"/>
                    <a:pt x="314" y="809"/>
                  </a:cubicBezTo>
                  <a:cubicBezTo>
                    <a:pt x="313" y="808"/>
                    <a:pt x="312" y="807"/>
                    <a:pt x="312" y="807"/>
                  </a:cubicBezTo>
                  <a:cubicBezTo>
                    <a:pt x="314" y="810"/>
                    <a:pt x="310" y="809"/>
                    <a:pt x="309" y="808"/>
                  </a:cubicBezTo>
                  <a:cubicBezTo>
                    <a:pt x="308" y="811"/>
                    <a:pt x="303" y="811"/>
                    <a:pt x="300" y="813"/>
                  </a:cubicBezTo>
                  <a:cubicBezTo>
                    <a:pt x="301" y="814"/>
                    <a:pt x="301" y="817"/>
                    <a:pt x="302" y="817"/>
                  </a:cubicBezTo>
                  <a:cubicBezTo>
                    <a:pt x="302" y="816"/>
                    <a:pt x="303" y="815"/>
                    <a:pt x="302" y="814"/>
                  </a:cubicBezTo>
                  <a:close/>
                  <a:moveTo>
                    <a:pt x="159" y="572"/>
                  </a:moveTo>
                  <a:cubicBezTo>
                    <a:pt x="156" y="571"/>
                    <a:pt x="154" y="574"/>
                    <a:pt x="153" y="577"/>
                  </a:cubicBezTo>
                  <a:cubicBezTo>
                    <a:pt x="154" y="576"/>
                    <a:pt x="156" y="577"/>
                    <a:pt x="157" y="575"/>
                  </a:cubicBezTo>
                  <a:cubicBezTo>
                    <a:pt x="154" y="573"/>
                    <a:pt x="161" y="575"/>
                    <a:pt x="159" y="572"/>
                  </a:cubicBezTo>
                  <a:close/>
                  <a:moveTo>
                    <a:pt x="213" y="637"/>
                  </a:moveTo>
                  <a:cubicBezTo>
                    <a:pt x="214" y="636"/>
                    <a:pt x="216" y="638"/>
                    <a:pt x="217" y="637"/>
                  </a:cubicBezTo>
                  <a:cubicBezTo>
                    <a:pt x="215" y="634"/>
                    <a:pt x="214" y="637"/>
                    <a:pt x="212" y="636"/>
                  </a:cubicBezTo>
                  <a:cubicBezTo>
                    <a:pt x="212" y="638"/>
                    <a:pt x="212" y="640"/>
                    <a:pt x="211" y="641"/>
                  </a:cubicBezTo>
                  <a:cubicBezTo>
                    <a:pt x="208" y="638"/>
                    <a:pt x="208" y="642"/>
                    <a:pt x="205" y="641"/>
                  </a:cubicBezTo>
                  <a:cubicBezTo>
                    <a:pt x="206" y="643"/>
                    <a:pt x="206" y="644"/>
                    <a:pt x="205" y="645"/>
                  </a:cubicBezTo>
                  <a:cubicBezTo>
                    <a:pt x="204" y="644"/>
                    <a:pt x="204" y="644"/>
                    <a:pt x="203" y="643"/>
                  </a:cubicBezTo>
                  <a:cubicBezTo>
                    <a:pt x="204" y="643"/>
                    <a:pt x="204" y="642"/>
                    <a:pt x="204" y="641"/>
                  </a:cubicBezTo>
                  <a:cubicBezTo>
                    <a:pt x="202" y="643"/>
                    <a:pt x="200" y="643"/>
                    <a:pt x="198" y="642"/>
                  </a:cubicBezTo>
                  <a:cubicBezTo>
                    <a:pt x="201" y="644"/>
                    <a:pt x="197" y="643"/>
                    <a:pt x="198" y="645"/>
                  </a:cubicBezTo>
                  <a:cubicBezTo>
                    <a:pt x="200" y="646"/>
                    <a:pt x="202" y="641"/>
                    <a:pt x="203" y="646"/>
                  </a:cubicBezTo>
                  <a:cubicBezTo>
                    <a:pt x="202" y="646"/>
                    <a:pt x="202" y="645"/>
                    <a:pt x="201" y="646"/>
                  </a:cubicBezTo>
                  <a:cubicBezTo>
                    <a:pt x="202" y="650"/>
                    <a:pt x="204" y="650"/>
                    <a:pt x="204" y="653"/>
                  </a:cubicBezTo>
                  <a:cubicBezTo>
                    <a:pt x="206" y="652"/>
                    <a:pt x="204" y="649"/>
                    <a:pt x="206" y="648"/>
                  </a:cubicBezTo>
                  <a:cubicBezTo>
                    <a:pt x="207" y="651"/>
                    <a:pt x="206" y="653"/>
                    <a:pt x="209" y="652"/>
                  </a:cubicBezTo>
                  <a:cubicBezTo>
                    <a:pt x="207" y="649"/>
                    <a:pt x="207" y="647"/>
                    <a:pt x="209" y="646"/>
                  </a:cubicBezTo>
                  <a:cubicBezTo>
                    <a:pt x="210" y="650"/>
                    <a:pt x="213" y="645"/>
                    <a:pt x="214" y="645"/>
                  </a:cubicBezTo>
                  <a:cubicBezTo>
                    <a:pt x="216" y="647"/>
                    <a:pt x="215" y="648"/>
                    <a:pt x="217" y="647"/>
                  </a:cubicBezTo>
                  <a:cubicBezTo>
                    <a:pt x="215" y="645"/>
                    <a:pt x="220" y="646"/>
                    <a:pt x="217" y="644"/>
                  </a:cubicBezTo>
                  <a:cubicBezTo>
                    <a:pt x="216" y="644"/>
                    <a:pt x="217" y="647"/>
                    <a:pt x="215" y="645"/>
                  </a:cubicBezTo>
                  <a:cubicBezTo>
                    <a:pt x="216" y="641"/>
                    <a:pt x="220" y="639"/>
                    <a:pt x="222" y="639"/>
                  </a:cubicBezTo>
                  <a:cubicBezTo>
                    <a:pt x="220" y="634"/>
                    <a:pt x="215" y="640"/>
                    <a:pt x="213" y="641"/>
                  </a:cubicBezTo>
                  <a:cubicBezTo>
                    <a:pt x="213" y="641"/>
                    <a:pt x="212" y="641"/>
                    <a:pt x="212" y="640"/>
                  </a:cubicBezTo>
                  <a:cubicBezTo>
                    <a:pt x="214" y="640"/>
                    <a:pt x="213" y="638"/>
                    <a:pt x="213" y="637"/>
                  </a:cubicBezTo>
                  <a:close/>
                  <a:moveTo>
                    <a:pt x="152" y="541"/>
                  </a:moveTo>
                  <a:cubicBezTo>
                    <a:pt x="151" y="544"/>
                    <a:pt x="148" y="542"/>
                    <a:pt x="149" y="540"/>
                  </a:cubicBezTo>
                  <a:cubicBezTo>
                    <a:pt x="147" y="538"/>
                    <a:pt x="145" y="544"/>
                    <a:pt x="143" y="541"/>
                  </a:cubicBezTo>
                  <a:cubicBezTo>
                    <a:pt x="143" y="544"/>
                    <a:pt x="142" y="544"/>
                    <a:pt x="141" y="545"/>
                  </a:cubicBezTo>
                  <a:cubicBezTo>
                    <a:pt x="144" y="547"/>
                    <a:pt x="144" y="540"/>
                    <a:pt x="147" y="542"/>
                  </a:cubicBezTo>
                  <a:cubicBezTo>
                    <a:pt x="150" y="544"/>
                    <a:pt x="147" y="544"/>
                    <a:pt x="149" y="546"/>
                  </a:cubicBezTo>
                  <a:cubicBezTo>
                    <a:pt x="150" y="547"/>
                    <a:pt x="152" y="543"/>
                    <a:pt x="149" y="544"/>
                  </a:cubicBezTo>
                  <a:cubicBezTo>
                    <a:pt x="150" y="543"/>
                    <a:pt x="154" y="545"/>
                    <a:pt x="152" y="541"/>
                  </a:cubicBezTo>
                  <a:close/>
                  <a:moveTo>
                    <a:pt x="204" y="616"/>
                  </a:moveTo>
                  <a:cubicBezTo>
                    <a:pt x="202" y="615"/>
                    <a:pt x="201" y="611"/>
                    <a:pt x="201" y="613"/>
                  </a:cubicBezTo>
                  <a:cubicBezTo>
                    <a:pt x="203" y="617"/>
                    <a:pt x="198" y="617"/>
                    <a:pt x="200" y="619"/>
                  </a:cubicBezTo>
                  <a:cubicBezTo>
                    <a:pt x="201" y="618"/>
                    <a:pt x="202" y="616"/>
                    <a:pt x="204" y="616"/>
                  </a:cubicBezTo>
                  <a:close/>
                  <a:moveTo>
                    <a:pt x="94" y="424"/>
                  </a:moveTo>
                  <a:cubicBezTo>
                    <a:pt x="89" y="423"/>
                    <a:pt x="84" y="425"/>
                    <a:pt x="83" y="429"/>
                  </a:cubicBezTo>
                  <a:cubicBezTo>
                    <a:pt x="86" y="424"/>
                    <a:pt x="92" y="428"/>
                    <a:pt x="94" y="424"/>
                  </a:cubicBezTo>
                  <a:close/>
                  <a:moveTo>
                    <a:pt x="153" y="524"/>
                  </a:moveTo>
                  <a:cubicBezTo>
                    <a:pt x="155" y="527"/>
                    <a:pt x="152" y="529"/>
                    <a:pt x="153" y="533"/>
                  </a:cubicBezTo>
                  <a:cubicBezTo>
                    <a:pt x="154" y="530"/>
                    <a:pt x="157" y="531"/>
                    <a:pt x="159" y="533"/>
                  </a:cubicBezTo>
                  <a:cubicBezTo>
                    <a:pt x="157" y="530"/>
                    <a:pt x="155" y="525"/>
                    <a:pt x="153" y="524"/>
                  </a:cubicBezTo>
                  <a:close/>
                  <a:moveTo>
                    <a:pt x="242" y="626"/>
                  </a:moveTo>
                  <a:cubicBezTo>
                    <a:pt x="242" y="626"/>
                    <a:pt x="241" y="625"/>
                    <a:pt x="242" y="624"/>
                  </a:cubicBezTo>
                  <a:cubicBezTo>
                    <a:pt x="240" y="622"/>
                    <a:pt x="239" y="627"/>
                    <a:pt x="238" y="624"/>
                  </a:cubicBezTo>
                  <a:cubicBezTo>
                    <a:pt x="240" y="622"/>
                    <a:pt x="243" y="624"/>
                    <a:pt x="242" y="621"/>
                  </a:cubicBezTo>
                  <a:cubicBezTo>
                    <a:pt x="245" y="624"/>
                    <a:pt x="244" y="617"/>
                    <a:pt x="247" y="621"/>
                  </a:cubicBezTo>
                  <a:cubicBezTo>
                    <a:pt x="249" y="621"/>
                    <a:pt x="245" y="617"/>
                    <a:pt x="248" y="616"/>
                  </a:cubicBezTo>
                  <a:cubicBezTo>
                    <a:pt x="248" y="618"/>
                    <a:pt x="247" y="619"/>
                    <a:pt x="249" y="618"/>
                  </a:cubicBezTo>
                  <a:cubicBezTo>
                    <a:pt x="250" y="616"/>
                    <a:pt x="247" y="616"/>
                    <a:pt x="248" y="614"/>
                  </a:cubicBezTo>
                  <a:cubicBezTo>
                    <a:pt x="248" y="614"/>
                    <a:pt x="249" y="616"/>
                    <a:pt x="250" y="615"/>
                  </a:cubicBezTo>
                  <a:cubicBezTo>
                    <a:pt x="250" y="616"/>
                    <a:pt x="251" y="617"/>
                    <a:pt x="251" y="618"/>
                  </a:cubicBezTo>
                  <a:cubicBezTo>
                    <a:pt x="250" y="611"/>
                    <a:pt x="263" y="611"/>
                    <a:pt x="258" y="605"/>
                  </a:cubicBezTo>
                  <a:cubicBezTo>
                    <a:pt x="259" y="604"/>
                    <a:pt x="260" y="605"/>
                    <a:pt x="261" y="607"/>
                  </a:cubicBezTo>
                  <a:cubicBezTo>
                    <a:pt x="262" y="606"/>
                    <a:pt x="263" y="605"/>
                    <a:pt x="263" y="605"/>
                  </a:cubicBezTo>
                  <a:cubicBezTo>
                    <a:pt x="262" y="601"/>
                    <a:pt x="261" y="605"/>
                    <a:pt x="259" y="602"/>
                  </a:cubicBezTo>
                  <a:cubicBezTo>
                    <a:pt x="262" y="602"/>
                    <a:pt x="265" y="602"/>
                    <a:pt x="268" y="601"/>
                  </a:cubicBezTo>
                  <a:cubicBezTo>
                    <a:pt x="269" y="605"/>
                    <a:pt x="270" y="600"/>
                    <a:pt x="270" y="605"/>
                  </a:cubicBezTo>
                  <a:cubicBezTo>
                    <a:pt x="272" y="605"/>
                    <a:pt x="273" y="603"/>
                    <a:pt x="273" y="603"/>
                  </a:cubicBezTo>
                  <a:cubicBezTo>
                    <a:pt x="271" y="600"/>
                    <a:pt x="271" y="601"/>
                    <a:pt x="269" y="600"/>
                  </a:cubicBezTo>
                  <a:cubicBezTo>
                    <a:pt x="270" y="598"/>
                    <a:pt x="271" y="598"/>
                    <a:pt x="273" y="601"/>
                  </a:cubicBezTo>
                  <a:cubicBezTo>
                    <a:pt x="274" y="600"/>
                    <a:pt x="274" y="599"/>
                    <a:pt x="275" y="598"/>
                  </a:cubicBezTo>
                  <a:cubicBezTo>
                    <a:pt x="277" y="600"/>
                    <a:pt x="276" y="599"/>
                    <a:pt x="277" y="602"/>
                  </a:cubicBezTo>
                  <a:cubicBezTo>
                    <a:pt x="278" y="597"/>
                    <a:pt x="289" y="598"/>
                    <a:pt x="290" y="593"/>
                  </a:cubicBezTo>
                  <a:cubicBezTo>
                    <a:pt x="292" y="595"/>
                    <a:pt x="290" y="596"/>
                    <a:pt x="289" y="597"/>
                  </a:cubicBezTo>
                  <a:cubicBezTo>
                    <a:pt x="290" y="598"/>
                    <a:pt x="290" y="598"/>
                    <a:pt x="291" y="599"/>
                  </a:cubicBezTo>
                  <a:cubicBezTo>
                    <a:pt x="291" y="596"/>
                    <a:pt x="295" y="594"/>
                    <a:pt x="293" y="592"/>
                  </a:cubicBezTo>
                  <a:cubicBezTo>
                    <a:pt x="294" y="590"/>
                    <a:pt x="295" y="593"/>
                    <a:pt x="296" y="593"/>
                  </a:cubicBezTo>
                  <a:cubicBezTo>
                    <a:pt x="295" y="590"/>
                    <a:pt x="301" y="590"/>
                    <a:pt x="300" y="588"/>
                  </a:cubicBezTo>
                  <a:cubicBezTo>
                    <a:pt x="302" y="586"/>
                    <a:pt x="311" y="581"/>
                    <a:pt x="306" y="576"/>
                  </a:cubicBezTo>
                  <a:cubicBezTo>
                    <a:pt x="308" y="574"/>
                    <a:pt x="311" y="579"/>
                    <a:pt x="309" y="580"/>
                  </a:cubicBezTo>
                  <a:cubicBezTo>
                    <a:pt x="312" y="583"/>
                    <a:pt x="315" y="575"/>
                    <a:pt x="318" y="579"/>
                  </a:cubicBezTo>
                  <a:cubicBezTo>
                    <a:pt x="318" y="577"/>
                    <a:pt x="317" y="576"/>
                    <a:pt x="319" y="575"/>
                  </a:cubicBezTo>
                  <a:cubicBezTo>
                    <a:pt x="321" y="577"/>
                    <a:pt x="319" y="577"/>
                    <a:pt x="320" y="578"/>
                  </a:cubicBezTo>
                  <a:cubicBezTo>
                    <a:pt x="323" y="576"/>
                    <a:pt x="327" y="569"/>
                    <a:pt x="332" y="570"/>
                  </a:cubicBezTo>
                  <a:cubicBezTo>
                    <a:pt x="333" y="569"/>
                    <a:pt x="332" y="567"/>
                    <a:pt x="333" y="566"/>
                  </a:cubicBezTo>
                  <a:cubicBezTo>
                    <a:pt x="335" y="568"/>
                    <a:pt x="336" y="565"/>
                    <a:pt x="337" y="568"/>
                  </a:cubicBezTo>
                  <a:cubicBezTo>
                    <a:pt x="332" y="571"/>
                    <a:pt x="333" y="577"/>
                    <a:pt x="330" y="581"/>
                  </a:cubicBezTo>
                  <a:cubicBezTo>
                    <a:pt x="329" y="580"/>
                    <a:pt x="328" y="580"/>
                    <a:pt x="328" y="579"/>
                  </a:cubicBezTo>
                  <a:cubicBezTo>
                    <a:pt x="329" y="579"/>
                    <a:pt x="330" y="579"/>
                    <a:pt x="331" y="578"/>
                  </a:cubicBezTo>
                  <a:cubicBezTo>
                    <a:pt x="327" y="577"/>
                    <a:pt x="324" y="578"/>
                    <a:pt x="321" y="580"/>
                  </a:cubicBezTo>
                  <a:cubicBezTo>
                    <a:pt x="321" y="581"/>
                    <a:pt x="322" y="581"/>
                    <a:pt x="322" y="581"/>
                  </a:cubicBezTo>
                  <a:cubicBezTo>
                    <a:pt x="323" y="582"/>
                    <a:pt x="321" y="582"/>
                    <a:pt x="320" y="583"/>
                  </a:cubicBezTo>
                  <a:cubicBezTo>
                    <a:pt x="319" y="582"/>
                    <a:pt x="321" y="582"/>
                    <a:pt x="319" y="580"/>
                  </a:cubicBezTo>
                  <a:cubicBezTo>
                    <a:pt x="318" y="580"/>
                    <a:pt x="319" y="581"/>
                    <a:pt x="319" y="581"/>
                  </a:cubicBezTo>
                  <a:cubicBezTo>
                    <a:pt x="319" y="586"/>
                    <a:pt x="312" y="583"/>
                    <a:pt x="313" y="589"/>
                  </a:cubicBezTo>
                  <a:cubicBezTo>
                    <a:pt x="313" y="584"/>
                    <a:pt x="310" y="590"/>
                    <a:pt x="309" y="586"/>
                  </a:cubicBezTo>
                  <a:cubicBezTo>
                    <a:pt x="304" y="593"/>
                    <a:pt x="296" y="596"/>
                    <a:pt x="290" y="602"/>
                  </a:cubicBezTo>
                  <a:cubicBezTo>
                    <a:pt x="288" y="600"/>
                    <a:pt x="290" y="600"/>
                    <a:pt x="289" y="598"/>
                  </a:cubicBezTo>
                  <a:cubicBezTo>
                    <a:pt x="287" y="602"/>
                    <a:pt x="284" y="602"/>
                    <a:pt x="281" y="606"/>
                  </a:cubicBezTo>
                  <a:cubicBezTo>
                    <a:pt x="280" y="605"/>
                    <a:pt x="278" y="605"/>
                    <a:pt x="278" y="603"/>
                  </a:cubicBezTo>
                  <a:cubicBezTo>
                    <a:pt x="278" y="606"/>
                    <a:pt x="275" y="604"/>
                    <a:pt x="274" y="606"/>
                  </a:cubicBezTo>
                  <a:cubicBezTo>
                    <a:pt x="275" y="608"/>
                    <a:pt x="277" y="603"/>
                    <a:pt x="279" y="607"/>
                  </a:cubicBezTo>
                  <a:cubicBezTo>
                    <a:pt x="278" y="609"/>
                    <a:pt x="276" y="609"/>
                    <a:pt x="274" y="607"/>
                  </a:cubicBezTo>
                  <a:cubicBezTo>
                    <a:pt x="272" y="607"/>
                    <a:pt x="274" y="610"/>
                    <a:pt x="272" y="610"/>
                  </a:cubicBezTo>
                  <a:cubicBezTo>
                    <a:pt x="274" y="613"/>
                    <a:pt x="274" y="613"/>
                    <a:pt x="274" y="613"/>
                  </a:cubicBezTo>
                  <a:cubicBezTo>
                    <a:pt x="274" y="614"/>
                    <a:pt x="273" y="613"/>
                    <a:pt x="273" y="613"/>
                  </a:cubicBezTo>
                  <a:cubicBezTo>
                    <a:pt x="272" y="611"/>
                    <a:pt x="271" y="614"/>
                    <a:pt x="270" y="614"/>
                  </a:cubicBezTo>
                  <a:cubicBezTo>
                    <a:pt x="269" y="611"/>
                    <a:pt x="272" y="612"/>
                    <a:pt x="272" y="610"/>
                  </a:cubicBezTo>
                  <a:cubicBezTo>
                    <a:pt x="270" y="610"/>
                    <a:pt x="261" y="612"/>
                    <a:pt x="266" y="616"/>
                  </a:cubicBezTo>
                  <a:cubicBezTo>
                    <a:pt x="266" y="618"/>
                    <a:pt x="265" y="617"/>
                    <a:pt x="264" y="619"/>
                  </a:cubicBezTo>
                  <a:cubicBezTo>
                    <a:pt x="265" y="621"/>
                    <a:pt x="265" y="620"/>
                    <a:pt x="266" y="620"/>
                  </a:cubicBezTo>
                  <a:cubicBezTo>
                    <a:pt x="266" y="623"/>
                    <a:pt x="264" y="622"/>
                    <a:pt x="261" y="625"/>
                  </a:cubicBezTo>
                  <a:cubicBezTo>
                    <a:pt x="261" y="624"/>
                    <a:pt x="261" y="622"/>
                    <a:pt x="260" y="622"/>
                  </a:cubicBezTo>
                  <a:cubicBezTo>
                    <a:pt x="259" y="621"/>
                    <a:pt x="265" y="623"/>
                    <a:pt x="264" y="620"/>
                  </a:cubicBezTo>
                  <a:cubicBezTo>
                    <a:pt x="256" y="621"/>
                    <a:pt x="251" y="620"/>
                    <a:pt x="247" y="624"/>
                  </a:cubicBezTo>
                  <a:cubicBezTo>
                    <a:pt x="248" y="626"/>
                    <a:pt x="250" y="625"/>
                    <a:pt x="251" y="625"/>
                  </a:cubicBezTo>
                  <a:cubicBezTo>
                    <a:pt x="251" y="626"/>
                    <a:pt x="249" y="627"/>
                    <a:pt x="251" y="628"/>
                  </a:cubicBezTo>
                  <a:cubicBezTo>
                    <a:pt x="249" y="629"/>
                    <a:pt x="249" y="628"/>
                    <a:pt x="249" y="626"/>
                  </a:cubicBezTo>
                  <a:cubicBezTo>
                    <a:pt x="249" y="630"/>
                    <a:pt x="244" y="625"/>
                    <a:pt x="247" y="630"/>
                  </a:cubicBezTo>
                  <a:cubicBezTo>
                    <a:pt x="245" y="630"/>
                    <a:pt x="243" y="628"/>
                    <a:pt x="242" y="626"/>
                  </a:cubicBezTo>
                  <a:cubicBezTo>
                    <a:pt x="241" y="629"/>
                    <a:pt x="237" y="632"/>
                    <a:pt x="232" y="629"/>
                  </a:cubicBezTo>
                  <a:cubicBezTo>
                    <a:pt x="231" y="630"/>
                    <a:pt x="232" y="631"/>
                    <a:pt x="231" y="631"/>
                  </a:cubicBezTo>
                  <a:cubicBezTo>
                    <a:pt x="232" y="634"/>
                    <a:pt x="232" y="631"/>
                    <a:pt x="233" y="634"/>
                  </a:cubicBezTo>
                  <a:cubicBezTo>
                    <a:pt x="232" y="634"/>
                    <a:pt x="233" y="636"/>
                    <a:pt x="232" y="636"/>
                  </a:cubicBezTo>
                  <a:cubicBezTo>
                    <a:pt x="230" y="635"/>
                    <a:pt x="231" y="634"/>
                    <a:pt x="230" y="633"/>
                  </a:cubicBezTo>
                  <a:cubicBezTo>
                    <a:pt x="230" y="633"/>
                    <a:pt x="225" y="633"/>
                    <a:pt x="227" y="636"/>
                  </a:cubicBezTo>
                  <a:cubicBezTo>
                    <a:pt x="226" y="637"/>
                    <a:pt x="225" y="638"/>
                    <a:pt x="224" y="638"/>
                  </a:cubicBezTo>
                  <a:cubicBezTo>
                    <a:pt x="223" y="637"/>
                    <a:pt x="223" y="637"/>
                    <a:pt x="222" y="636"/>
                  </a:cubicBezTo>
                  <a:cubicBezTo>
                    <a:pt x="223" y="633"/>
                    <a:pt x="226" y="634"/>
                    <a:pt x="223" y="630"/>
                  </a:cubicBezTo>
                  <a:cubicBezTo>
                    <a:pt x="226" y="631"/>
                    <a:pt x="227" y="626"/>
                    <a:pt x="230" y="626"/>
                  </a:cubicBezTo>
                  <a:cubicBezTo>
                    <a:pt x="229" y="632"/>
                    <a:pt x="237" y="622"/>
                    <a:pt x="242" y="626"/>
                  </a:cubicBezTo>
                  <a:close/>
                  <a:moveTo>
                    <a:pt x="244" y="624"/>
                  </a:moveTo>
                  <a:cubicBezTo>
                    <a:pt x="244" y="624"/>
                    <a:pt x="245" y="623"/>
                    <a:pt x="245" y="624"/>
                  </a:cubicBezTo>
                  <a:cubicBezTo>
                    <a:pt x="246" y="625"/>
                    <a:pt x="245" y="625"/>
                    <a:pt x="246" y="626"/>
                  </a:cubicBezTo>
                  <a:cubicBezTo>
                    <a:pt x="247" y="626"/>
                    <a:pt x="247" y="625"/>
                    <a:pt x="247" y="624"/>
                  </a:cubicBezTo>
                  <a:cubicBezTo>
                    <a:pt x="246" y="621"/>
                    <a:pt x="243" y="622"/>
                    <a:pt x="244" y="624"/>
                  </a:cubicBezTo>
                  <a:close/>
                  <a:moveTo>
                    <a:pt x="261" y="612"/>
                  </a:moveTo>
                  <a:cubicBezTo>
                    <a:pt x="260" y="614"/>
                    <a:pt x="256" y="615"/>
                    <a:pt x="257" y="618"/>
                  </a:cubicBezTo>
                  <a:cubicBezTo>
                    <a:pt x="259" y="615"/>
                    <a:pt x="263" y="617"/>
                    <a:pt x="261" y="612"/>
                  </a:cubicBezTo>
                  <a:close/>
                  <a:moveTo>
                    <a:pt x="268" y="608"/>
                  </a:moveTo>
                  <a:cubicBezTo>
                    <a:pt x="266" y="608"/>
                    <a:pt x="267" y="609"/>
                    <a:pt x="264" y="609"/>
                  </a:cubicBezTo>
                  <a:cubicBezTo>
                    <a:pt x="267" y="613"/>
                    <a:pt x="269" y="611"/>
                    <a:pt x="268" y="608"/>
                  </a:cubicBezTo>
                  <a:close/>
                  <a:moveTo>
                    <a:pt x="237" y="632"/>
                  </a:moveTo>
                  <a:cubicBezTo>
                    <a:pt x="240" y="634"/>
                    <a:pt x="244" y="632"/>
                    <a:pt x="245" y="631"/>
                  </a:cubicBezTo>
                  <a:cubicBezTo>
                    <a:pt x="243" y="632"/>
                    <a:pt x="245" y="630"/>
                    <a:pt x="244" y="629"/>
                  </a:cubicBezTo>
                  <a:cubicBezTo>
                    <a:pt x="244" y="629"/>
                    <a:pt x="243" y="629"/>
                    <a:pt x="243" y="628"/>
                  </a:cubicBezTo>
                  <a:cubicBezTo>
                    <a:pt x="241" y="629"/>
                    <a:pt x="244" y="631"/>
                    <a:pt x="243" y="632"/>
                  </a:cubicBezTo>
                  <a:cubicBezTo>
                    <a:pt x="241" y="630"/>
                    <a:pt x="239" y="631"/>
                    <a:pt x="237" y="632"/>
                  </a:cubicBezTo>
                  <a:close/>
                  <a:moveTo>
                    <a:pt x="152" y="521"/>
                  </a:moveTo>
                  <a:cubicBezTo>
                    <a:pt x="149" y="520"/>
                    <a:pt x="149" y="526"/>
                    <a:pt x="149" y="525"/>
                  </a:cubicBezTo>
                  <a:cubicBezTo>
                    <a:pt x="150" y="523"/>
                    <a:pt x="152" y="524"/>
                    <a:pt x="152" y="521"/>
                  </a:cubicBezTo>
                  <a:close/>
                  <a:moveTo>
                    <a:pt x="202" y="598"/>
                  </a:moveTo>
                  <a:cubicBezTo>
                    <a:pt x="200" y="598"/>
                    <a:pt x="200" y="604"/>
                    <a:pt x="202" y="602"/>
                  </a:cubicBezTo>
                  <a:cubicBezTo>
                    <a:pt x="199" y="600"/>
                    <a:pt x="205" y="600"/>
                    <a:pt x="202" y="598"/>
                  </a:cubicBezTo>
                  <a:close/>
                  <a:moveTo>
                    <a:pt x="199" y="598"/>
                  </a:moveTo>
                  <a:cubicBezTo>
                    <a:pt x="200" y="597"/>
                    <a:pt x="202" y="597"/>
                    <a:pt x="201" y="595"/>
                  </a:cubicBezTo>
                  <a:cubicBezTo>
                    <a:pt x="199" y="598"/>
                    <a:pt x="198" y="594"/>
                    <a:pt x="196" y="595"/>
                  </a:cubicBezTo>
                  <a:cubicBezTo>
                    <a:pt x="197" y="597"/>
                    <a:pt x="198" y="595"/>
                    <a:pt x="199" y="598"/>
                  </a:cubicBezTo>
                  <a:close/>
                  <a:moveTo>
                    <a:pt x="169" y="551"/>
                  </a:moveTo>
                  <a:cubicBezTo>
                    <a:pt x="167" y="553"/>
                    <a:pt x="168" y="549"/>
                    <a:pt x="167" y="547"/>
                  </a:cubicBezTo>
                  <a:cubicBezTo>
                    <a:pt x="163" y="548"/>
                    <a:pt x="170" y="555"/>
                    <a:pt x="169" y="551"/>
                  </a:cubicBezTo>
                  <a:close/>
                  <a:moveTo>
                    <a:pt x="162" y="538"/>
                  </a:moveTo>
                  <a:cubicBezTo>
                    <a:pt x="161" y="537"/>
                    <a:pt x="161" y="537"/>
                    <a:pt x="161" y="537"/>
                  </a:cubicBezTo>
                  <a:cubicBezTo>
                    <a:pt x="162" y="536"/>
                    <a:pt x="163" y="536"/>
                    <a:pt x="162" y="535"/>
                  </a:cubicBezTo>
                  <a:cubicBezTo>
                    <a:pt x="162" y="534"/>
                    <a:pt x="158" y="535"/>
                    <a:pt x="160" y="536"/>
                  </a:cubicBezTo>
                  <a:cubicBezTo>
                    <a:pt x="161" y="535"/>
                    <a:pt x="160" y="539"/>
                    <a:pt x="162" y="538"/>
                  </a:cubicBezTo>
                  <a:close/>
                  <a:moveTo>
                    <a:pt x="101" y="443"/>
                  </a:moveTo>
                  <a:cubicBezTo>
                    <a:pt x="104" y="440"/>
                    <a:pt x="104" y="440"/>
                    <a:pt x="104" y="440"/>
                  </a:cubicBezTo>
                  <a:cubicBezTo>
                    <a:pt x="104" y="439"/>
                    <a:pt x="96" y="442"/>
                    <a:pt x="98" y="442"/>
                  </a:cubicBezTo>
                  <a:cubicBezTo>
                    <a:pt x="99" y="442"/>
                    <a:pt x="100" y="442"/>
                    <a:pt x="101" y="443"/>
                  </a:cubicBezTo>
                  <a:close/>
                  <a:moveTo>
                    <a:pt x="170" y="535"/>
                  </a:moveTo>
                  <a:cubicBezTo>
                    <a:pt x="171" y="539"/>
                    <a:pt x="168" y="536"/>
                    <a:pt x="167" y="537"/>
                  </a:cubicBezTo>
                  <a:cubicBezTo>
                    <a:pt x="169" y="539"/>
                    <a:pt x="172" y="538"/>
                    <a:pt x="174" y="541"/>
                  </a:cubicBezTo>
                  <a:cubicBezTo>
                    <a:pt x="173" y="540"/>
                    <a:pt x="174" y="539"/>
                    <a:pt x="173" y="538"/>
                  </a:cubicBezTo>
                  <a:cubicBezTo>
                    <a:pt x="172" y="538"/>
                    <a:pt x="171" y="538"/>
                    <a:pt x="170" y="536"/>
                  </a:cubicBezTo>
                  <a:cubicBezTo>
                    <a:pt x="171" y="536"/>
                    <a:pt x="171" y="535"/>
                    <a:pt x="170" y="535"/>
                  </a:cubicBezTo>
                  <a:close/>
                  <a:moveTo>
                    <a:pt x="183" y="542"/>
                  </a:moveTo>
                  <a:cubicBezTo>
                    <a:pt x="184" y="538"/>
                    <a:pt x="186" y="538"/>
                    <a:pt x="190" y="538"/>
                  </a:cubicBezTo>
                  <a:cubicBezTo>
                    <a:pt x="189" y="537"/>
                    <a:pt x="189" y="536"/>
                    <a:pt x="189" y="535"/>
                  </a:cubicBezTo>
                  <a:cubicBezTo>
                    <a:pt x="187" y="535"/>
                    <a:pt x="190" y="538"/>
                    <a:pt x="188" y="538"/>
                  </a:cubicBezTo>
                  <a:cubicBezTo>
                    <a:pt x="187" y="536"/>
                    <a:pt x="189" y="536"/>
                    <a:pt x="188" y="534"/>
                  </a:cubicBezTo>
                  <a:cubicBezTo>
                    <a:pt x="186" y="535"/>
                    <a:pt x="186" y="538"/>
                    <a:pt x="184" y="536"/>
                  </a:cubicBezTo>
                  <a:cubicBezTo>
                    <a:pt x="184" y="532"/>
                    <a:pt x="190" y="534"/>
                    <a:pt x="188" y="530"/>
                  </a:cubicBezTo>
                  <a:cubicBezTo>
                    <a:pt x="184" y="530"/>
                    <a:pt x="186" y="531"/>
                    <a:pt x="183" y="534"/>
                  </a:cubicBezTo>
                  <a:cubicBezTo>
                    <a:pt x="184" y="538"/>
                    <a:pt x="182" y="537"/>
                    <a:pt x="183" y="542"/>
                  </a:cubicBezTo>
                  <a:close/>
                  <a:moveTo>
                    <a:pt x="247" y="632"/>
                  </a:moveTo>
                  <a:cubicBezTo>
                    <a:pt x="247" y="635"/>
                    <a:pt x="245" y="634"/>
                    <a:pt x="245" y="636"/>
                  </a:cubicBezTo>
                  <a:cubicBezTo>
                    <a:pt x="247" y="637"/>
                    <a:pt x="248" y="634"/>
                    <a:pt x="247" y="632"/>
                  </a:cubicBezTo>
                  <a:close/>
                  <a:moveTo>
                    <a:pt x="301" y="719"/>
                  </a:moveTo>
                  <a:cubicBezTo>
                    <a:pt x="306" y="722"/>
                    <a:pt x="306" y="714"/>
                    <a:pt x="301" y="719"/>
                  </a:cubicBezTo>
                  <a:close/>
                  <a:moveTo>
                    <a:pt x="177" y="514"/>
                  </a:moveTo>
                  <a:cubicBezTo>
                    <a:pt x="176" y="517"/>
                    <a:pt x="174" y="519"/>
                    <a:pt x="174" y="523"/>
                  </a:cubicBezTo>
                  <a:cubicBezTo>
                    <a:pt x="175" y="519"/>
                    <a:pt x="179" y="518"/>
                    <a:pt x="177" y="514"/>
                  </a:cubicBezTo>
                  <a:close/>
                  <a:moveTo>
                    <a:pt x="303" y="699"/>
                  </a:moveTo>
                  <a:cubicBezTo>
                    <a:pt x="300" y="700"/>
                    <a:pt x="298" y="704"/>
                    <a:pt x="299" y="707"/>
                  </a:cubicBezTo>
                  <a:cubicBezTo>
                    <a:pt x="299" y="704"/>
                    <a:pt x="304" y="702"/>
                    <a:pt x="303" y="699"/>
                  </a:cubicBezTo>
                  <a:close/>
                  <a:moveTo>
                    <a:pt x="197" y="530"/>
                  </a:moveTo>
                  <a:cubicBezTo>
                    <a:pt x="199" y="528"/>
                    <a:pt x="200" y="530"/>
                    <a:pt x="202" y="530"/>
                  </a:cubicBezTo>
                  <a:cubicBezTo>
                    <a:pt x="201" y="528"/>
                    <a:pt x="200" y="527"/>
                    <a:pt x="201" y="526"/>
                  </a:cubicBezTo>
                  <a:cubicBezTo>
                    <a:pt x="201" y="526"/>
                    <a:pt x="205" y="530"/>
                    <a:pt x="204" y="527"/>
                  </a:cubicBezTo>
                  <a:cubicBezTo>
                    <a:pt x="202" y="527"/>
                    <a:pt x="205" y="523"/>
                    <a:pt x="203" y="521"/>
                  </a:cubicBezTo>
                  <a:cubicBezTo>
                    <a:pt x="202" y="524"/>
                    <a:pt x="201" y="520"/>
                    <a:pt x="200" y="520"/>
                  </a:cubicBezTo>
                  <a:cubicBezTo>
                    <a:pt x="201" y="523"/>
                    <a:pt x="198" y="521"/>
                    <a:pt x="199" y="524"/>
                  </a:cubicBezTo>
                  <a:cubicBezTo>
                    <a:pt x="199" y="523"/>
                    <a:pt x="198" y="524"/>
                    <a:pt x="198" y="523"/>
                  </a:cubicBezTo>
                  <a:cubicBezTo>
                    <a:pt x="198" y="522"/>
                    <a:pt x="198" y="522"/>
                    <a:pt x="198" y="521"/>
                  </a:cubicBezTo>
                  <a:cubicBezTo>
                    <a:pt x="195" y="519"/>
                    <a:pt x="197" y="523"/>
                    <a:pt x="197" y="525"/>
                  </a:cubicBezTo>
                  <a:cubicBezTo>
                    <a:pt x="193" y="528"/>
                    <a:pt x="191" y="526"/>
                    <a:pt x="190" y="530"/>
                  </a:cubicBezTo>
                  <a:cubicBezTo>
                    <a:pt x="191" y="530"/>
                    <a:pt x="190" y="534"/>
                    <a:pt x="190" y="535"/>
                  </a:cubicBezTo>
                  <a:cubicBezTo>
                    <a:pt x="193" y="534"/>
                    <a:pt x="192" y="528"/>
                    <a:pt x="196" y="531"/>
                  </a:cubicBezTo>
                  <a:cubicBezTo>
                    <a:pt x="195" y="532"/>
                    <a:pt x="196" y="534"/>
                    <a:pt x="197" y="535"/>
                  </a:cubicBezTo>
                  <a:cubicBezTo>
                    <a:pt x="197" y="533"/>
                    <a:pt x="197" y="532"/>
                    <a:pt x="197" y="530"/>
                  </a:cubicBezTo>
                  <a:close/>
                  <a:moveTo>
                    <a:pt x="278" y="660"/>
                  </a:moveTo>
                  <a:cubicBezTo>
                    <a:pt x="275" y="658"/>
                    <a:pt x="277" y="662"/>
                    <a:pt x="274" y="661"/>
                  </a:cubicBezTo>
                  <a:cubicBezTo>
                    <a:pt x="276" y="663"/>
                    <a:pt x="276" y="663"/>
                    <a:pt x="277" y="666"/>
                  </a:cubicBezTo>
                  <a:cubicBezTo>
                    <a:pt x="280" y="665"/>
                    <a:pt x="275" y="661"/>
                    <a:pt x="277" y="660"/>
                  </a:cubicBezTo>
                  <a:cubicBezTo>
                    <a:pt x="278" y="661"/>
                    <a:pt x="278" y="661"/>
                    <a:pt x="278" y="660"/>
                  </a:cubicBezTo>
                  <a:close/>
                  <a:moveTo>
                    <a:pt x="231" y="584"/>
                  </a:moveTo>
                  <a:cubicBezTo>
                    <a:pt x="230" y="582"/>
                    <a:pt x="228" y="584"/>
                    <a:pt x="226" y="583"/>
                  </a:cubicBezTo>
                  <a:cubicBezTo>
                    <a:pt x="227" y="585"/>
                    <a:pt x="225" y="585"/>
                    <a:pt x="225" y="587"/>
                  </a:cubicBezTo>
                  <a:cubicBezTo>
                    <a:pt x="228" y="586"/>
                    <a:pt x="228" y="583"/>
                    <a:pt x="231" y="584"/>
                  </a:cubicBezTo>
                  <a:close/>
                  <a:moveTo>
                    <a:pt x="182" y="510"/>
                  </a:moveTo>
                  <a:cubicBezTo>
                    <a:pt x="181" y="512"/>
                    <a:pt x="181" y="513"/>
                    <a:pt x="179" y="512"/>
                  </a:cubicBezTo>
                  <a:cubicBezTo>
                    <a:pt x="180" y="513"/>
                    <a:pt x="180" y="514"/>
                    <a:pt x="180" y="515"/>
                  </a:cubicBezTo>
                  <a:cubicBezTo>
                    <a:pt x="182" y="514"/>
                    <a:pt x="183" y="512"/>
                    <a:pt x="182" y="510"/>
                  </a:cubicBezTo>
                  <a:close/>
                  <a:moveTo>
                    <a:pt x="177" y="508"/>
                  </a:moveTo>
                  <a:cubicBezTo>
                    <a:pt x="178" y="509"/>
                    <a:pt x="179" y="508"/>
                    <a:pt x="180" y="508"/>
                  </a:cubicBezTo>
                  <a:cubicBezTo>
                    <a:pt x="179" y="507"/>
                    <a:pt x="180" y="506"/>
                    <a:pt x="180" y="505"/>
                  </a:cubicBezTo>
                  <a:cubicBezTo>
                    <a:pt x="178" y="505"/>
                    <a:pt x="179" y="507"/>
                    <a:pt x="178" y="508"/>
                  </a:cubicBezTo>
                  <a:cubicBezTo>
                    <a:pt x="177" y="508"/>
                    <a:pt x="174" y="504"/>
                    <a:pt x="175" y="507"/>
                  </a:cubicBezTo>
                  <a:cubicBezTo>
                    <a:pt x="175" y="507"/>
                    <a:pt x="176" y="507"/>
                    <a:pt x="177" y="508"/>
                  </a:cubicBezTo>
                  <a:close/>
                  <a:moveTo>
                    <a:pt x="282" y="659"/>
                  </a:moveTo>
                  <a:cubicBezTo>
                    <a:pt x="281" y="658"/>
                    <a:pt x="279" y="660"/>
                    <a:pt x="278" y="659"/>
                  </a:cubicBezTo>
                  <a:cubicBezTo>
                    <a:pt x="281" y="662"/>
                    <a:pt x="277" y="662"/>
                    <a:pt x="280" y="665"/>
                  </a:cubicBezTo>
                  <a:cubicBezTo>
                    <a:pt x="281" y="662"/>
                    <a:pt x="282" y="668"/>
                    <a:pt x="283" y="666"/>
                  </a:cubicBezTo>
                  <a:cubicBezTo>
                    <a:pt x="282" y="663"/>
                    <a:pt x="281" y="663"/>
                    <a:pt x="280" y="662"/>
                  </a:cubicBezTo>
                  <a:cubicBezTo>
                    <a:pt x="281" y="661"/>
                    <a:pt x="283" y="661"/>
                    <a:pt x="282" y="659"/>
                  </a:cubicBezTo>
                  <a:close/>
                  <a:moveTo>
                    <a:pt x="296" y="679"/>
                  </a:moveTo>
                  <a:cubicBezTo>
                    <a:pt x="296" y="680"/>
                    <a:pt x="295" y="679"/>
                    <a:pt x="295" y="678"/>
                  </a:cubicBezTo>
                  <a:cubicBezTo>
                    <a:pt x="295" y="681"/>
                    <a:pt x="292" y="679"/>
                    <a:pt x="292" y="682"/>
                  </a:cubicBezTo>
                  <a:cubicBezTo>
                    <a:pt x="294" y="683"/>
                    <a:pt x="296" y="680"/>
                    <a:pt x="296" y="679"/>
                  </a:cubicBezTo>
                  <a:close/>
                  <a:moveTo>
                    <a:pt x="247" y="596"/>
                  </a:moveTo>
                  <a:cubicBezTo>
                    <a:pt x="245" y="595"/>
                    <a:pt x="241" y="591"/>
                    <a:pt x="240" y="595"/>
                  </a:cubicBezTo>
                  <a:cubicBezTo>
                    <a:pt x="243" y="595"/>
                    <a:pt x="241" y="598"/>
                    <a:pt x="241" y="600"/>
                  </a:cubicBezTo>
                  <a:cubicBezTo>
                    <a:pt x="244" y="598"/>
                    <a:pt x="245" y="596"/>
                    <a:pt x="247" y="596"/>
                  </a:cubicBezTo>
                  <a:close/>
                  <a:moveTo>
                    <a:pt x="219" y="558"/>
                  </a:moveTo>
                  <a:cubicBezTo>
                    <a:pt x="219" y="559"/>
                    <a:pt x="220" y="560"/>
                    <a:pt x="220" y="559"/>
                  </a:cubicBezTo>
                  <a:cubicBezTo>
                    <a:pt x="219" y="557"/>
                    <a:pt x="219" y="557"/>
                    <a:pt x="219" y="557"/>
                  </a:cubicBezTo>
                  <a:cubicBezTo>
                    <a:pt x="218" y="558"/>
                    <a:pt x="217" y="559"/>
                    <a:pt x="217" y="561"/>
                  </a:cubicBezTo>
                  <a:cubicBezTo>
                    <a:pt x="218" y="560"/>
                    <a:pt x="219" y="561"/>
                    <a:pt x="219" y="560"/>
                  </a:cubicBezTo>
                  <a:cubicBezTo>
                    <a:pt x="219" y="559"/>
                    <a:pt x="218" y="558"/>
                    <a:pt x="219" y="558"/>
                  </a:cubicBezTo>
                  <a:close/>
                  <a:moveTo>
                    <a:pt x="187" y="510"/>
                  </a:moveTo>
                  <a:cubicBezTo>
                    <a:pt x="188" y="511"/>
                    <a:pt x="188" y="511"/>
                    <a:pt x="188" y="512"/>
                  </a:cubicBezTo>
                  <a:cubicBezTo>
                    <a:pt x="190" y="511"/>
                    <a:pt x="188" y="510"/>
                    <a:pt x="186" y="509"/>
                  </a:cubicBezTo>
                  <a:cubicBezTo>
                    <a:pt x="185" y="509"/>
                    <a:pt x="184" y="513"/>
                    <a:pt x="186" y="513"/>
                  </a:cubicBezTo>
                  <a:cubicBezTo>
                    <a:pt x="185" y="511"/>
                    <a:pt x="186" y="510"/>
                    <a:pt x="187" y="510"/>
                  </a:cubicBezTo>
                  <a:close/>
                  <a:moveTo>
                    <a:pt x="358" y="762"/>
                  </a:moveTo>
                  <a:cubicBezTo>
                    <a:pt x="356" y="763"/>
                    <a:pt x="359" y="766"/>
                    <a:pt x="359" y="768"/>
                  </a:cubicBezTo>
                  <a:cubicBezTo>
                    <a:pt x="360" y="766"/>
                    <a:pt x="360" y="764"/>
                    <a:pt x="361" y="763"/>
                  </a:cubicBezTo>
                  <a:cubicBezTo>
                    <a:pt x="359" y="764"/>
                    <a:pt x="362" y="759"/>
                    <a:pt x="359" y="759"/>
                  </a:cubicBezTo>
                  <a:cubicBezTo>
                    <a:pt x="360" y="761"/>
                    <a:pt x="359" y="767"/>
                    <a:pt x="358" y="762"/>
                  </a:cubicBezTo>
                  <a:close/>
                  <a:moveTo>
                    <a:pt x="173" y="469"/>
                  </a:moveTo>
                  <a:cubicBezTo>
                    <a:pt x="171" y="471"/>
                    <a:pt x="170" y="472"/>
                    <a:pt x="167" y="473"/>
                  </a:cubicBezTo>
                  <a:cubicBezTo>
                    <a:pt x="170" y="475"/>
                    <a:pt x="166" y="474"/>
                    <a:pt x="167" y="476"/>
                  </a:cubicBezTo>
                  <a:cubicBezTo>
                    <a:pt x="169" y="474"/>
                    <a:pt x="173" y="473"/>
                    <a:pt x="173" y="469"/>
                  </a:cubicBezTo>
                  <a:close/>
                  <a:moveTo>
                    <a:pt x="203" y="514"/>
                  </a:moveTo>
                  <a:cubicBezTo>
                    <a:pt x="201" y="509"/>
                    <a:pt x="202" y="508"/>
                    <a:pt x="199" y="504"/>
                  </a:cubicBezTo>
                  <a:cubicBezTo>
                    <a:pt x="198" y="503"/>
                    <a:pt x="198" y="505"/>
                    <a:pt x="197" y="503"/>
                  </a:cubicBezTo>
                  <a:cubicBezTo>
                    <a:pt x="196" y="502"/>
                    <a:pt x="201" y="502"/>
                    <a:pt x="198" y="499"/>
                  </a:cubicBezTo>
                  <a:cubicBezTo>
                    <a:pt x="196" y="504"/>
                    <a:pt x="191" y="504"/>
                    <a:pt x="190" y="507"/>
                  </a:cubicBezTo>
                  <a:cubicBezTo>
                    <a:pt x="191" y="507"/>
                    <a:pt x="192" y="510"/>
                    <a:pt x="192" y="511"/>
                  </a:cubicBezTo>
                  <a:cubicBezTo>
                    <a:pt x="194" y="509"/>
                    <a:pt x="198" y="512"/>
                    <a:pt x="198" y="508"/>
                  </a:cubicBezTo>
                  <a:cubicBezTo>
                    <a:pt x="200" y="511"/>
                    <a:pt x="203" y="512"/>
                    <a:pt x="201" y="515"/>
                  </a:cubicBezTo>
                  <a:cubicBezTo>
                    <a:pt x="201" y="514"/>
                    <a:pt x="200" y="514"/>
                    <a:pt x="200" y="514"/>
                  </a:cubicBezTo>
                  <a:cubicBezTo>
                    <a:pt x="201" y="515"/>
                    <a:pt x="202" y="517"/>
                    <a:pt x="202" y="516"/>
                  </a:cubicBezTo>
                  <a:cubicBezTo>
                    <a:pt x="202" y="515"/>
                    <a:pt x="202" y="514"/>
                    <a:pt x="203" y="514"/>
                  </a:cubicBezTo>
                  <a:close/>
                  <a:moveTo>
                    <a:pt x="281" y="631"/>
                  </a:moveTo>
                  <a:cubicBezTo>
                    <a:pt x="280" y="629"/>
                    <a:pt x="279" y="627"/>
                    <a:pt x="277" y="626"/>
                  </a:cubicBezTo>
                  <a:cubicBezTo>
                    <a:pt x="279" y="627"/>
                    <a:pt x="279" y="629"/>
                    <a:pt x="278" y="630"/>
                  </a:cubicBezTo>
                  <a:cubicBezTo>
                    <a:pt x="278" y="629"/>
                    <a:pt x="277" y="626"/>
                    <a:pt x="276" y="627"/>
                  </a:cubicBezTo>
                  <a:cubicBezTo>
                    <a:pt x="277" y="628"/>
                    <a:pt x="276" y="629"/>
                    <a:pt x="276" y="629"/>
                  </a:cubicBezTo>
                  <a:cubicBezTo>
                    <a:pt x="278" y="629"/>
                    <a:pt x="279" y="632"/>
                    <a:pt x="281" y="631"/>
                  </a:cubicBezTo>
                  <a:close/>
                  <a:moveTo>
                    <a:pt x="207" y="514"/>
                  </a:moveTo>
                  <a:cubicBezTo>
                    <a:pt x="210" y="518"/>
                    <a:pt x="206" y="519"/>
                    <a:pt x="204" y="519"/>
                  </a:cubicBezTo>
                  <a:cubicBezTo>
                    <a:pt x="204" y="521"/>
                    <a:pt x="205" y="520"/>
                    <a:pt x="205" y="522"/>
                  </a:cubicBezTo>
                  <a:cubicBezTo>
                    <a:pt x="208" y="520"/>
                    <a:pt x="211" y="526"/>
                    <a:pt x="214" y="526"/>
                  </a:cubicBezTo>
                  <a:cubicBezTo>
                    <a:pt x="212" y="524"/>
                    <a:pt x="209" y="523"/>
                    <a:pt x="209" y="521"/>
                  </a:cubicBezTo>
                  <a:cubicBezTo>
                    <a:pt x="214" y="524"/>
                    <a:pt x="212" y="519"/>
                    <a:pt x="215" y="516"/>
                  </a:cubicBezTo>
                  <a:cubicBezTo>
                    <a:pt x="218" y="518"/>
                    <a:pt x="217" y="514"/>
                    <a:pt x="220" y="515"/>
                  </a:cubicBezTo>
                  <a:cubicBezTo>
                    <a:pt x="219" y="514"/>
                    <a:pt x="220" y="513"/>
                    <a:pt x="220" y="512"/>
                  </a:cubicBezTo>
                  <a:cubicBezTo>
                    <a:pt x="219" y="512"/>
                    <a:pt x="218" y="513"/>
                    <a:pt x="218" y="511"/>
                  </a:cubicBezTo>
                  <a:cubicBezTo>
                    <a:pt x="217" y="513"/>
                    <a:pt x="216" y="515"/>
                    <a:pt x="214" y="512"/>
                  </a:cubicBezTo>
                  <a:cubicBezTo>
                    <a:pt x="217" y="511"/>
                    <a:pt x="213" y="511"/>
                    <a:pt x="212" y="508"/>
                  </a:cubicBezTo>
                  <a:cubicBezTo>
                    <a:pt x="211" y="509"/>
                    <a:pt x="210" y="509"/>
                    <a:pt x="211" y="510"/>
                  </a:cubicBezTo>
                  <a:cubicBezTo>
                    <a:pt x="214" y="508"/>
                    <a:pt x="209" y="514"/>
                    <a:pt x="212" y="513"/>
                  </a:cubicBezTo>
                  <a:cubicBezTo>
                    <a:pt x="211" y="511"/>
                    <a:pt x="214" y="512"/>
                    <a:pt x="214" y="514"/>
                  </a:cubicBezTo>
                  <a:cubicBezTo>
                    <a:pt x="212" y="515"/>
                    <a:pt x="209" y="513"/>
                    <a:pt x="207" y="514"/>
                  </a:cubicBezTo>
                  <a:close/>
                  <a:moveTo>
                    <a:pt x="272" y="617"/>
                  </a:moveTo>
                  <a:cubicBezTo>
                    <a:pt x="272" y="616"/>
                    <a:pt x="271" y="615"/>
                    <a:pt x="271" y="615"/>
                  </a:cubicBezTo>
                  <a:cubicBezTo>
                    <a:pt x="271" y="616"/>
                    <a:pt x="272" y="617"/>
                    <a:pt x="271" y="617"/>
                  </a:cubicBezTo>
                  <a:cubicBezTo>
                    <a:pt x="270" y="616"/>
                    <a:pt x="270" y="616"/>
                    <a:pt x="269" y="617"/>
                  </a:cubicBezTo>
                  <a:cubicBezTo>
                    <a:pt x="270" y="619"/>
                    <a:pt x="274" y="622"/>
                    <a:pt x="273" y="618"/>
                  </a:cubicBezTo>
                  <a:cubicBezTo>
                    <a:pt x="271" y="619"/>
                    <a:pt x="271" y="617"/>
                    <a:pt x="272" y="617"/>
                  </a:cubicBezTo>
                  <a:close/>
                  <a:moveTo>
                    <a:pt x="248" y="576"/>
                  </a:moveTo>
                  <a:cubicBezTo>
                    <a:pt x="248" y="574"/>
                    <a:pt x="246" y="575"/>
                    <a:pt x="247" y="574"/>
                  </a:cubicBezTo>
                  <a:cubicBezTo>
                    <a:pt x="249" y="571"/>
                    <a:pt x="252" y="574"/>
                    <a:pt x="253" y="572"/>
                  </a:cubicBezTo>
                  <a:cubicBezTo>
                    <a:pt x="252" y="572"/>
                    <a:pt x="252" y="571"/>
                    <a:pt x="252" y="570"/>
                  </a:cubicBezTo>
                  <a:cubicBezTo>
                    <a:pt x="249" y="573"/>
                    <a:pt x="243" y="573"/>
                    <a:pt x="242" y="576"/>
                  </a:cubicBezTo>
                  <a:cubicBezTo>
                    <a:pt x="244" y="573"/>
                    <a:pt x="246" y="577"/>
                    <a:pt x="248" y="576"/>
                  </a:cubicBezTo>
                  <a:close/>
                  <a:moveTo>
                    <a:pt x="181" y="473"/>
                  </a:moveTo>
                  <a:cubicBezTo>
                    <a:pt x="179" y="475"/>
                    <a:pt x="176" y="472"/>
                    <a:pt x="177" y="477"/>
                  </a:cubicBezTo>
                  <a:cubicBezTo>
                    <a:pt x="179" y="475"/>
                    <a:pt x="181" y="475"/>
                    <a:pt x="181" y="473"/>
                  </a:cubicBezTo>
                  <a:close/>
                  <a:moveTo>
                    <a:pt x="181" y="471"/>
                  </a:moveTo>
                  <a:cubicBezTo>
                    <a:pt x="180" y="471"/>
                    <a:pt x="179" y="471"/>
                    <a:pt x="178" y="471"/>
                  </a:cubicBezTo>
                  <a:cubicBezTo>
                    <a:pt x="178" y="470"/>
                    <a:pt x="178" y="468"/>
                    <a:pt x="177" y="468"/>
                  </a:cubicBezTo>
                  <a:cubicBezTo>
                    <a:pt x="178" y="470"/>
                    <a:pt x="177" y="471"/>
                    <a:pt x="177" y="473"/>
                  </a:cubicBezTo>
                  <a:cubicBezTo>
                    <a:pt x="178" y="470"/>
                    <a:pt x="181" y="474"/>
                    <a:pt x="181" y="471"/>
                  </a:cubicBezTo>
                  <a:close/>
                  <a:moveTo>
                    <a:pt x="276" y="616"/>
                  </a:moveTo>
                  <a:cubicBezTo>
                    <a:pt x="277" y="617"/>
                    <a:pt x="278" y="620"/>
                    <a:pt x="279" y="618"/>
                  </a:cubicBezTo>
                  <a:cubicBezTo>
                    <a:pt x="277" y="616"/>
                    <a:pt x="276" y="615"/>
                    <a:pt x="274" y="615"/>
                  </a:cubicBezTo>
                  <a:cubicBezTo>
                    <a:pt x="275" y="617"/>
                    <a:pt x="274" y="617"/>
                    <a:pt x="274" y="619"/>
                  </a:cubicBezTo>
                  <a:cubicBezTo>
                    <a:pt x="275" y="618"/>
                    <a:pt x="276" y="617"/>
                    <a:pt x="276" y="616"/>
                  </a:cubicBezTo>
                  <a:close/>
                  <a:moveTo>
                    <a:pt x="209" y="510"/>
                  </a:moveTo>
                  <a:cubicBezTo>
                    <a:pt x="206" y="508"/>
                    <a:pt x="209" y="507"/>
                    <a:pt x="208" y="505"/>
                  </a:cubicBezTo>
                  <a:cubicBezTo>
                    <a:pt x="206" y="506"/>
                    <a:pt x="207" y="512"/>
                    <a:pt x="208" y="512"/>
                  </a:cubicBezTo>
                  <a:cubicBezTo>
                    <a:pt x="207" y="511"/>
                    <a:pt x="208" y="511"/>
                    <a:pt x="209" y="510"/>
                  </a:cubicBezTo>
                  <a:close/>
                  <a:moveTo>
                    <a:pt x="287" y="625"/>
                  </a:moveTo>
                  <a:cubicBezTo>
                    <a:pt x="288" y="627"/>
                    <a:pt x="284" y="627"/>
                    <a:pt x="286" y="629"/>
                  </a:cubicBezTo>
                  <a:cubicBezTo>
                    <a:pt x="287" y="628"/>
                    <a:pt x="288" y="631"/>
                    <a:pt x="290" y="630"/>
                  </a:cubicBezTo>
                  <a:cubicBezTo>
                    <a:pt x="289" y="629"/>
                    <a:pt x="290" y="629"/>
                    <a:pt x="289" y="628"/>
                  </a:cubicBezTo>
                  <a:cubicBezTo>
                    <a:pt x="289" y="629"/>
                    <a:pt x="288" y="629"/>
                    <a:pt x="287" y="628"/>
                  </a:cubicBezTo>
                  <a:cubicBezTo>
                    <a:pt x="288" y="628"/>
                    <a:pt x="288" y="624"/>
                    <a:pt x="287" y="625"/>
                  </a:cubicBezTo>
                  <a:close/>
                  <a:moveTo>
                    <a:pt x="286" y="623"/>
                  </a:moveTo>
                  <a:cubicBezTo>
                    <a:pt x="283" y="621"/>
                    <a:pt x="284" y="621"/>
                    <a:pt x="283" y="618"/>
                  </a:cubicBezTo>
                  <a:cubicBezTo>
                    <a:pt x="281" y="619"/>
                    <a:pt x="281" y="619"/>
                    <a:pt x="281" y="622"/>
                  </a:cubicBezTo>
                  <a:cubicBezTo>
                    <a:pt x="282" y="622"/>
                    <a:pt x="283" y="622"/>
                    <a:pt x="284" y="624"/>
                  </a:cubicBezTo>
                  <a:cubicBezTo>
                    <a:pt x="284" y="624"/>
                    <a:pt x="284" y="625"/>
                    <a:pt x="285" y="624"/>
                  </a:cubicBezTo>
                  <a:cubicBezTo>
                    <a:pt x="284" y="623"/>
                    <a:pt x="285" y="624"/>
                    <a:pt x="286" y="623"/>
                  </a:cubicBezTo>
                  <a:close/>
                  <a:moveTo>
                    <a:pt x="193" y="481"/>
                  </a:moveTo>
                  <a:cubicBezTo>
                    <a:pt x="192" y="482"/>
                    <a:pt x="194" y="485"/>
                    <a:pt x="193" y="487"/>
                  </a:cubicBezTo>
                  <a:cubicBezTo>
                    <a:pt x="195" y="486"/>
                    <a:pt x="194" y="483"/>
                    <a:pt x="193" y="481"/>
                  </a:cubicBezTo>
                  <a:close/>
                  <a:moveTo>
                    <a:pt x="200" y="469"/>
                  </a:moveTo>
                  <a:cubicBezTo>
                    <a:pt x="199" y="468"/>
                    <a:pt x="194" y="470"/>
                    <a:pt x="193" y="472"/>
                  </a:cubicBezTo>
                  <a:cubicBezTo>
                    <a:pt x="193" y="471"/>
                    <a:pt x="195" y="472"/>
                    <a:pt x="194" y="473"/>
                  </a:cubicBezTo>
                  <a:cubicBezTo>
                    <a:pt x="192" y="473"/>
                    <a:pt x="190" y="473"/>
                    <a:pt x="188" y="473"/>
                  </a:cubicBezTo>
                  <a:cubicBezTo>
                    <a:pt x="188" y="475"/>
                    <a:pt x="185" y="475"/>
                    <a:pt x="186" y="478"/>
                  </a:cubicBezTo>
                  <a:cubicBezTo>
                    <a:pt x="192" y="475"/>
                    <a:pt x="196" y="474"/>
                    <a:pt x="200" y="471"/>
                  </a:cubicBezTo>
                  <a:cubicBezTo>
                    <a:pt x="199" y="470"/>
                    <a:pt x="199" y="469"/>
                    <a:pt x="200" y="469"/>
                  </a:cubicBezTo>
                  <a:close/>
                  <a:moveTo>
                    <a:pt x="168" y="439"/>
                  </a:moveTo>
                  <a:cubicBezTo>
                    <a:pt x="162" y="441"/>
                    <a:pt x="165" y="444"/>
                    <a:pt x="168" y="439"/>
                  </a:cubicBezTo>
                  <a:close/>
                  <a:moveTo>
                    <a:pt x="202" y="491"/>
                  </a:moveTo>
                  <a:cubicBezTo>
                    <a:pt x="200" y="490"/>
                    <a:pt x="199" y="493"/>
                    <a:pt x="199" y="494"/>
                  </a:cubicBezTo>
                  <a:cubicBezTo>
                    <a:pt x="200" y="491"/>
                    <a:pt x="203" y="494"/>
                    <a:pt x="202" y="491"/>
                  </a:cubicBezTo>
                  <a:close/>
                  <a:moveTo>
                    <a:pt x="206" y="495"/>
                  </a:moveTo>
                  <a:cubicBezTo>
                    <a:pt x="204" y="493"/>
                    <a:pt x="206" y="493"/>
                    <a:pt x="204" y="493"/>
                  </a:cubicBezTo>
                  <a:cubicBezTo>
                    <a:pt x="203" y="493"/>
                    <a:pt x="203" y="493"/>
                    <a:pt x="203" y="493"/>
                  </a:cubicBezTo>
                  <a:cubicBezTo>
                    <a:pt x="203" y="494"/>
                    <a:pt x="203" y="494"/>
                    <a:pt x="203" y="494"/>
                  </a:cubicBezTo>
                  <a:cubicBezTo>
                    <a:pt x="204" y="497"/>
                    <a:pt x="205" y="494"/>
                    <a:pt x="206" y="496"/>
                  </a:cubicBezTo>
                  <a:cubicBezTo>
                    <a:pt x="206" y="498"/>
                    <a:pt x="203" y="499"/>
                    <a:pt x="204" y="500"/>
                  </a:cubicBezTo>
                  <a:cubicBezTo>
                    <a:pt x="204" y="498"/>
                    <a:pt x="205" y="501"/>
                    <a:pt x="206" y="500"/>
                  </a:cubicBezTo>
                  <a:cubicBezTo>
                    <a:pt x="205" y="499"/>
                    <a:pt x="208" y="499"/>
                    <a:pt x="208" y="498"/>
                  </a:cubicBezTo>
                  <a:cubicBezTo>
                    <a:pt x="209" y="500"/>
                    <a:pt x="210" y="501"/>
                    <a:pt x="212" y="503"/>
                  </a:cubicBezTo>
                  <a:cubicBezTo>
                    <a:pt x="212" y="500"/>
                    <a:pt x="216" y="500"/>
                    <a:pt x="215" y="499"/>
                  </a:cubicBezTo>
                  <a:cubicBezTo>
                    <a:pt x="213" y="499"/>
                    <a:pt x="212" y="501"/>
                    <a:pt x="210" y="498"/>
                  </a:cubicBezTo>
                  <a:cubicBezTo>
                    <a:pt x="211" y="498"/>
                    <a:pt x="212" y="498"/>
                    <a:pt x="213" y="497"/>
                  </a:cubicBezTo>
                  <a:cubicBezTo>
                    <a:pt x="211" y="495"/>
                    <a:pt x="206" y="493"/>
                    <a:pt x="206" y="495"/>
                  </a:cubicBezTo>
                  <a:close/>
                  <a:moveTo>
                    <a:pt x="282" y="613"/>
                  </a:moveTo>
                  <a:cubicBezTo>
                    <a:pt x="284" y="616"/>
                    <a:pt x="280" y="614"/>
                    <a:pt x="281" y="616"/>
                  </a:cubicBezTo>
                  <a:cubicBezTo>
                    <a:pt x="282" y="616"/>
                    <a:pt x="283" y="618"/>
                    <a:pt x="284" y="616"/>
                  </a:cubicBezTo>
                  <a:cubicBezTo>
                    <a:pt x="282" y="615"/>
                    <a:pt x="285" y="613"/>
                    <a:pt x="282" y="613"/>
                  </a:cubicBezTo>
                  <a:close/>
                  <a:moveTo>
                    <a:pt x="216" y="502"/>
                  </a:moveTo>
                  <a:cubicBezTo>
                    <a:pt x="214" y="501"/>
                    <a:pt x="213" y="505"/>
                    <a:pt x="213" y="506"/>
                  </a:cubicBezTo>
                  <a:cubicBezTo>
                    <a:pt x="215" y="507"/>
                    <a:pt x="215" y="503"/>
                    <a:pt x="216" y="502"/>
                  </a:cubicBezTo>
                  <a:close/>
                  <a:moveTo>
                    <a:pt x="284" y="606"/>
                  </a:moveTo>
                  <a:cubicBezTo>
                    <a:pt x="285" y="608"/>
                    <a:pt x="283" y="608"/>
                    <a:pt x="285" y="610"/>
                  </a:cubicBezTo>
                  <a:cubicBezTo>
                    <a:pt x="286" y="611"/>
                    <a:pt x="285" y="610"/>
                    <a:pt x="286" y="609"/>
                  </a:cubicBezTo>
                  <a:cubicBezTo>
                    <a:pt x="286" y="608"/>
                    <a:pt x="285" y="608"/>
                    <a:pt x="285" y="607"/>
                  </a:cubicBezTo>
                  <a:cubicBezTo>
                    <a:pt x="285" y="607"/>
                    <a:pt x="285" y="606"/>
                    <a:pt x="284" y="606"/>
                  </a:cubicBezTo>
                  <a:close/>
                  <a:moveTo>
                    <a:pt x="276" y="583"/>
                  </a:moveTo>
                  <a:cubicBezTo>
                    <a:pt x="273" y="582"/>
                    <a:pt x="271" y="582"/>
                    <a:pt x="269" y="580"/>
                  </a:cubicBezTo>
                  <a:cubicBezTo>
                    <a:pt x="269" y="581"/>
                    <a:pt x="270" y="583"/>
                    <a:pt x="270" y="584"/>
                  </a:cubicBezTo>
                  <a:cubicBezTo>
                    <a:pt x="271" y="584"/>
                    <a:pt x="270" y="583"/>
                    <a:pt x="271" y="582"/>
                  </a:cubicBezTo>
                  <a:cubicBezTo>
                    <a:pt x="272" y="584"/>
                    <a:pt x="275" y="586"/>
                    <a:pt x="276" y="583"/>
                  </a:cubicBezTo>
                  <a:close/>
                  <a:moveTo>
                    <a:pt x="213" y="489"/>
                  </a:moveTo>
                  <a:cubicBezTo>
                    <a:pt x="214" y="492"/>
                    <a:pt x="214" y="494"/>
                    <a:pt x="212" y="494"/>
                  </a:cubicBezTo>
                  <a:cubicBezTo>
                    <a:pt x="214" y="497"/>
                    <a:pt x="215" y="494"/>
                    <a:pt x="215" y="493"/>
                  </a:cubicBezTo>
                  <a:cubicBezTo>
                    <a:pt x="213" y="491"/>
                    <a:pt x="214" y="489"/>
                    <a:pt x="213" y="489"/>
                  </a:cubicBezTo>
                  <a:close/>
                  <a:moveTo>
                    <a:pt x="396" y="732"/>
                  </a:moveTo>
                  <a:cubicBezTo>
                    <a:pt x="395" y="732"/>
                    <a:pt x="395" y="732"/>
                    <a:pt x="395" y="731"/>
                  </a:cubicBezTo>
                  <a:cubicBezTo>
                    <a:pt x="394" y="732"/>
                    <a:pt x="394" y="737"/>
                    <a:pt x="394" y="737"/>
                  </a:cubicBezTo>
                  <a:cubicBezTo>
                    <a:pt x="394" y="735"/>
                    <a:pt x="397" y="734"/>
                    <a:pt x="396" y="732"/>
                  </a:cubicBezTo>
                  <a:close/>
                  <a:moveTo>
                    <a:pt x="224" y="469"/>
                  </a:moveTo>
                  <a:cubicBezTo>
                    <a:pt x="223" y="467"/>
                    <a:pt x="219" y="465"/>
                    <a:pt x="219" y="466"/>
                  </a:cubicBezTo>
                  <a:cubicBezTo>
                    <a:pt x="224" y="468"/>
                    <a:pt x="221" y="471"/>
                    <a:pt x="221" y="471"/>
                  </a:cubicBezTo>
                  <a:cubicBezTo>
                    <a:pt x="222" y="471"/>
                    <a:pt x="225" y="470"/>
                    <a:pt x="224" y="469"/>
                  </a:cubicBezTo>
                  <a:close/>
                  <a:moveTo>
                    <a:pt x="397" y="731"/>
                  </a:moveTo>
                  <a:cubicBezTo>
                    <a:pt x="398" y="731"/>
                    <a:pt x="398" y="732"/>
                    <a:pt x="399" y="732"/>
                  </a:cubicBezTo>
                  <a:cubicBezTo>
                    <a:pt x="399" y="729"/>
                    <a:pt x="395" y="729"/>
                    <a:pt x="396" y="731"/>
                  </a:cubicBezTo>
                  <a:cubicBezTo>
                    <a:pt x="396" y="730"/>
                    <a:pt x="397" y="735"/>
                    <a:pt x="397" y="732"/>
                  </a:cubicBezTo>
                  <a:cubicBezTo>
                    <a:pt x="397" y="732"/>
                    <a:pt x="397" y="731"/>
                    <a:pt x="397" y="731"/>
                  </a:cubicBezTo>
                  <a:close/>
                  <a:moveTo>
                    <a:pt x="310" y="594"/>
                  </a:moveTo>
                  <a:cubicBezTo>
                    <a:pt x="309" y="597"/>
                    <a:pt x="308" y="594"/>
                    <a:pt x="306" y="593"/>
                  </a:cubicBezTo>
                  <a:cubicBezTo>
                    <a:pt x="308" y="595"/>
                    <a:pt x="307" y="596"/>
                    <a:pt x="307" y="597"/>
                  </a:cubicBezTo>
                  <a:cubicBezTo>
                    <a:pt x="309" y="597"/>
                    <a:pt x="310" y="595"/>
                    <a:pt x="310" y="594"/>
                  </a:cubicBezTo>
                  <a:close/>
                  <a:moveTo>
                    <a:pt x="263" y="524"/>
                  </a:moveTo>
                  <a:cubicBezTo>
                    <a:pt x="262" y="523"/>
                    <a:pt x="262" y="526"/>
                    <a:pt x="263" y="526"/>
                  </a:cubicBezTo>
                  <a:cubicBezTo>
                    <a:pt x="264" y="523"/>
                    <a:pt x="262" y="523"/>
                    <a:pt x="262" y="520"/>
                  </a:cubicBezTo>
                  <a:cubicBezTo>
                    <a:pt x="261" y="521"/>
                    <a:pt x="259" y="524"/>
                    <a:pt x="261" y="524"/>
                  </a:cubicBezTo>
                  <a:cubicBezTo>
                    <a:pt x="260" y="523"/>
                    <a:pt x="263" y="523"/>
                    <a:pt x="263" y="524"/>
                  </a:cubicBezTo>
                  <a:close/>
                  <a:moveTo>
                    <a:pt x="234" y="476"/>
                  </a:moveTo>
                  <a:cubicBezTo>
                    <a:pt x="232" y="478"/>
                    <a:pt x="230" y="476"/>
                    <a:pt x="228" y="475"/>
                  </a:cubicBezTo>
                  <a:cubicBezTo>
                    <a:pt x="231" y="480"/>
                    <a:pt x="233" y="477"/>
                    <a:pt x="235" y="477"/>
                  </a:cubicBezTo>
                  <a:cubicBezTo>
                    <a:pt x="234" y="475"/>
                    <a:pt x="236" y="474"/>
                    <a:pt x="233" y="471"/>
                  </a:cubicBezTo>
                  <a:cubicBezTo>
                    <a:pt x="235" y="476"/>
                    <a:pt x="229" y="473"/>
                    <a:pt x="234" y="476"/>
                  </a:cubicBezTo>
                  <a:close/>
                  <a:moveTo>
                    <a:pt x="214" y="437"/>
                  </a:moveTo>
                  <a:cubicBezTo>
                    <a:pt x="213" y="438"/>
                    <a:pt x="208" y="434"/>
                    <a:pt x="208" y="438"/>
                  </a:cubicBezTo>
                  <a:cubicBezTo>
                    <a:pt x="210" y="437"/>
                    <a:pt x="212" y="437"/>
                    <a:pt x="212" y="440"/>
                  </a:cubicBezTo>
                  <a:cubicBezTo>
                    <a:pt x="212" y="438"/>
                    <a:pt x="215" y="439"/>
                    <a:pt x="214" y="437"/>
                  </a:cubicBezTo>
                  <a:close/>
                  <a:moveTo>
                    <a:pt x="197" y="412"/>
                  </a:moveTo>
                  <a:cubicBezTo>
                    <a:pt x="193" y="414"/>
                    <a:pt x="200" y="424"/>
                    <a:pt x="200" y="423"/>
                  </a:cubicBezTo>
                  <a:cubicBezTo>
                    <a:pt x="199" y="419"/>
                    <a:pt x="196" y="415"/>
                    <a:pt x="197" y="412"/>
                  </a:cubicBezTo>
                  <a:close/>
                  <a:moveTo>
                    <a:pt x="411" y="721"/>
                  </a:moveTo>
                  <a:cubicBezTo>
                    <a:pt x="409" y="716"/>
                    <a:pt x="417" y="720"/>
                    <a:pt x="415" y="715"/>
                  </a:cubicBezTo>
                  <a:cubicBezTo>
                    <a:pt x="411" y="716"/>
                    <a:pt x="406" y="718"/>
                    <a:pt x="401" y="721"/>
                  </a:cubicBezTo>
                  <a:cubicBezTo>
                    <a:pt x="405" y="723"/>
                    <a:pt x="407" y="718"/>
                    <a:pt x="411" y="721"/>
                  </a:cubicBezTo>
                  <a:close/>
                  <a:moveTo>
                    <a:pt x="207" y="413"/>
                  </a:moveTo>
                  <a:cubicBezTo>
                    <a:pt x="209" y="416"/>
                    <a:pt x="206" y="417"/>
                    <a:pt x="207" y="420"/>
                  </a:cubicBezTo>
                  <a:cubicBezTo>
                    <a:pt x="208" y="418"/>
                    <a:pt x="210" y="414"/>
                    <a:pt x="207" y="413"/>
                  </a:cubicBezTo>
                  <a:close/>
                  <a:moveTo>
                    <a:pt x="317" y="570"/>
                  </a:moveTo>
                  <a:cubicBezTo>
                    <a:pt x="315" y="572"/>
                    <a:pt x="315" y="572"/>
                    <a:pt x="313" y="572"/>
                  </a:cubicBezTo>
                  <a:cubicBezTo>
                    <a:pt x="316" y="577"/>
                    <a:pt x="309" y="573"/>
                    <a:pt x="311" y="576"/>
                  </a:cubicBezTo>
                  <a:cubicBezTo>
                    <a:pt x="315" y="574"/>
                    <a:pt x="316" y="573"/>
                    <a:pt x="317" y="570"/>
                  </a:cubicBezTo>
                  <a:close/>
                  <a:moveTo>
                    <a:pt x="308" y="546"/>
                  </a:moveTo>
                  <a:cubicBezTo>
                    <a:pt x="307" y="550"/>
                    <a:pt x="302" y="549"/>
                    <a:pt x="301" y="554"/>
                  </a:cubicBezTo>
                  <a:cubicBezTo>
                    <a:pt x="302" y="551"/>
                    <a:pt x="309" y="551"/>
                    <a:pt x="308" y="546"/>
                  </a:cubicBezTo>
                  <a:close/>
                  <a:moveTo>
                    <a:pt x="278" y="517"/>
                  </a:moveTo>
                  <a:cubicBezTo>
                    <a:pt x="278" y="517"/>
                    <a:pt x="278" y="517"/>
                    <a:pt x="278" y="518"/>
                  </a:cubicBezTo>
                  <a:cubicBezTo>
                    <a:pt x="279" y="517"/>
                    <a:pt x="279" y="517"/>
                    <a:pt x="279" y="517"/>
                  </a:cubicBezTo>
                  <a:cubicBezTo>
                    <a:pt x="279" y="516"/>
                    <a:pt x="279" y="516"/>
                    <a:pt x="278" y="515"/>
                  </a:cubicBezTo>
                  <a:cubicBezTo>
                    <a:pt x="278" y="517"/>
                    <a:pt x="274" y="511"/>
                    <a:pt x="275" y="515"/>
                  </a:cubicBezTo>
                  <a:cubicBezTo>
                    <a:pt x="275" y="515"/>
                    <a:pt x="276" y="515"/>
                    <a:pt x="276" y="516"/>
                  </a:cubicBezTo>
                  <a:cubicBezTo>
                    <a:pt x="276" y="516"/>
                    <a:pt x="277" y="516"/>
                    <a:pt x="278" y="517"/>
                  </a:cubicBezTo>
                  <a:close/>
                  <a:moveTo>
                    <a:pt x="342" y="590"/>
                  </a:moveTo>
                  <a:cubicBezTo>
                    <a:pt x="342" y="590"/>
                    <a:pt x="342" y="591"/>
                    <a:pt x="342" y="591"/>
                  </a:cubicBezTo>
                  <a:cubicBezTo>
                    <a:pt x="341" y="590"/>
                    <a:pt x="338" y="587"/>
                    <a:pt x="339" y="590"/>
                  </a:cubicBezTo>
                  <a:cubicBezTo>
                    <a:pt x="340" y="591"/>
                    <a:pt x="345" y="592"/>
                    <a:pt x="342" y="590"/>
                  </a:cubicBezTo>
                  <a:close/>
                  <a:moveTo>
                    <a:pt x="338" y="579"/>
                  </a:moveTo>
                  <a:cubicBezTo>
                    <a:pt x="339" y="582"/>
                    <a:pt x="334" y="579"/>
                    <a:pt x="335" y="582"/>
                  </a:cubicBezTo>
                  <a:cubicBezTo>
                    <a:pt x="337" y="582"/>
                    <a:pt x="338" y="582"/>
                    <a:pt x="339" y="582"/>
                  </a:cubicBezTo>
                  <a:cubicBezTo>
                    <a:pt x="337" y="581"/>
                    <a:pt x="340" y="579"/>
                    <a:pt x="338" y="579"/>
                  </a:cubicBezTo>
                  <a:close/>
                  <a:moveTo>
                    <a:pt x="485" y="784"/>
                  </a:moveTo>
                  <a:cubicBezTo>
                    <a:pt x="485" y="791"/>
                    <a:pt x="475" y="789"/>
                    <a:pt x="473" y="794"/>
                  </a:cubicBezTo>
                  <a:cubicBezTo>
                    <a:pt x="477" y="793"/>
                    <a:pt x="481" y="791"/>
                    <a:pt x="485" y="789"/>
                  </a:cubicBezTo>
                  <a:cubicBezTo>
                    <a:pt x="483" y="787"/>
                    <a:pt x="487" y="787"/>
                    <a:pt x="485" y="784"/>
                  </a:cubicBezTo>
                  <a:close/>
                  <a:moveTo>
                    <a:pt x="324" y="552"/>
                  </a:moveTo>
                  <a:cubicBezTo>
                    <a:pt x="324" y="555"/>
                    <a:pt x="320" y="553"/>
                    <a:pt x="320" y="556"/>
                  </a:cubicBezTo>
                  <a:cubicBezTo>
                    <a:pt x="321" y="556"/>
                    <a:pt x="321" y="556"/>
                    <a:pt x="321" y="557"/>
                  </a:cubicBezTo>
                  <a:cubicBezTo>
                    <a:pt x="322" y="557"/>
                    <a:pt x="322" y="557"/>
                    <a:pt x="322" y="557"/>
                  </a:cubicBezTo>
                  <a:cubicBezTo>
                    <a:pt x="322" y="556"/>
                    <a:pt x="322" y="556"/>
                    <a:pt x="323" y="555"/>
                  </a:cubicBezTo>
                  <a:cubicBezTo>
                    <a:pt x="324" y="558"/>
                    <a:pt x="325" y="558"/>
                    <a:pt x="326" y="557"/>
                  </a:cubicBezTo>
                  <a:cubicBezTo>
                    <a:pt x="326" y="559"/>
                    <a:pt x="329" y="562"/>
                    <a:pt x="326" y="562"/>
                  </a:cubicBezTo>
                  <a:cubicBezTo>
                    <a:pt x="329" y="565"/>
                    <a:pt x="332" y="564"/>
                    <a:pt x="335" y="565"/>
                  </a:cubicBezTo>
                  <a:cubicBezTo>
                    <a:pt x="333" y="561"/>
                    <a:pt x="330" y="564"/>
                    <a:pt x="328" y="560"/>
                  </a:cubicBezTo>
                  <a:cubicBezTo>
                    <a:pt x="330" y="560"/>
                    <a:pt x="325" y="556"/>
                    <a:pt x="327" y="555"/>
                  </a:cubicBezTo>
                  <a:cubicBezTo>
                    <a:pt x="328" y="555"/>
                    <a:pt x="329" y="555"/>
                    <a:pt x="330" y="556"/>
                  </a:cubicBezTo>
                  <a:cubicBezTo>
                    <a:pt x="330" y="557"/>
                    <a:pt x="330" y="557"/>
                    <a:pt x="330" y="557"/>
                  </a:cubicBezTo>
                  <a:cubicBezTo>
                    <a:pt x="330" y="557"/>
                    <a:pt x="331" y="558"/>
                    <a:pt x="331" y="558"/>
                  </a:cubicBezTo>
                  <a:cubicBezTo>
                    <a:pt x="331" y="558"/>
                    <a:pt x="331" y="558"/>
                    <a:pt x="331" y="558"/>
                  </a:cubicBezTo>
                  <a:cubicBezTo>
                    <a:pt x="332" y="559"/>
                    <a:pt x="332" y="559"/>
                    <a:pt x="332" y="559"/>
                  </a:cubicBezTo>
                  <a:cubicBezTo>
                    <a:pt x="332" y="559"/>
                    <a:pt x="332" y="559"/>
                    <a:pt x="332" y="559"/>
                  </a:cubicBezTo>
                  <a:cubicBezTo>
                    <a:pt x="332" y="559"/>
                    <a:pt x="332" y="558"/>
                    <a:pt x="332" y="558"/>
                  </a:cubicBezTo>
                  <a:cubicBezTo>
                    <a:pt x="334" y="556"/>
                    <a:pt x="329" y="555"/>
                    <a:pt x="330" y="554"/>
                  </a:cubicBezTo>
                  <a:cubicBezTo>
                    <a:pt x="333" y="556"/>
                    <a:pt x="331" y="552"/>
                    <a:pt x="332" y="552"/>
                  </a:cubicBezTo>
                  <a:cubicBezTo>
                    <a:pt x="333" y="552"/>
                    <a:pt x="335" y="554"/>
                    <a:pt x="334" y="555"/>
                  </a:cubicBezTo>
                  <a:cubicBezTo>
                    <a:pt x="333" y="556"/>
                    <a:pt x="333" y="554"/>
                    <a:pt x="332" y="554"/>
                  </a:cubicBezTo>
                  <a:cubicBezTo>
                    <a:pt x="333" y="555"/>
                    <a:pt x="333" y="557"/>
                    <a:pt x="333" y="557"/>
                  </a:cubicBezTo>
                  <a:cubicBezTo>
                    <a:pt x="335" y="556"/>
                    <a:pt x="339" y="555"/>
                    <a:pt x="338" y="550"/>
                  </a:cubicBezTo>
                  <a:cubicBezTo>
                    <a:pt x="336" y="549"/>
                    <a:pt x="338" y="552"/>
                    <a:pt x="336" y="552"/>
                  </a:cubicBezTo>
                  <a:cubicBezTo>
                    <a:pt x="333" y="550"/>
                    <a:pt x="333" y="549"/>
                    <a:pt x="336" y="549"/>
                  </a:cubicBezTo>
                  <a:cubicBezTo>
                    <a:pt x="334" y="546"/>
                    <a:pt x="332" y="548"/>
                    <a:pt x="332" y="551"/>
                  </a:cubicBezTo>
                  <a:cubicBezTo>
                    <a:pt x="331" y="549"/>
                    <a:pt x="331" y="549"/>
                    <a:pt x="330" y="549"/>
                  </a:cubicBezTo>
                  <a:cubicBezTo>
                    <a:pt x="330" y="550"/>
                    <a:pt x="331" y="551"/>
                    <a:pt x="331" y="552"/>
                  </a:cubicBezTo>
                  <a:cubicBezTo>
                    <a:pt x="330" y="552"/>
                    <a:pt x="329" y="552"/>
                    <a:pt x="329" y="551"/>
                  </a:cubicBezTo>
                  <a:cubicBezTo>
                    <a:pt x="329" y="550"/>
                    <a:pt x="329" y="548"/>
                    <a:pt x="329" y="546"/>
                  </a:cubicBezTo>
                  <a:cubicBezTo>
                    <a:pt x="327" y="545"/>
                    <a:pt x="327" y="550"/>
                    <a:pt x="328" y="551"/>
                  </a:cubicBezTo>
                  <a:cubicBezTo>
                    <a:pt x="328" y="551"/>
                    <a:pt x="328" y="551"/>
                    <a:pt x="328" y="552"/>
                  </a:cubicBezTo>
                  <a:cubicBezTo>
                    <a:pt x="328" y="552"/>
                    <a:pt x="328" y="552"/>
                    <a:pt x="328" y="552"/>
                  </a:cubicBezTo>
                  <a:cubicBezTo>
                    <a:pt x="328" y="552"/>
                    <a:pt x="328" y="552"/>
                    <a:pt x="328" y="552"/>
                  </a:cubicBezTo>
                  <a:cubicBezTo>
                    <a:pt x="328" y="552"/>
                    <a:pt x="328" y="552"/>
                    <a:pt x="328" y="552"/>
                  </a:cubicBezTo>
                  <a:cubicBezTo>
                    <a:pt x="328" y="553"/>
                    <a:pt x="328" y="553"/>
                    <a:pt x="328" y="553"/>
                  </a:cubicBezTo>
                  <a:cubicBezTo>
                    <a:pt x="328" y="553"/>
                    <a:pt x="328" y="553"/>
                    <a:pt x="328" y="553"/>
                  </a:cubicBezTo>
                  <a:cubicBezTo>
                    <a:pt x="328" y="552"/>
                    <a:pt x="328" y="552"/>
                    <a:pt x="328" y="552"/>
                  </a:cubicBezTo>
                  <a:cubicBezTo>
                    <a:pt x="327" y="551"/>
                    <a:pt x="327" y="551"/>
                    <a:pt x="327" y="551"/>
                  </a:cubicBezTo>
                  <a:cubicBezTo>
                    <a:pt x="327" y="551"/>
                    <a:pt x="327" y="551"/>
                    <a:pt x="327" y="551"/>
                  </a:cubicBezTo>
                  <a:cubicBezTo>
                    <a:pt x="327" y="552"/>
                    <a:pt x="327" y="552"/>
                    <a:pt x="327" y="552"/>
                  </a:cubicBezTo>
                  <a:cubicBezTo>
                    <a:pt x="327" y="553"/>
                    <a:pt x="327" y="553"/>
                    <a:pt x="326" y="554"/>
                  </a:cubicBezTo>
                  <a:cubicBezTo>
                    <a:pt x="324" y="551"/>
                    <a:pt x="325" y="556"/>
                    <a:pt x="324" y="552"/>
                  </a:cubicBezTo>
                  <a:close/>
                  <a:moveTo>
                    <a:pt x="323" y="550"/>
                  </a:moveTo>
                  <a:cubicBezTo>
                    <a:pt x="322" y="547"/>
                    <a:pt x="320" y="546"/>
                    <a:pt x="318" y="546"/>
                  </a:cubicBezTo>
                  <a:cubicBezTo>
                    <a:pt x="320" y="548"/>
                    <a:pt x="322" y="550"/>
                    <a:pt x="323" y="550"/>
                  </a:cubicBezTo>
                  <a:close/>
                  <a:moveTo>
                    <a:pt x="341" y="577"/>
                  </a:moveTo>
                  <a:cubicBezTo>
                    <a:pt x="343" y="577"/>
                    <a:pt x="342" y="573"/>
                    <a:pt x="340" y="574"/>
                  </a:cubicBezTo>
                  <a:cubicBezTo>
                    <a:pt x="342" y="577"/>
                    <a:pt x="339" y="575"/>
                    <a:pt x="338" y="574"/>
                  </a:cubicBezTo>
                  <a:cubicBezTo>
                    <a:pt x="339" y="577"/>
                    <a:pt x="340" y="575"/>
                    <a:pt x="341" y="577"/>
                  </a:cubicBezTo>
                  <a:close/>
                  <a:moveTo>
                    <a:pt x="356" y="538"/>
                  </a:moveTo>
                  <a:cubicBezTo>
                    <a:pt x="355" y="538"/>
                    <a:pt x="356" y="540"/>
                    <a:pt x="354" y="540"/>
                  </a:cubicBezTo>
                  <a:cubicBezTo>
                    <a:pt x="354" y="539"/>
                    <a:pt x="354" y="538"/>
                    <a:pt x="353" y="537"/>
                  </a:cubicBezTo>
                  <a:cubicBezTo>
                    <a:pt x="354" y="537"/>
                    <a:pt x="355" y="537"/>
                    <a:pt x="357" y="537"/>
                  </a:cubicBezTo>
                  <a:cubicBezTo>
                    <a:pt x="358" y="537"/>
                    <a:pt x="356" y="535"/>
                    <a:pt x="357" y="534"/>
                  </a:cubicBezTo>
                  <a:cubicBezTo>
                    <a:pt x="354" y="534"/>
                    <a:pt x="352" y="532"/>
                    <a:pt x="349" y="529"/>
                  </a:cubicBezTo>
                  <a:cubicBezTo>
                    <a:pt x="352" y="531"/>
                    <a:pt x="353" y="531"/>
                    <a:pt x="353" y="527"/>
                  </a:cubicBezTo>
                  <a:cubicBezTo>
                    <a:pt x="357" y="532"/>
                    <a:pt x="361" y="527"/>
                    <a:pt x="363" y="526"/>
                  </a:cubicBezTo>
                  <a:cubicBezTo>
                    <a:pt x="364" y="527"/>
                    <a:pt x="364" y="528"/>
                    <a:pt x="363" y="528"/>
                  </a:cubicBezTo>
                  <a:cubicBezTo>
                    <a:pt x="368" y="532"/>
                    <a:pt x="366" y="522"/>
                    <a:pt x="370" y="525"/>
                  </a:cubicBezTo>
                  <a:cubicBezTo>
                    <a:pt x="370" y="527"/>
                    <a:pt x="365" y="528"/>
                    <a:pt x="368" y="532"/>
                  </a:cubicBezTo>
                  <a:cubicBezTo>
                    <a:pt x="365" y="530"/>
                    <a:pt x="365" y="533"/>
                    <a:pt x="363" y="535"/>
                  </a:cubicBezTo>
                  <a:cubicBezTo>
                    <a:pt x="366" y="536"/>
                    <a:pt x="368" y="532"/>
                    <a:pt x="370" y="531"/>
                  </a:cubicBezTo>
                  <a:cubicBezTo>
                    <a:pt x="369" y="535"/>
                    <a:pt x="370" y="539"/>
                    <a:pt x="368" y="542"/>
                  </a:cubicBezTo>
                  <a:cubicBezTo>
                    <a:pt x="370" y="544"/>
                    <a:pt x="370" y="547"/>
                    <a:pt x="371" y="544"/>
                  </a:cubicBezTo>
                  <a:cubicBezTo>
                    <a:pt x="372" y="546"/>
                    <a:pt x="373" y="545"/>
                    <a:pt x="375" y="548"/>
                  </a:cubicBezTo>
                  <a:cubicBezTo>
                    <a:pt x="373" y="549"/>
                    <a:pt x="370" y="548"/>
                    <a:pt x="373" y="551"/>
                  </a:cubicBezTo>
                  <a:cubicBezTo>
                    <a:pt x="367" y="552"/>
                    <a:pt x="366" y="557"/>
                    <a:pt x="363" y="555"/>
                  </a:cubicBezTo>
                  <a:cubicBezTo>
                    <a:pt x="362" y="556"/>
                    <a:pt x="363" y="557"/>
                    <a:pt x="364" y="558"/>
                  </a:cubicBezTo>
                  <a:cubicBezTo>
                    <a:pt x="361" y="557"/>
                    <a:pt x="359" y="556"/>
                    <a:pt x="356" y="558"/>
                  </a:cubicBezTo>
                  <a:cubicBezTo>
                    <a:pt x="357" y="560"/>
                    <a:pt x="359" y="558"/>
                    <a:pt x="360" y="558"/>
                  </a:cubicBezTo>
                  <a:cubicBezTo>
                    <a:pt x="362" y="563"/>
                    <a:pt x="353" y="557"/>
                    <a:pt x="356" y="562"/>
                  </a:cubicBezTo>
                  <a:cubicBezTo>
                    <a:pt x="355" y="562"/>
                    <a:pt x="354" y="561"/>
                    <a:pt x="353" y="560"/>
                  </a:cubicBezTo>
                  <a:cubicBezTo>
                    <a:pt x="351" y="561"/>
                    <a:pt x="355" y="564"/>
                    <a:pt x="352" y="565"/>
                  </a:cubicBezTo>
                  <a:cubicBezTo>
                    <a:pt x="352" y="563"/>
                    <a:pt x="353" y="562"/>
                    <a:pt x="351" y="562"/>
                  </a:cubicBezTo>
                  <a:cubicBezTo>
                    <a:pt x="350" y="561"/>
                    <a:pt x="348" y="563"/>
                    <a:pt x="346" y="565"/>
                  </a:cubicBezTo>
                  <a:cubicBezTo>
                    <a:pt x="344" y="563"/>
                    <a:pt x="343" y="563"/>
                    <a:pt x="341" y="563"/>
                  </a:cubicBezTo>
                  <a:cubicBezTo>
                    <a:pt x="342" y="565"/>
                    <a:pt x="343" y="563"/>
                    <a:pt x="344" y="564"/>
                  </a:cubicBezTo>
                  <a:cubicBezTo>
                    <a:pt x="344" y="567"/>
                    <a:pt x="340" y="566"/>
                    <a:pt x="340" y="569"/>
                  </a:cubicBezTo>
                  <a:cubicBezTo>
                    <a:pt x="339" y="567"/>
                    <a:pt x="336" y="566"/>
                    <a:pt x="336" y="564"/>
                  </a:cubicBezTo>
                  <a:cubicBezTo>
                    <a:pt x="339" y="563"/>
                    <a:pt x="338" y="567"/>
                    <a:pt x="340" y="565"/>
                  </a:cubicBezTo>
                  <a:cubicBezTo>
                    <a:pt x="339" y="562"/>
                    <a:pt x="338" y="559"/>
                    <a:pt x="338" y="556"/>
                  </a:cubicBezTo>
                  <a:cubicBezTo>
                    <a:pt x="339" y="556"/>
                    <a:pt x="340" y="557"/>
                    <a:pt x="341" y="558"/>
                  </a:cubicBezTo>
                  <a:cubicBezTo>
                    <a:pt x="340" y="559"/>
                    <a:pt x="339" y="559"/>
                    <a:pt x="340" y="560"/>
                  </a:cubicBezTo>
                  <a:cubicBezTo>
                    <a:pt x="348" y="561"/>
                    <a:pt x="354" y="554"/>
                    <a:pt x="361" y="554"/>
                  </a:cubicBezTo>
                  <a:cubicBezTo>
                    <a:pt x="362" y="554"/>
                    <a:pt x="361" y="553"/>
                    <a:pt x="360" y="552"/>
                  </a:cubicBezTo>
                  <a:cubicBezTo>
                    <a:pt x="362" y="552"/>
                    <a:pt x="364" y="552"/>
                    <a:pt x="366" y="551"/>
                  </a:cubicBezTo>
                  <a:cubicBezTo>
                    <a:pt x="367" y="549"/>
                    <a:pt x="363" y="548"/>
                    <a:pt x="366" y="547"/>
                  </a:cubicBezTo>
                  <a:cubicBezTo>
                    <a:pt x="366" y="548"/>
                    <a:pt x="367" y="549"/>
                    <a:pt x="368" y="551"/>
                  </a:cubicBezTo>
                  <a:cubicBezTo>
                    <a:pt x="368" y="549"/>
                    <a:pt x="368" y="546"/>
                    <a:pt x="367" y="544"/>
                  </a:cubicBezTo>
                  <a:cubicBezTo>
                    <a:pt x="366" y="542"/>
                    <a:pt x="365" y="543"/>
                    <a:pt x="364" y="543"/>
                  </a:cubicBezTo>
                  <a:cubicBezTo>
                    <a:pt x="362" y="544"/>
                    <a:pt x="364" y="548"/>
                    <a:pt x="362" y="547"/>
                  </a:cubicBezTo>
                  <a:cubicBezTo>
                    <a:pt x="362" y="546"/>
                    <a:pt x="362" y="544"/>
                    <a:pt x="360" y="541"/>
                  </a:cubicBezTo>
                  <a:cubicBezTo>
                    <a:pt x="359" y="542"/>
                    <a:pt x="359" y="542"/>
                    <a:pt x="359" y="542"/>
                  </a:cubicBezTo>
                  <a:cubicBezTo>
                    <a:pt x="358" y="543"/>
                    <a:pt x="360" y="546"/>
                    <a:pt x="360" y="547"/>
                  </a:cubicBezTo>
                  <a:cubicBezTo>
                    <a:pt x="358" y="546"/>
                    <a:pt x="357" y="550"/>
                    <a:pt x="354" y="548"/>
                  </a:cubicBezTo>
                  <a:cubicBezTo>
                    <a:pt x="358" y="549"/>
                    <a:pt x="356" y="541"/>
                    <a:pt x="360" y="540"/>
                  </a:cubicBezTo>
                  <a:cubicBezTo>
                    <a:pt x="360" y="539"/>
                    <a:pt x="360" y="538"/>
                    <a:pt x="359" y="537"/>
                  </a:cubicBezTo>
                  <a:cubicBezTo>
                    <a:pt x="357" y="538"/>
                    <a:pt x="359" y="540"/>
                    <a:pt x="357" y="541"/>
                  </a:cubicBezTo>
                  <a:cubicBezTo>
                    <a:pt x="356" y="539"/>
                    <a:pt x="357" y="539"/>
                    <a:pt x="356" y="538"/>
                  </a:cubicBezTo>
                  <a:close/>
                  <a:moveTo>
                    <a:pt x="364" y="531"/>
                  </a:moveTo>
                  <a:cubicBezTo>
                    <a:pt x="362" y="526"/>
                    <a:pt x="358" y="531"/>
                    <a:pt x="360" y="534"/>
                  </a:cubicBezTo>
                  <a:cubicBezTo>
                    <a:pt x="362" y="531"/>
                    <a:pt x="361" y="531"/>
                    <a:pt x="364" y="531"/>
                  </a:cubicBezTo>
                  <a:close/>
                  <a:moveTo>
                    <a:pt x="346" y="574"/>
                  </a:moveTo>
                  <a:cubicBezTo>
                    <a:pt x="345" y="571"/>
                    <a:pt x="343" y="572"/>
                    <a:pt x="343" y="570"/>
                  </a:cubicBezTo>
                  <a:cubicBezTo>
                    <a:pt x="342" y="570"/>
                    <a:pt x="340" y="570"/>
                    <a:pt x="342" y="572"/>
                  </a:cubicBezTo>
                  <a:cubicBezTo>
                    <a:pt x="343" y="573"/>
                    <a:pt x="344" y="571"/>
                    <a:pt x="345" y="574"/>
                  </a:cubicBezTo>
                  <a:cubicBezTo>
                    <a:pt x="345" y="575"/>
                    <a:pt x="344" y="576"/>
                    <a:pt x="345" y="576"/>
                  </a:cubicBezTo>
                  <a:cubicBezTo>
                    <a:pt x="346" y="575"/>
                    <a:pt x="346" y="575"/>
                    <a:pt x="346" y="574"/>
                  </a:cubicBezTo>
                  <a:close/>
                  <a:moveTo>
                    <a:pt x="438" y="709"/>
                  </a:moveTo>
                  <a:cubicBezTo>
                    <a:pt x="433" y="705"/>
                    <a:pt x="442" y="710"/>
                    <a:pt x="439" y="704"/>
                  </a:cubicBezTo>
                  <a:cubicBezTo>
                    <a:pt x="434" y="706"/>
                    <a:pt x="434" y="705"/>
                    <a:pt x="431" y="708"/>
                  </a:cubicBezTo>
                  <a:cubicBezTo>
                    <a:pt x="434" y="709"/>
                    <a:pt x="435" y="707"/>
                    <a:pt x="438" y="709"/>
                  </a:cubicBezTo>
                  <a:close/>
                  <a:moveTo>
                    <a:pt x="309" y="498"/>
                  </a:moveTo>
                  <a:cubicBezTo>
                    <a:pt x="307" y="499"/>
                    <a:pt x="306" y="503"/>
                    <a:pt x="303" y="501"/>
                  </a:cubicBezTo>
                  <a:cubicBezTo>
                    <a:pt x="305" y="503"/>
                    <a:pt x="303" y="506"/>
                    <a:pt x="305" y="506"/>
                  </a:cubicBezTo>
                  <a:cubicBezTo>
                    <a:pt x="306" y="503"/>
                    <a:pt x="309" y="501"/>
                    <a:pt x="309" y="498"/>
                  </a:cubicBezTo>
                  <a:close/>
                  <a:moveTo>
                    <a:pt x="361" y="585"/>
                  </a:moveTo>
                  <a:cubicBezTo>
                    <a:pt x="360" y="583"/>
                    <a:pt x="358" y="582"/>
                    <a:pt x="357" y="582"/>
                  </a:cubicBezTo>
                  <a:cubicBezTo>
                    <a:pt x="357" y="583"/>
                    <a:pt x="357" y="586"/>
                    <a:pt x="359" y="585"/>
                  </a:cubicBezTo>
                  <a:cubicBezTo>
                    <a:pt x="358" y="582"/>
                    <a:pt x="361" y="586"/>
                    <a:pt x="361" y="585"/>
                  </a:cubicBezTo>
                  <a:close/>
                  <a:moveTo>
                    <a:pt x="411" y="640"/>
                  </a:moveTo>
                  <a:cubicBezTo>
                    <a:pt x="408" y="636"/>
                    <a:pt x="404" y="641"/>
                    <a:pt x="402" y="643"/>
                  </a:cubicBezTo>
                  <a:cubicBezTo>
                    <a:pt x="403" y="642"/>
                    <a:pt x="404" y="642"/>
                    <a:pt x="405" y="644"/>
                  </a:cubicBezTo>
                  <a:cubicBezTo>
                    <a:pt x="405" y="646"/>
                    <a:pt x="399" y="648"/>
                    <a:pt x="402" y="650"/>
                  </a:cubicBezTo>
                  <a:cubicBezTo>
                    <a:pt x="405" y="647"/>
                    <a:pt x="407" y="643"/>
                    <a:pt x="409" y="640"/>
                  </a:cubicBezTo>
                  <a:cubicBezTo>
                    <a:pt x="410" y="641"/>
                    <a:pt x="409" y="643"/>
                    <a:pt x="411" y="642"/>
                  </a:cubicBezTo>
                  <a:cubicBezTo>
                    <a:pt x="410" y="641"/>
                    <a:pt x="410" y="640"/>
                    <a:pt x="411" y="640"/>
                  </a:cubicBezTo>
                  <a:close/>
                  <a:moveTo>
                    <a:pt x="335" y="541"/>
                  </a:moveTo>
                  <a:cubicBezTo>
                    <a:pt x="334" y="540"/>
                    <a:pt x="333" y="540"/>
                    <a:pt x="331" y="539"/>
                  </a:cubicBezTo>
                  <a:cubicBezTo>
                    <a:pt x="332" y="538"/>
                    <a:pt x="333" y="537"/>
                    <a:pt x="332" y="536"/>
                  </a:cubicBezTo>
                  <a:cubicBezTo>
                    <a:pt x="331" y="537"/>
                    <a:pt x="331" y="538"/>
                    <a:pt x="330" y="538"/>
                  </a:cubicBezTo>
                  <a:cubicBezTo>
                    <a:pt x="332" y="540"/>
                    <a:pt x="335" y="543"/>
                    <a:pt x="335" y="541"/>
                  </a:cubicBezTo>
                  <a:close/>
                  <a:moveTo>
                    <a:pt x="450" y="703"/>
                  </a:moveTo>
                  <a:cubicBezTo>
                    <a:pt x="449" y="703"/>
                    <a:pt x="448" y="703"/>
                    <a:pt x="447" y="701"/>
                  </a:cubicBezTo>
                  <a:cubicBezTo>
                    <a:pt x="446" y="702"/>
                    <a:pt x="447" y="704"/>
                    <a:pt x="445" y="704"/>
                  </a:cubicBezTo>
                  <a:cubicBezTo>
                    <a:pt x="443" y="702"/>
                    <a:pt x="444" y="704"/>
                    <a:pt x="442" y="702"/>
                  </a:cubicBezTo>
                  <a:cubicBezTo>
                    <a:pt x="443" y="704"/>
                    <a:pt x="439" y="702"/>
                    <a:pt x="440" y="704"/>
                  </a:cubicBezTo>
                  <a:cubicBezTo>
                    <a:pt x="441" y="704"/>
                    <a:pt x="442" y="706"/>
                    <a:pt x="443" y="705"/>
                  </a:cubicBezTo>
                  <a:cubicBezTo>
                    <a:pt x="443" y="705"/>
                    <a:pt x="442" y="704"/>
                    <a:pt x="443" y="704"/>
                  </a:cubicBezTo>
                  <a:cubicBezTo>
                    <a:pt x="443" y="705"/>
                    <a:pt x="444" y="706"/>
                    <a:pt x="445" y="706"/>
                  </a:cubicBezTo>
                  <a:cubicBezTo>
                    <a:pt x="444" y="704"/>
                    <a:pt x="450" y="706"/>
                    <a:pt x="448" y="703"/>
                  </a:cubicBezTo>
                  <a:cubicBezTo>
                    <a:pt x="449" y="704"/>
                    <a:pt x="450" y="704"/>
                    <a:pt x="450" y="703"/>
                  </a:cubicBezTo>
                  <a:close/>
                  <a:moveTo>
                    <a:pt x="346" y="550"/>
                  </a:moveTo>
                  <a:cubicBezTo>
                    <a:pt x="346" y="551"/>
                    <a:pt x="345" y="551"/>
                    <a:pt x="346" y="552"/>
                  </a:cubicBezTo>
                  <a:cubicBezTo>
                    <a:pt x="348" y="550"/>
                    <a:pt x="351" y="550"/>
                    <a:pt x="349" y="546"/>
                  </a:cubicBezTo>
                  <a:cubicBezTo>
                    <a:pt x="348" y="549"/>
                    <a:pt x="345" y="549"/>
                    <a:pt x="345" y="549"/>
                  </a:cubicBezTo>
                  <a:cubicBezTo>
                    <a:pt x="345" y="550"/>
                    <a:pt x="346" y="550"/>
                    <a:pt x="346" y="550"/>
                  </a:cubicBezTo>
                  <a:close/>
                  <a:moveTo>
                    <a:pt x="345" y="536"/>
                  </a:moveTo>
                  <a:cubicBezTo>
                    <a:pt x="344" y="533"/>
                    <a:pt x="342" y="535"/>
                    <a:pt x="341" y="534"/>
                  </a:cubicBezTo>
                  <a:cubicBezTo>
                    <a:pt x="342" y="535"/>
                    <a:pt x="341" y="536"/>
                    <a:pt x="342" y="536"/>
                  </a:cubicBezTo>
                  <a:cubicBezTo>
                    <a:pt x="341" y="534"/>
                    <a:pt x="345" y="538"/>
                    <a:pt x="345" y="536"/>
                  </a:cubicBezTo>
                  <a:close/>
                  <a:moveTo>
                    <a:pt x="377" y="574"/>
                  </a:moveTo>
                  <a:cubicBezTo>
                    <a:pt x="376" y="574"/>
                    <a:pt x="377" y="576"/>
                    <a:pt x="375" y="576"/>
                  </a:cubicBezTo>
                  <a:cubicBezTo>
                    <a:pt x="378" y="580"/>
                    <a:pt x="377" y="575"/>
                    <a:pt x="379" y="577"/>
                  </a:cubicBezTo>
                  <a:cubicBezTo>
                    <a:pt x="380" y="578"/>
                    <a:pt x="378" y="579"/>
                    <a:pt x="379" y="580"/>
                  </a:cubicBezTo>
                  <a:cubicBezTo>
                    <a:pt x="382" y="579"/>
                    <a:pt x="377" y="575"/>
                    <a:pt x="377" y="574"/>
                  </a:cubicBezTo>
                  <a:close/>
                  <a:moveTo>
                    <a:pt x="464" y="692"/>
                  </a:moveTo>
                  <a:cubicBezTo>
                    <a:pt x="464" y="695"/>
                    <a:pt x="461" y="693"/>
                    <a:pt x="459" y="693"/>
                  </a:cubicBezTo>
                  <a:cubicBezTo>
                    <a:pt x="463" y="697"/>
                    <a:pt x="456" y="695"/>
                    <a:pt x="458" y="698"/>
                  </a:cubicBezTo>
                  <a:cubicBezTo>
                    <a:pt x="459" y="697"/>
                    <a:pt x="459" y="697"/>
                    <a:pt x="459" y="699"/>
                  </a:cubicBezTo>
                  <a:cubicBezTo>
                    <a:pt x="462" y="697"/>
                    <a:pt x="463" y="698"/>
                    <a:pt x="461" y="695"/>
                  </a:cubicBezTo>
                  <a:cubicBezTo>
                    <a:pt x="464" y="695"/>
                    <a:pt x="464" y="696"/>
                    <a:pt x="466" y="697"/>
                  </a:cubicBezTo>
                  <a:cubicBezTo>
                    <a:pt x="464" y="696"/>
                    <a:pt x="464" y="691"/>
                    <a:pt x="464" y="692"/>
                  </a:cubicBezTo>
                  <a:close/>
                  <a:moveTo>
                    <a:pt x="263" y="378"/>
                  </a:moveTo>
                  <a:cubicBezTo>
                    <a:pt x="261" y="376"/>
                    <a:pt x="264" y="376"/>
                    <a:pt x="263" y="374"/>
                  </a:cubicBezTo>
                  <a:cubicBezTo>
                    <a:pt x="261" y="376"/>
                    <a:pt x="259" y="375"/>
                    <a:pt x="257" y="375"/>
                  </a:cubicBezTo>
                  <a:cubicBezTo>
                    <a:pt x="257" y="376"/>
                    <a:pt x="258" y="378"/>
                    <a:pt x="260" y="378"/>
                  </a:cubicBezTo>
                  <a:cubicBezTo>
                    <a:pt x="259" y="377"/>
                    <a:pt x="258" y="376"/>
                    <a:pt x="259" y="376"/>
                  </a:cubicBezTo>
                  <a:cubicBezTo>
                    <a:pt x="260" y="376"/>
                    <a:pt x="261" y="377"/>
                    <a:pt x="263" y="378"/>
                  </a:cubicBezTo>
                  <a:close/>
                  <a:moveTo>
                    <a:pt x="283" y="385"/>
                  </a:moveTo>
                  <a:cubicBezTo>
                    <a:pt x="282" y="384"/>
                    <a:pt x="282" y="383"/>
                    <a:pt x="281" y="383"/>
                  </a:cubicBezTo>
                  <a:cubicBezTo>
                    <a:pt x="280" y="383"/>
                    <a:pt x="280" y="383"/>
                    <a:pt x="280" y="383"/>
                  </a:cubicBezTo>
                  <a:cubicBezTo>
                    <a:pt x="284" y="387"/>
                    <a:pt x="278" y="386"/>
                    <a:pt x="277" y="388"/>
                  </a:cubicBezTo>
                  <a:cubicBezTo>
                    <a:pt x="278" y="387"/>
                    <a:pt x="278" y="387"/>
                    <a:pt x="278" y="388"/>
                  </a:cubicBezTo>
                  <a:cubicBezTo>
                    <a:pt x="278" y="388"/>
                    <a:pt x="277" y="389"/>
                    <a:pt x="277" y="390"/>
                  </a:cubicBezTo>
                  <a:cubicBezTo>
                    <a:pt x="280" y="390"/>
                    <a:pt x="281" y="386"/>
                    <a:pt x="283" y="385"/>
                  </a:cubicBezTo>
                  <a:close/>
                  <a:moveTo>
                    <a:pt x="389" y="550"/>
                  </a:moveTo>
                  <a:cubicBezTo>
                    <a:pt x="387" y="548"/>
                    <a:pt x="386" y="548"/>
                    <a:pt x="385" y="547"/>
                  </a:cubicBezTo>
                  <a:cubicBezTo>
                    <a:pt x="386" y="551"/>
                    <a:pt x="383" y="548"/>
                    <a:pt x="382" y="548"/>
                  </a:cubicBezTo>
                  <a:cubicBezTo>
                    <a:pt x="382" y="550"/>
                    <a:pt x="385" y="549"/>
                    <a:pt x="384" y="552"/>
                  </a:cubicBezTo>
                  <a:cubicBezTo>
                    <a:pt x="384" y="551"/>
                    <a:pt x="383" y="550"/>
                    <a:pt x="383" y="550"/>
                  </a:cubicBezTo>
                  <a:cubicBezTo>
                    <a:pt x="387" y="554"/>
                    <a:pt x="386" y="550"/>
                    <a:pt x="389" y="550"/>
                  </a:cubicBezTo>
                  <a:close/>
                  <a:moveTo>
                    <a:pt x="367" y="517"/>
                  </a:moveTo>
                  <a:cubicBezTo>
                    <a:pt x="368" y="520"/>
                    <a:pt x="364" y="518"/>
                    <a:pt x="366" y="522"/>
                  </a:cubicBezTo>
                  <a:cubicBezTo>
                    <a:pt x="367" y="521"/>
                    <a:pt x="367" y="519"/>
                    <a:pt x="369" y="520"/>
                  </a:cubicBezTo>
                  <a:cubicBezTo>
                    <a:pt x="367" y="519"/>
                    <a:pt x="368" y="516"/>
                    <a:pt x="367" y="517"/>
                  </a:cubicBezTo>
                  <a:close/>
                  <a:moveTo>
                    <a:pt x="371" y="520"/>
                  </a:moveTo>
                  <a:cubicBezTo>
                    <a:pt x="371" y="521"/>
                    <a:pt x="376" y="520"/>
                    <a:pt x="375" y="518"/>
                  </a:cubicBezTo>
                  <a:cubicBezTo>
                    <a:pt x="372" y="517"/>
                    <a:pt x="372" y="521"/>
                    <a:pt x="370" y="519"/>
                  </a:cubicBezTo>
                  <a:cubicBezTo>
                    <a:pt x="371" y="522"/>
                    <a:pt x="370" y="523"/>
                    <a:pt x="371" y="526"/>
                  </a:cubicBezTo>
                  <a:cubicBezTo>
                    <a:pt x="373" y="524"/>
                    <a:pt x="373" y="524"/>
                    <a:pt x="373" y="524"/>
                  </a:cubicBezTo>
                  <a:cubicBezTo>
                    <a:pt x="373" y="523"/>
                    <a:pt x="370" y="521"/>
                    <a:pt x="371" y="520"/>
                  </a:cubicBezTo>
                  <a:close/>
                  <a:moveTo>
                    <a:pt x="398" y="551"/>
                  </a:moveTo>
                  <a:cubicBezTo>
                    <a:pt x="395" y="550"/>
                    <a:pt x="395" y="548"/>
                    <a:pt x="392" y="549"/>
                  </a:cubicBezTo>
                  <a:cubicBezTo>
                    <a:pt x="393" y="550"/>
                    <a:pt x="393" y="551"/>
                    <a:pt x="394" y="552"/>
                  </a:cubicBezTo>
                  <a:cubicBezTo>
                    <a:pt x="396" y="553"/>
                    <a:pt x="396" y="550"/>
                    <a:pt x="398" y="551"/>
                  </a:cubicBezTo>
                  <a:close/>
                  <a:moveTo>
                    <a:pt x="383" y="521"/>
                  </a:moveTo>
                  <a:cubicBezTo>
                    <a:pt x="382" y="520"/>
                    <a:pt x="383" y="519"/>
                    <a:pt x="383" y="518"/>
                  </a:cubicBezTo>
                  <a:cubicBezTo>
                    <a:pt x="381" y="518"/>
                    <a:pt x="382" y="520"/>
                    <a:pt x="380" y="518"/>
                  </a:cubicBezTo>
                  <a:cubicBezTo>
                    <a:pt x="380" y="518"/>
                    <a:pt x="380" y="517"/>
                    <a:pt x="379" y="517"/>
                  </a:cubicBezTo>
                  <a:cubicBezTo>
                    <a:pt x="379" y="518"/>
                    <a:pt x="380" y="523"/>
                    <a:pt x="381" y="522"/>
                  </a:cubicBezTo>
                  <a:cubicBezTo>
                    <a:pt x="380" y="520"/>
                    <a:pt x="383" y="521"/>
                    <a:pt x="383" y="521"/>
                  </a:cubicBezTo>
                  <a:close/>
                  <a:moveTo>
                    <a:pt x="405" y="538"/>
                  </a:moveTo>
                  <a:cubicBezTo>
                    <a:pt x="401" y="540"/>
                    <a:pt x="402" y="540"/>
                    <a:pt x="401" y="543"/>
                  </a:cubicBezTo>
                  <a:cubicBezTo>
                    <a:pt x="402" y="543"/>
                    <a:pt x="406" y="538"/>
                    <a:pt x="405" y="538"/>
                  </a:cubicBezTo>
                  <a:close/>
                  <a:moveTo>
                    <a:pt x="409" y="550"/>
                  </a:moveTo>
                  <a:cubicBezTo>
                    <a:pt x="409" y="548"/>
                    <a:pt x="407" y="545"/>
                    <a:pt x="406" y="545"/>
                  </a:cubicBezTo>
                  <a:cubicBezTo>
                    <a:pt x="406" y="546"/>
                    <a:pt x="408" y="550"/>
                    <a:pt x="408" y="550"/>
                  </a:cubicBezTo>
                  <a:cubicBezTo>
                    <a:pt x="408" y="549"/>
                    <a:pt x="409" y="549"/>
                    <a:pt x="409" y="550"/>
                  </a:cubicBezTo>
                  <a:close/>
                  <a:moveTo>
                    <a:pt x="415" y="535"/>
                  </a:moveTo>
                  <a:cubicBezTo>
                    <a:pt x="418" y="533"/>
                    <a:pt x="413" y="527"/>
                    <a:pt x="411" y="529"/>
                  </a:cubicBezTo>
                  <a:cubicBezTo>
                    <a:pt x="415" y="530"/>
                    <a:pt x="413" y="532"/>
                    <a:pt x="415" y="535"/>
                  </a:cubicBezTo>
                  <a:close/>
                  <a:moveTo>
                    <a:pt x="271" y="293"/>
                  </a:moveTo>
                  <a:cubicBezTo>
                    <a:pt x="271" y="291"/>
                    <a:pt x="274" y="292"/>
                    <a:pt x="274" y="289"/>
                  </a:cubicBezTo>
                  <a:cubicBezTo>
                    <a:pt x="281" y="284"/>
                    <a:pt x="268" y="290"/>
                    <a:pt x="271" y="291"/>
                  </a:cubicBezTo>
                  <a:cubicBezTo>
                    <a:pt x="268" y="291"/>
                    <a:pt x="266" y="290"/>
                    <a:pt x="265" y="294"/>
                  </a:cubicBezTo>
                  <a:cubicBezTo>
                    <a:pt x="268" y="295"/>
                    <a:pt x="269" y="293"/>
                    <a:pt x="269" y="292"/>
                  </a:cubicBezTo>
                  <a:cubicBezTo>
                    <a:pt x="269" y="292"/>
                    <a:pt x="270" y="293"/>
                    <a:pt x="271" y="293"/>
                  </a:cubicBezTo>
                  <a:close/>
                  <a:moveTo>
                    <a:pt x="427" y="531"/>
                  </a:moveTo>
                  <a:cubicBezTo>
                    <a:pt x="425" y="535"/>
                    <a:pt x="421" y="529"/>
                    <a:pt x="421" y="533"/>
                  </a:cubicBezTo>
                  <a:cubicBezTo>
                    <a:pt x="422" y="531"/>
                    <a:pt x="428" y="536"/>
                    <a:pt x="427" y="531"/>
                  </a:cubicBezTo>
                  <a:close/>
                  <a:moveTo>
                    <a:pt x="532" y="675"/>
                  </a:moveTo>
                  <a:cubicBezTo>
                    <a:pt x="530" y="676"/>
                    <a:pt x="535" y="680"/>
                    <a:pt x="533" y="681"/>
                  </a:cubicBezTo>
                  <a:cubicBezTo>
                    <a:pt x="534" y="681"/>
                    <a:pt x="534" y="681"/>
                    <a:pt x="535" y="681"/>
                  </a:cubicBezTo>
                  <a:cubicBezTo>
                    <a:pt x="534" y="678"/>
                    <a:pt x="533" y="674"/>
                    <a:pt x="529" y="672"/>
                  </a:cubicBezTo>
                  <a:cubicBezTo>
                    <a:pt x="529" y="673"/>
                    <a:pt x="527" y="674"/>
                    <a:pt x="528" y="676"/>
                  </a:cubicBezTo>
                  <a:cubicBezTo>
                    <a:pt x="530" y="675"/>
                    <a:pt x="530" y="674"/>
                    <a:pt x="532" y="675"/>
                  </a:cubicBezTo>
                  <a:close/>
                  <a:moveTo>
                    <a:pt x="603" y="671"/>
                  </a:moveTo>
                  <a:cubicBezTo>
                    <a:pt x="602" y="671"/>
                    <a:pt x="601" y="672"/>
                    <a:pt x="600" y="670"/>
                  </a:cubicBezTo>
                  <a:cubicBezTo>
                    <a:pt x="600" y="670"/>
                    <a:pt x="600" y="670"/>
                    <a:pt x="600" y="669"/>
                  </a:cubicBezTo>
                  <a:cubicBezTo>
                    <a:pt x="599" y="670"/>
                    <a:pt x="599" y="671"/>
                    <a:pt x="599" y="672"/>
                  </a:cubicBezTo>
                  <a:cubicBezTo>
                    <a:pt x="600" y="670"/>
                    <a:pt x="604" y="675"/>
                    <a:pt x="603" y="671"/>
                  </a:cubicBezTo>
                  <a:close/>
                  <a:moveTo>
                    <a:pt x="652" y="694"/>
                  </a:moveTo>
                  <a:cubicBezTo>
                    <a:pt x="653" y="698"/>
                    <a:pt x="650" y="697"/>
                    <a:pt x="648" y="697"/>
                  </a:cubicBezTo>
                  <a:cubicBezTo>
                    <a:pt x="649" y="699"/>
                    <a:pt x="648" y="701"/>
                    <a:pt x="646" y="699"/>
                  </a:cubicBezTo>
                  <a:cubicBezTo>
                    <a:pt x="647" y="705"/>
                    <a:pt x="649" y="699"/>
                    <a:pt x="653" y="698"/>
                  </a:cubicBezTo>
                  <a:cubicBezTo>
                    <a:pt x="653" y="700"/>
                    <a:pt x="653" y="698"/>
                    <a:pt x="654" y="700"/>
                  </a:cubicBezTo>
                  <a:cubicBezTo>
                    <a:pt x="658" y="696"/>
                    <a:pt x="663" y="691"/>
                    <a:pt x="665" y="690"/>
                  </a:cubicBezTo>
                  <a:cubicBezTo>
                    <a:pt x="660" y="689"/>
                    <a:pt x="657" y="700"/>
                    <a:pt x="652" y="695"/>
                  </a:cubicBezTo>
                  <a:cubicBezTo>
                    <a:pt x="652" y="695"/>
                    <a:pt x="652" y="694"/>
                    <a:pt x="652" y="694"/>
                  </a:cubicBezTo>
                  <a:close/>
                  <a:moveTo>
                    <a:pt x="367" y="240"/>
                  </a:moveTo>
                  <a:cubicBezTo>
                    <a:pt x="366" y="240"/>
                    <a:pt x="366" y="240"/>
                    <a:pt x="365" y="240"/>
                  </a:cubicBezTo>
                  <a:cubicBezTo>
                    <a:pt x="369" y="237"/>
                    <a:pt x="373" y="234"/>
                    <a:pt x="375" y="232"/>
                  </a:cubicBezTo>
                  <a:cubicBezTo>
                    <a:pt x="375" y="232"/>
                    <a:pt x="374" y="232"/>
                    <a:pt x="374" y="231"/>
                  </a:cubicBezTo>
                  <a:cubicBezTo>
                    <a:pt x="377" y="227"/>
                    <a:pt x="384" y="230"/>
                    <a:pt x="384" y="224"/>
                  </a:cubicBezTo>
                  <a:cubicBezTo>
                    <a:pt x="380" y="224"/>
                    <a:pt x="379" y="230"/>
                    <a:pt x="376" y="226"/>
                  </a:cubicBezTo>
                  <a:cubicBezTo>
                    <a:pt x="371" y="228"/>
                    <a:pt x="367" y="236"/>
                    <a:pt x="360" y="235"/>
                  </a:cubicBezTo>
                  <a:cubicBezTo>
                    <a:pt x="360" y="241"/>
                    <a:pt x="353" y="242"/>
                    <a:pt x="349" y="242"/>
                  </a:cubicBezTo>
                  <a:cubicBezTo>
                    <a:pt x="352" y="243"/>
                    <a:pt x="357" y="245"/>
                    <a:pt x="356" y="251"/>
                  </a:cubicBezTo>
                  <a:cubicBezTo>
                    <a:pt x="359" y="246"/>
                    <a:pt x="364" y="243"/>
                    <a:pt x="367" y="240"/>
                  </a:cubicBezTo>
                  <a:close/>
                  <a:moveTo>
                    <a:pt x="385" y="224"/>
                  </a:moveTo>
                  <a:cubicBezTo>
                    <a:pt x="387" y="225"/>
                    <a:pt x="388" y="223"/>
                    <a:pt x="390" y="224"/>
                  </a:cubicBezTo>
                  <a:cubicBezTo>
                    <a:pt x="386" y="218"/>
                    <a:pt x="395" y="223"/>
                    <a:pt x="392" y="218"/>
                  </a:cubicBezTo>
                  <a:cubicBezTo>
                    <a:pt x="389" y="221"/>
                    <a:pt x="386" y="221"/>
                    <a:pt x="384" y="221"/>
                  </a:cubicBezTo>
                  <a:cubicBezTo>
                    <a:pt x="384" y="221"/>
                    <a:pt x="383" y="220"/>
                    <a:pt x="383" y="221"/>
                  </a:cubicBezTo>
                  <a:cubicBezTo>
                    <a:pt x="384" y="223"/>
                    <a:pt x="385" y="222"/>
                    <a:pt x="385" y="224"/>
                  </a:cubicBezTo>
                  <a:close/>
                  <a:moveTo>
                    <a:pt x="783" y="685"/>
                  </a:moveTo>
                  <a:cubicBezTo>
                    <a:pt x="782" y="684"/>
                    <a:pt x="780" y="684"/>
                    <a:pt x="779" y="684"/>
                  </a:cubicBezTo>
                  <a:cubicBezTo>
                    <a:pt x="780" y="685"/>
                    <a:pt x="780" y="686"/>
                    <a:pt x="780" y="687"/>
                  </a:cubicBezTo>
                  <a:cubicBezTo>
                    <a:pt x="781" y="685"/>
                    <a:pt x="781" y="685"/>
                    <a:pt x="783" y="685"/>
                  </a:cubicBezTo>
                  <a:close/>
                  <a:moveTo>
                    <a:pt x="784" y="685"/>
                  </a:moveTo>
                  <a:cubicBezTo>
                    <a:pt x="786" y="684"/>
                    <a:pt x="784" y="682"/>
                    <a:pt x="784" y="681"/>
                  </a:cubicBezTo>
                  <a:cubicBezTo>
                    <a:pt x="783" y="681"/>
                    <a:pt x="780" y="681"/>
                    <a:pt x="782" y="682"/>
                  </a:cubicBezTo>
                  <a:cubicBezTo>
                    <a:pt x="784" y="681"/>
                    <a:pt x="783" y="684"/>
                    <a:pt x="784" y="685"/>
                  </a:cubicBezTo>
                  <a:close/>
                  <a:moveTo>
                    <a:pt x="463" y="170"/>
                  </a:moveTo>
                  <a:cubicBezTo>
                    <a:pt x="462" y="170"/>
                    <a:pt x="456" y="168"/>
                    <a:pt x="459" y="172"/>
                  </a:cubicBezTo>
                  <a:cubicBezTo>
                    <a:pt x="460" y="172"/>
                    <a:pt x="461" y="170"/>
                    <a:pt x="463" y="173"/>
                  </a:cubicBezTo>
                  <a:cubicBezTo>
                    <a:pt x="465" y="172"/>
                    <a:pt x="464" y="169"/>
                    <a:pt x="465" y="168"/>
                  </a:cubicBezTo>
                  <a:cubicBezTo>
                    <a:pt x="464" y="166"/>
                    <a:pt x="461" y="166"/>
                    <a:pt x="461" y="167"/>
                  </a:cubicBezTo>
                  <a:cubicBezTo>
                    <a:pt x="462" y="168"/>
                    <a:pt x="464" y="169"/>
                    <a:pt x="463" y="170"/>
                  </a:cubicBezTo>
                  <a:close/>
                  <a:moveTo>
                    <a:pt x="788" y="657"/>
                  </a:moveTo>
                  <a:cubicBezTo>
                    <a:pt x="785" y="650"/>
                    <a:pt x="785" y="656"/>
                    <a:pt x="783" y="651"/>
                  </a:cubicBezTo>
                  <a:cubicBezTo>
                    <a:pt x="781" y="653"/>
                    <a:pt x="787" y="656"/>
                    <a:pt x="788" y="657"/>
                  </a:cubicBezTo>
                  <a:close/>
                  <a:moveTo>
                    <a:pt x="474" y="159"/>
                  </a:moveTo>
                  <a:cubicBezTo>
                    <a:pt x="475" y="161"/>
                    <a:pt x="476" y="159"/>
                    <a:pt x="477" y="160"/>
                  </a:cubicBezTo>
                  <a:cubicBezTo>
                    <a:pt x="476" y="161"/>
                    <a:pt x="475" y="161"/>
                    <a:pt x="475" y="162"/>
                  </a:cubicBezTo>
                  <a:cubicBezTo>
                    <a:pt x="476" y="161"/>
                    <a:pt x="477" y="162"/>
                    <a:pt x="478" y="161"/>
                  </a:cubicBezTo>
                  <a:cubicBezTo>
                    <a:pt x="475" y="158"/>
                    <a:pt x="474" y="159"/>
                    <a:pt x="472" y="155"/>
                  </a:cubicBezTo>
                  <a:cubicBezTo>
                    <a:pt x="476" y="162"/>
                    <a:pt x="468" y="165"/>
                    <a:pt x="465" y="166"/>
                  </a:cubicBezTo>
                  <a:cubicBezTo>
                    <a:pt x="468" y="165"/>
                    <a:pt x="467" y="169"/>
                    <a:pt x="468" y="172"/>
                  </a:cubicBezTo>
                  <a:cubicBezTo>
                    <a:pt x="470" y="168"/>
                    <a:pt x="475" y="166"/>
                    <a:pt x="474" y="159"/>
                  </a:cubicBezTo>
                  <a:close/>
                  <a:moveTo>
                    <a:pt x="498" y="143"/>
                  </a:moveTo>
                  <a:cubicBezTo>
                    <a:pt x="497" y="143"/>
                    <a:pt x="495" y="141"/>
                    <a:pt x="493" y="141"/>
                  </a:cubicBezTo>
                  <a:cubicBezTo>
                    <a:pt x="495" y="144"/>
                    <a:pt x="498" y="144"/>
                    <a:pt x="498" y="143"/>
                  </a:cubicBezTo>
                  <a:close/>
                  <a:moveTo>
                    <a:pt x="826" y="575"/>
                  </a:moveTo>
                  <a:cubicBezTo>
                    <a:pt x="826" y="577"/>
                    <a:pt x="826" y="578"/>
                    <a:pt x="825" y="580"/>
                  </a:cubicBezTo>
                  <a:cubicBezTo>
                    <a:pt x="823" y="581"/>
                    <a:pt x="818" y="579"/>
                    <a:pt x="818" y="583"/>
                  </a:cubicBezTo>
                  <a:cubicBezTo>
                    <a:pt x="822" y="582"/>
                    <a:pt x="826" y="581"/>
                    <a:pt x="829" y="580"/>
                  </a:cubicBezTo>
                  <a:cubicBezTo>
                    <a:pt x="828" y="576"/>
                    <a:pt x="827" y="579"/>
                    <a:pt x="826" y="578"/>
                  </a:cubicBezTo>
                  <a:cubicBezTo>
                    <a:pt x="827" y="578"/>
                    <a:pt x="827" y="574"/>
                    <a:pt x="826" y="575"/>
                  </a:cubicBezTo>
                  <a:close/>
                  <a:moveTo>
                    <a:pt x="830" y="571"/>
                  </a:moveTo>
                  <a:cubicBezTo>
                    <a:pt x="828" y="573"/>
                    <a:pt x="830" y="574"/>
                    <a:pt x="831" y="577"/>
                  </a:cubicBezTo>
                  <a:cubicBezTo>
                    <a:pt x="831" y="575"/>
                    <a:pt x="831" y="573"/>
                    <a:pt x="830" y="571"/>
                  </a:cubicBezTo>
                  <a:close/>
                  <a:moveTo>
                    <a:pt x="828" y="522"/>
                  </a:moveTo>
                  <a:cubicBezTo>
                    <a:pt x="827" y="522"/>
                    <a:pt x="826" y="521"/>
                    <a:pt x="825" y="522"/>
                  </a:cubicBezTo>
                  <a:cubicBezTo>
                    <a:pt x="827" y="526"/>
                    <a:pt x="828" y="523"/>
                    <a:pt x="828" y="522"/>
                  </a:cubicBezTo>
                  <a:close/>
                  <a:moveTo>
                    <a:pt x="874" y="541"/>
                  </a:moveTo>
                  <a:cubicBezTo>
                    <a:pt x="876" y="541"/>
                    <a:pt x="880" y="540"/>
                    <a:pt x="877" y="536"/>
                  </a:cubicBezTo>
                  <a:cubicBezTo>
                    <a:pt x="873" y="536"/>
                    <a:pt x="872" y="536"/>
                    <a:pt x="869" y="539"/>
                  </a:cubicBezTo>
                  <a:cubicBezTo>
                    <a:pt x="871" y="539"/>
                    <a:pt x="873" y="537"/>
                    <a:pt x="874" y="541"/>
                  </a:cubicBezTo>
                  <a:close/>
                  <a:moveTo>
                    <a:pt x="903" y="531"/>
                  </a:moveTo>
                  <a:cubicBezTo>
                    <a:pt x="903" y="530"/>
                    <a:pt x="904" y="531"/>
                    <a:pt x="905" y="531"/>
                  </a:cubicBezTo>
                  <a:cubicBezTo>
                    <a:pt x="904" y="528"/>
                    <a:pt x="901" y="527"/>
                    <a:pt x="901" y="528"/>
                  </a:cubicBezTo>
                  <a:cubicBezTo>
                    <a:pt x="902" y="528"/>
                    <a:pt x="902" y="530"/>
                    <a:pt x="903" y="531"/>
                  </a:cubicBezTo>
                  <a:close/>
                  <a:moveTo>
                    <a:pt x="877" y="453"/>
                  </a:moveTo>
                  <a:cubicBezTo>
                    <a:pt x="876" y="455"/>
                    <a:pt x="873" y="453"/>
                    <a:pt x="874" y="456"/>
                  </a:cubicBezTo>
                  <a:cubicBezTo>
                    <a:pt x="876" y="457"/>
                    <a:pt x="877" y="454"/>
                    <a:pt x="877" y="453"/>
                  </a:cubicBezTo>
                  <a:close/>
                  <a:moveTo>
                    <a:pt x="679" y="131"/>
                  </a:moveTo>
                  <a:cubicBezTo>
                    <a:pt x="680" y="130"/>
                    <a:pt x="680" y="125"/>
                    <a:pt x="678" y="126"/>
                  </a:cubicBezTo>
                  <a:cubicBezTo>
                    <a:pt x="680" y="130"/>
                    <a:pt x="677" y="125"/>
                    <a:pt x="676" y="125"/>
                  </a:cubicBezTo>
                  <a:cubicBezTo>
                    <a:pt x="678" y="127"/>
                    <a:pt x="674" y="126"/>
                    <a:pt x="675" y="128"/>
                  </a:cubicBezTo>
                  <a:cubicBezTo>
                    <a:pt x="677" y="127"/>
                    <a:pt x="678" y="128"/>
                    <a:pt x="679" y="131"/>
                  </a:cubicBezTo>
                  <a:close/>
                  <a:moveTo>
                    <a:pt x="679" y="116"/>
                  </a:moveTo>
                  <a:cubicBezTo>
                    <a:pt x="677" y="114"/>
                    <a:pt x="679" y="112"/>
                    <a:pt x="677" y="112"/>
                  </a:cubicBezTo>
                  <a:cubicBezTo>
                    <a:pt x="676" y="114"/>
                    <a:pt x="673" y="116"/>
                    <a:pt x="674" y="119"/>
                  </a:cubicBezTo>
                  <a:cubicBezTo>
                    <a:pt x="676" y="117"/>
                    <a:pt x="675" y="113"/>
                    <a:pt x="679" y="116"/>
                  </a:cubicBezTo>
                  <a:close/>
                  <a:moveTo>
                    <a:pt x="895" y="443"/>
                  </a:moveTo>
                  <a:cubicBezTo>
                    <a:pt x="893" y="441"/>
                    <a:pt x="892" y="439"/>
                    <a:pt x="890" y="439"/>
                  </a:cubicBezTo>
                  <a:cubicBezTo>
                    <a:pt x="895" y="444"/>
                    <a:pt x="888" y="440"/>
                    <a:pt x="890" y="444"/>
                  </a:cubicBezTo>
                  <a:cubicBezTo>
                    <a:pt x="894" y="441"/>
                    <a:pt x="893" y="450"/>
                    <a:pt x="897" y="449"/>
                  </a:cubicBezTo>
                  <a:cubicBezTo>
                    <a:pt x="898" y="446"/>
                    <a:pt x="892" y="446"/>
                    <a:pt x="895" y="443"/>
                  </a:cubicBezTo>
                  <a:close/>
                  <a:moveTo>
                    <a:pt x="631" y="43"/>
                  </a:moveTo>
                  <a:cubicBezTo>
                    <a:pt x="631" y="44"/>
                    <a:pt x="630" y="44"/>
                    <a:pt x="630" y="43"/>
                  </a:cubicBezTo>
                  <a:cubicBezTo>
                    <a:pt x="630" y="43"/>
                    <a:pt x="631" y="42"/>
                    <a:pt x="631" y="42"/>
                  </a:cubicBezTo>
                  <a:cubicBezTo>
                    <a:pt x="630" y="43"/>
                    <a:pt x="628" y="41"/>
                    <a:pt x="627" y="43"/>
                  </a:cubicBezTo>
                  <a:cubicBezTo>
                    <a:pt x="629" y="45"/>
                    <a:pt x="629" y="46"/>
                    <a:pt x="629" y="47"/>
                  </a:cubicBezTo>
                  <a:cubicBezTo>
                    <a:pt x="631" y="46"/>
                    <a:pt x="629" y="44"/>
                    <a:pt x="631" y="44"/>
                  </a:cubicBezTo>
                  <a:cubicBezTo>
                    <a:pt x="631" y="44"/>
                    <a:pt x="632" y="44"/>
                    <a:pt x="631" y="43"/>
                  </a:cubicBezTo>
                  <a:close/>
                  <a:moveTo>
                    <a:pt x="694" y="109"/>
                  </a:moveTo>
                  <a:cubicBezTo>
                    <a:pt x="691" y="110"/>
                    <a:pt x="689" y="104"/>
                    <a:pt x="689" y="109"/>
                  </a:cubicBezTo>
                  <a:cubicBezTo>
                    <a:pt x="687" y="108"/>
                    <a:pt x="681" y="104"/>
                    <a:pt x="683" y="110"/>
                  </a:cubicBezTo>
                  <a:cubicBezTo>
                    <a:pt x="687" y="110"/>
                    <a:pt x="692" y="111"/>
                    <a:pt x="694" y="109"/>
                  </a:cubicBezTo>
                  <a:close/>
                  <a:moveTo>
                    <a:pt x="699" y="111"/>
                  </a:moveTo>
                  <a:cubicBezTo>
                    <a:pt x="699" y="112"/>
                    <a:pt x="700" y="115"/>
                    <a:pt x="698" y="114"/>
                  </a:cubicBezTo>
                  <a:cubicBezTo>
                    <a:pt x="697" y="111"/>
                    <a:pt x="700" y="111"/>
                    <a:pt x="697" y="108"/>
                  </a:cubicBezTo>
                  <a:cubicBezTo>
                    <a:pt x="698" y="108"/>
                    <a:pt x="698" y="108"/>
                    <a:pt x="699" y="108"/>
                  </a:cubicBezTo>
                  <a:cubicBezTo>
                    <a:pt x="699" y="106"/>
                    <a:pt x="698" y="106"/>
                    <a:pt x="697" y="104"/>
                  </a:cubicBezTo>
                  <a:cubicBezTo>
                    <a:pt x="697" y="107"/>
                    <a:pt x="693" y="106"/>
                    <a:pt x="696" y="109"/>
                  </a:cubicBezTo>
                  <a:cubicBezTo>
                    <a:pt x="695" y="109"/>
                    <a:pt x="694" y="109"/>
                    <a:pt x="693" y="107"/>
                  </a:cubicBezTo>
                  <a:cubicBezTo>
                    <a:pt x="693" y="107"/>
                    <a:pt x="694" y="106"/>
                    <a:pt x="694" y="105"/>
                  </a:cubicBezTo>
                  <a:cubicBezTo>
                    <a:pt x="693" y="104"/>
                    <a:pt x="692" y="106"/>
                    <a:pt x="691" y="105"/>
                  </a:cubicBezTo>
                  <a:cubicBezTo>
                    <a:pt x="691" y="104"/>
                    <a:pt x="689" y="102"/>
                    <a:pt x="691" y="101"/>
                  </a:cubicBezTo>
                  <a:cubicBezTo>
                    <a:pt x="692" y="106"/>
                    <a:pt x="696" y="103"/>
                    <a:pt x="698" y="103"/>
                  </a:cubicBezTo>
                  <a:cubicBezTo>
                    <a:pt x="699" y="102"/>
                    <a:pt x="698" y="102"/>
                    <a:pt x="697" y="102"/>
                  </a:cubicBezTo>
                  <a:cubicBezTo>
                    <a:pt x="697" y="99"/>
                    <a:pt x="701" y="103"/>
                    <a:pt x="702" y="102"/>
                  </a:cubicBezTo>
                  <a:cubicBezTo>
                    <a:pt x="702" y="104"/>
                    <a:pt x="702" y="106"/>
                    <a:pt x="704" y="105"/>
                  </a:cubicBezTo>
                  <a:cubicBezTo>
                    <a:pt x="704" y="107"/>
                    <a:pt x="703" y="108"/>
                    <a:pt x="702" y="109"/>
                  </a:cubicBezTo>
                  <a:cubicBezTo>
                    <a:pt x="702" y="110"/>
                    <a:pt x="703" y="110"/>
                    <a:pt x="704" y="111"/>
                  </a:cubicBezTo>
                  <a:cubicBezTo>
                    <a:pt x="704" y="111"/>
                    <a:pt x="705" y="109"/>
                    <a:pt x="706" y="111"/>
                  </a:cubicBezTo>
                  <a:cubicBezTo>
                    <a:pt x="707" y="110"/>
                    <a:pt x="708" y="110"/>
                    <a:pt x="708" y="109"/>
                  </a:cubicBezTo>
                  <a:cubicBezTo>
                    <a:pt x="709" y="110"/>
                    <a:pt x="711" y="111"/>
                    <a:pt x="712" y="112"/>
                  </a:cubicBezTo>
                  <a:cubicBezTo>
                    <a:pt x="712" y="114"/>
                    <a:pt x="710" y="114"/>
                    <a:pt x="709" y="114"/>
                  </a:cubicBezTo>
                  <a:cubicBezTo>
                    <a:pt x="708" y="110"/>
                    <a:pt x="708" y="114"/>
                    <a:pt x="706" y="112"/>
                  </a:cubicBezTo>
                  <a:cubicBezTo>
                    <a:pt x="707" y="115"/>
                    <a:pt x="708" y="114"/>
                    <a:pt x="709" y="116"/>
                  </a:cubicBezTo>
                  <a:cubicBezTo>
                    <a:pt x="708" y="117"/>
                    <a:pt x="706" y="116"/>
                    <a:pt x="705" y="115"/>
                  </a:cubicBezTo>
                  <a:cubicBezTo>
                    <a:pt x="705" y="114"/>
                    <a:pt x="705" y="113"/>
                    <a:pt x="705" y="113"/>
                  </a:cubicBezTo>
                  <a:cubicBezTo>
                    <a:pt x="703" y="111"/>
                    <a:pt x="701" y="111"/>
                    <a:pt x="699" y="111"/>
                  </a:cubicBezTo>
                  <a:close/>
                  <a:moveTo>
                    <a:pt x="701" y="110"/>
                  </a:moveTo>
                  <a:cubicBezTo>
                    <a:pt x="700" y="108"/>
                    <a:pt x="703" y="108"/>
                    <a:pt x="701" y="106"/>
                  </a:cubicBezTo>
                  <a:cubicBezTo>
                    <a:pt x="699" y="106"/>
                    <a:pt x="699" y="110"/>
                    <a:pt x="701" y="110"/>
                  </a:cubicBezTo>
                  <a:close/>
                  <a:moveTo>
                    <a:pt x="647" y="45"/>
                  </a:moveTo>
                  <a:cubicBezTo>
                    <a:pt x="647" y="44"/>
                    <a:pt x="649" y="43"/>
                    <a:pt x="647" y="42"/>
                  </a:cubicBezTo>
                  <a:cubicBezTo>
                    <a:pt x="646" y="42"/>
                    <a:pt x="646" y="39"/>
                    <a:pt x="644" y="39"/>
                  </a:cubicBezTo>
                  <a:cubicBezTo>
                    <a:pt x="646" y="43"/>
                    <a:pt x="641" y="40"/>
                    <a:pt x="641" y="42"/>
                  </a:cubicBezTo>
                  <a:cubicBezTo>
                    <a:pt x="644" y="42"/>
                    <a:pt x="646" y="42"/>
                    <a:pt x="647" y="45"/>
                  </a:cubicBezTo>
                  <a:close/>
                  <a:moveTo>
                    <a:pt x="917" y="454"/>
                  </a:moveTo>
                  <a:cubicBezTo>
                    <a:pt x="917" y="455"/>
                    <a:pt x="917" y="455"/>
                    <a:pt x="917" y="455"/>
                  </a:cubicBezTo>
                  <a:cubicBezTo>
                    <a:pt x="918" y="455"/>
                    <a:pt x="918" y="455"/>
                    <a:pt x="918" y="455"/>
                  </a:cubicBezTo>
                  <a:cubicBezTo>
                    <a:pt x="918" y="454"/>
                    <a:pt x="919" y="454"/>
                    <a:pt x="918" y="454"/>
                  </a:cubicBezTo>
                  <a:cubicBezTo>
                    <a:pt x="916" y="454"/>
                    <a:pt x="917" y="453"/>
                    <a:pt x="916" y="451"/>
                  </a:cubicBezTo>
                  <a:cubicBezTo>
                    <a:pt x="915" y="452"/>
                    <a:pt x="915" y="452"/>
                    <a:pt x="915" y="452"/>
                  </a:cubicBezTo>
                  <a:cubicBezTo>
                    <a:pt x="915" y="453"/>
                    <a:pt x="915" y="453"/>
                    <a:pt x="915" y="454"/>
                  </a:cubicBezTo>
                  <a:cubicBezTo>
                    <a:pt x="916" y="453"/>
                    <a:pt x="917" y="454"/>
                    <a:pt x="917" y="454"/>
                  </a:cubicBezTo>
                  <a:close/>
                  <a:moveTo>
                    <a:pt x="764" y="177"/>
                  </a:moveTo>
                  <a:cubicBezTo>
                    <a:pt x="763" y="178"/>
                    <a:pt x="758" y="175"/>
                    <a:pt x="760" y="179"/>
                  </a:cubicBezTo>
                  <a:cubicBezTo>
                    <a:pt x="762" y="181"/>
                    <a:pt x="760" y="176"/>
                    <a:pt x="762" y="178"/>
                  </a:cubicBezTo>
                  <a:cubicBezTo>
                    <a:pt x="762" y="180"/>
                    <a:pt x="762" y="181"/>
                    <a:pt x="761" y="182"/>
                  </a:cubicBezTo>
                  <a:cubicBezTo>
                    <a:pt x="761" y="182"/>
                    <a:pt x="760" y="181"/>
                    <a:pt x="760" y="181"/>
                  </a:cubicBezTo>
                  <a:cubicBezTo>
                    <a:pt x="762" y="183"/>
                    <a:pt x="761" y="184"/>
                    <a:pt x="762" y="184"/>
                  </a:cubicBezTo>
                  <a:cubicBezTo>
                    <a:pt x="762" y="181"/>
                    <a:pt x="765" y="179"/>
                    <a:pt x="764" y="177"/>
                  </a:cubicBezTo>
                  <a:close/>
                  <a:moveTo>
                    <a:pt x="925" y="429"/>
                  </a:moveTo>
                  <a:cubicBezTo>
                    <a:pt x="927" y="432"/>
                    <a:pt x="928" y="430"/>
                    <a:pt x="930" y="430"/>
                  </a:cubicBezTo>
                  <a:cubicBezTo>
                    <a:pt x="930" y="429"/>
                    <a:pt x="929" y="428"/>
                    <a:pt x="929" y="427"/>
                  </a:cubicBezTo>
                  <a:cubicBezTo>
                    <a:pt x="930" y="426"/>
                    <a:pt x="931" y="427"/>
                    <a:pt x="930" y="426"/>
                  </a:cubicBezTo>
                  <a:cubicBezTo>
                    <a:pt x="928" y="427"/>
                    <a:pt x="925" y="423"/>
                    <a:pt x="926" y="421"/>
                  </a:cubicBezTo>
                  <a:cubicBezTo>
                    <a:pt x="925" y="422"/>
                    <a:pt x="920" y="421"/>
                    <a:pt x="921" y="422"/>
                  </a:cubicBezTo>
                  <a:cubicBezTo>
                    <a:pt x="924" y="421"/>
                    <a:pt x="924" y="424"/>
                    <a:pt x="926" y="426"/>
                  </a:cubicBezTo>
                  <a:cubicBezTo>
                    <a:pt x="924" y="426"/>
                    <a:pt x="928" y="428"/>
                    <a:pt x="925" y="429"/>
                  </a:cubicBezTo>
                  <a:close/>
                  <a:moveTo>
                    <a:pt x="755" y="115"/>
                  </a:moveTo>
                  <a:cubicBezTo>
                    <a:pt x="757" y="113"/>
                    <a:pt x="761" y="112"/>
                    <a:pt x="759" y="109"/>
                  </a:cubicBezTo>
                  <a:cubicBezTo>
                    <a:pt x="758" y="111"/>
                    <a:pt x="755" y="111"/>
                    <a:pt x="755" y="114"/>
                  </a:cubicBezTo>
                  <a:cubicBezTo>
                    <a:pt x="753" y="113"/>
                    <a:pt x="751" y="109"/>
                    <a:pt x="751" y="107"/>
                  </a:cubicBezTo>
                  <a:cubicBezTo>
                    <a:pt x="749" y="108"/>
                    <a:pt x="746" y="109"/>
                    <a:pt x="746" y="113"/>
                  </a:cubicBezTo>
                  <a:cubicBezTo>
                    <a:pt x="749" y="107"/>
                    <a:pt x="752" y="110"/>
                    <a:pt x="755" y="115"/>
                  </a:cubicBezTo>
                  <a:close/>
                  <a:moveTo>
                    <a:pt x="793" y="151"/>
                  </a:moveTo>
                  <a:cubicBezTo>
                    <a:pt x="791" y="153"/>
                    <a:pt x="791" y="152"/>
                    <a:pt x="789" y="152"/>
                  </a:cubicBezTo>
                  <a:cubicBezTo>
                    <a:pt x="791" y="154"/>
                    <a:pt x="794" y="153"/>
                    <a:pt x="793" y="151"/>
                  </a:cubicBezTo>
                  <a:close/>
                  <a:moveTo>
                    <a:pt x="801" y="151"/>
                  </a:moveTo>
                  <a:cubicBezTo>
                    <a:pt x="801" y="150"/>
                    <a:pt x="801" y="150"/>
                    <a:pt x="801" y="150"/>
                  </a:cubicBezTo>
                  <a:cubicBezTo>
                    <a:pt x="802" y="149"/>
                    <a:pt x="802" y="149"/>
                    <a:pt x="801" y="149"/>
                  </a:cubicBezTo>
                  <a:cubicBezTo>
                    <a:pt x="799" y="147"/>
                    <a:pt x="799" y="148"/>
                    <a:pt x="798" y="148"/>
                  </a:cubicBezTo>
                  <a:cubicBezTo>
                    <a:pt x="797" y="147"/>
                    <a:pt x="798" y="147"/>
                    <a:pt x="798" y="146"/>
                  </a:cubicBezTo>
                  <a:cubicBezTo>
                    <a:pt x="797" y="146"/>
                    <a:pt x="796" y="145"/>
                    <a:pt x="795" y="143"/>
                  </a:cubicBezTo>
                  <a:cubicBezTo>
                    <a:pt x="792" y="143"/>
                    <a:pt x="789" y="145"/>
                    <a:pt x="785" y="146"/>
                  </a:cubicBezTo>
                  <a:cubicBezTo>
                    <a:pt x="787" y="148"/>
                    <a:pt x="788" y="146"/>
                    <a:pt x="790" y="149"/>
                  </a:cubicBezTo>
                  <a:cubicBezTo>
                    <a:pt x="789" y="150"/>
                    <a:pt x="788" y="148"/>
                    <a:pt x="787" y="149"/>
                  </a:cubicBezTo>
                  <a:cubicBezTo>
                    <a:pt x="787" y="150"/>
                    <a:pt x="788" y="151"/>
                    <a:pt x="789" y="152"/>
                  </a:cubicBezTo>
                  <a:cubicBezTo>
                    <a:pt x="790" y="151"/>
                    <a:pt x="790" y="149"/>
                    <a:pt x="792" y="148"/>
                  </a:cubicBezTo>
                  <a:cubicBezTo>
                    <a:pt x="793" y="148"/>
                    <a:pt x="794" y="152"/>
                    <a:pt x="795" y="151"/>
                  </a:cubicBezTo>
                  <a:cubicBezTo>
                    <a:pt x="795" y="150"/>
                    <a:pt x="796" y="150"/>
                    <a:pt x="797" y="151"/>
                  </a:cubicBezTo>
                  <a:cubicBezTo>
                    <a:pt x="795" y="152"/>
                    <a:pt x="795" y="153"/>
                    <a:pt x="795" y="154"/>
                  </a:cubicBezTo>
                  <a:cubicBezTo>
                    <a:pt x="797" y="153"/>
                    <a:pt x="798" y="147"/>
                    <a:pt x="801" y="151"/>
                  </a:cubicBezTo>
                  <a:close/>
                  <a:moveTo>
                    <a:pt x="764" y="92"/>
                  </a:moveTo>
                  <a:cubicBezTo>
                    <a:pt x="763" y="89"/>
                    <a:pt x="768" y="86"/>
                    <a:pt x="763" y="90"/>
                  </a:cubicBezTo>
                  <a:cubicBezTo>
                    <a:pt x="762" y="90"/>
                    <a:pt x="761" y="95"/>
                    <a:pt x="762" y="93"/>
                  </a:cubicBezTo>
                  <a:cubicBezTo>
                    <a:pt x="762" y="92"/>
                    <a:pt x="763" y="92"/>
                    <a:pt x="764" y="92"/>
                  </a:cubicBezTo>
                  <a:close/>
                  <a:moveTo>
                    <a:pt x="812" y="148"/>
                  </a:moveTo>
                  <a:cubicBezTo>
                    <a:pt x="815" y="149"/>
                    <a:pt x="815" y="143"/>
                    <a:pt x="818" y="146"/>
                  </a:cubicBezTo>
                  <a:cubicBezTo>
                    <a:pt x="818" y="145"/>
                    <a:pt x="819" y="144"/>
                    <a:pt x="819" y="143"/>
                  </a:cubicBezTo>
                  <a:cubicBezTo>
                    <a:pt x="817" y="141"/>
                    <a:pt x="813" y="149"/>
                    <a:pt x="812" y="143"/>
                  </a:cubicBezTo>
                  <a:cubicBezTo>
                    <a:pt x="810" y="144"/>
                    <a:pt x="809" y="147"/>
                    <a:pt x="810" y="145"/>
                  </a:cubicBezTo>
                  <a:cubicBezTo>
                    <a:pt x="812" y="145"/>
                    <a:pt x="811" y="147"/>
                    <a:pt x="812" y="148"/>
                  </a:cubicBezTo>
                  <a:close/>
                  <a:moveTo>
                    <a:pt x="928" y="242"/>
                  </a:moveTo>
                  <a:cubicBezTo>
                    <a:pt x="928" y="243"/>
                    <a:pt x="928" y="244"/>
                    <a:pt x="929" y="243"/>
                  </a:cubicBezTo>
                  <a:cubicBezTo>
                    <a:pt x="929" y="242"/>
                    <a:pt x="930" y="242"/>
                    <a:pt x="930" y="241"/>
                  </a:cubicBezTo>
                  <a:cubicBezTo>
                    <a:pt x="928" y="240"/>
                    <a:pt x="925" y="242"/>
                    <a:pt x="927" y="243"/>
                  </a:cubicBezTo>
                  <a:cubicBezTo>
                    <a:pt x="927" y="243"/>
                    <a:pt x="927" y="242"/>
                    <a:pt x="928" y="242"/>
                  </a:cubicBezTo>
                  <a:close/>
                  <a:moveTo>
                    <a:pt x="849" y="100"/>
                  </a:moveTo>
                  <a:cubicBezTo>
                    <a:pt x="847" y="100"/>
                    <a:pt x="848" y="99"/>
                    <a:pt x="846" y="97"/>
                  </a:cubicBezTo>
                  <a:cubicBezTo>
                    <a:pt x="844" y="97"/>
                    <a:pt x="848" y="100"/>
                    <a:pt x="846" y="100"/>
                  </a:cubicBezTo>
                  <a:cubicBezTo>
                    <a:pt x="846" y="99"/>
                    <a:pt x="845" y="102"/>
                    <a:pt x="844" y="99"/>
                  </a:cubicBezTo>
                  <a:cubicBezTo>
                    <a:pt x="842" y="97"/>
                    <a:pt x="845" y="97"/>
                    <a:pt x="844" y="95"/>
                  </a:cubicBezTo>
                  <a:cubicBezTo>
                    <a:pt x="842" y="94"/>
                    <a:pt x="841" y="97"/>
                    <a:pt x="839" y="96"/>
                  </a:cubicBezTo>
                  <a:cubicBezTo>
                    <a:pt x="842" y="99"/>
                    <a:pt x="834" y="102"/>
                    <a:pt x="836" y="108"/>
                  </a:cubicBezTo>
                  <a:cubicBezTo>
                    <a:pt x="841" y="107"/>
                    <a:pt x="844" y="104"/>
                    <a:pt x="848" y="103"/>
                  </a:cubicBezTo>
                  <a:cubicBezTo>
                    <a:pt x="848" y="102"/>
                    <a:pt x="847" y="100"/>
                    <a:pt x="848" y="100"/>
                  </a:cubicBezTo>
                  <a:cubicBezTo>
                    <a:pt x="849" y="100"/>
                    <a:pt x="849" y="100"/>
                    <a:pt x="849" y="100"/>
                  </a:cubicBezTo>
                  <a:close/>
                  <a:moveTo>
                    <a:pt x="855" y="105"/>
                  </a:moveTo>
                  <a:cubicBezTo>
                    <a:pt x="856" y="106"/>
                    <a:pt x="858" y="108"/>
                    <a:pt x="857" y="106"/>
                  </a:cubicBezTo>
                  <a:cubicBezTo>
                    <a:pt x="857" y="105"/>
                    <a:pt x="856" y="106"/>
                    <a:pt x="855" y="104"/>
                  </a:cubicBezTo>
                  <a:cubicBezTo>
                    <a:pt x="854" y="105"/>
                    <a:pt x="855" y="106"/>
                    <a:pt x="854" y="106"/>
                  </a:cubicBezTo>
                  <a:cubicBezTo>
                    <a:pt x="855" y="107"/>
                    <a:pt x="854" y="108"/>
                    <a:pt x="854" y="109"/>
                  </a:cubicBezTo>
                  <a:cubicBezTo>
                    <a:pt x="856" y="110"/>
                    <a:pt x="855" y="107"/>
                    <a:pt x="855" y="105"/>
                  </a:cubicBezTo>
                  <a:close/>
                  <a:moveTo>
                    <a:pt x="921" y="15"/>
                  </a:moveTo>
                  <a:cubicBezTo>
                    <a:pt x="920" y="13"/>
                    <a:pt x="919" y="14"/>
                    <a:pt x="918" y="13"/>
                  </a:cubicBezTo>
                  <a:cubicBezTo>
                    <a:pt x="918" y="10"/>
                    <a:pt x="921" y="11"/>
                    <a:pt x="922" y="9"/>
                  </a:cubicBezTo>
                  <a:cubicBezTo>
                    <a:pt x="919" y="8"/>
                    <a:pt x="917" y="7"/>
                    <a:pt x="914" y="6"/>
                  </a:cubicBezTo>
                  <a:cubicBezTo>
                    <a:pt x="913" y="4"/>
                    <a:pt x="913" y="3"/>
                    <a:pt x="912" y="1"/>
                  </a:cubicBezTo>
                  <a:cubicBezTo>
                    <a:pt x="904" y="1"/>
                    <a:pt x="889" y="0"/>
                    <a:pt x="893" y="13"/>
                  </a:cubicBezTo>
                  <a:cubicBezTo>
                    <a:pt x="902" y="20"/>
                    <a:pt x="911" y="13"/>
                    <a:pt x="921" y="15"/>
                  </a:cubicBezTo>
                  <a:close/>
                  <a:moveTo>
                    <a:pt x="928" y="17"/>
                  </a:moveTo>
                  <a:cubicBezTo>
                    <a:pt x="929" y="15"/>
                    <a:pt x="931" y="17"/>
                    <a:pt x="932" y="15"/>
                  </a:cubicBezTo>
                  <a:cubicBezTo>
                    <a:pt x="929" y="12"/>
                    <a:pt x="927" y="12"/>
                    <a:pt x="925" y="10"/>
                  </a:cubicBezTo>
                  <a:cubicBezTo>
                    <a:pt x="925" y="11"/>
                    <a:pt x="923" y="12"/>
                    <a:pt x="922" y="14"/>
                  </a:cubicBezTo>
                  <a:cubicBezTo>
                    <a:pt x="923" y="15"/>
                    <a:pt x="925" y="16"/>
                    <a:pt x="926" y="15"/>
                  </a:cubicBezTo>
                  <a:cubicBezTo>
                    <a:pt x="926" y="14"/>
                    <a:pt x="925" y="12"/>
                    <a:pt x="927" y="11"/>
                  </a:cubicBezTo>
                  <a:cubicBezTo>
                    <a:pt x="929" y="14"/>
                    <a:pt x="929" y="15"/>
                    <a:pt x="928" y="17"/>
                  </a:cubicBezTo>
                  <a:close/>
                  <a:moveTo>
                    <a:pt x="242" y="891"/>
                  </a:moveTo>
                  <a:cubicBezTo>
                    <a:pt x="242" y="891"/>
                    <a:pt x="241" y="889"/>
                    <a:pt x="241" y="889"/>
                  </a:cubicBezTo>
                  <a:cubicBezTo>
                    <a:pt x="242" y="889"/>
                    <a:pt x="243" y="889"/>
                    <a:pt x="244" y="891"/>
                  </a:cubicBezTo>
                  <a:cubicBezTo>
                    <a:pt x="246" y="893"/>
                    <a:pt x="242" y="893"/>
                    <a:pt x="244" y="895"/>
                  </a:cubicBezTo>
                  <a:cubicBezTo>
                    <a:pt x="249" y="883"/>
                    <a:pt x="265" y="896"/>
                    <a:pt x="269" y="885"/>
                  </a:cubicBezTo>
                  <a:cubicBezTo>
                    <a:pt x="270" y="886"/>
                    <a:pt x="271" y="887"/>
                    <a:pt x="272" y="887"/>
                  </a:cubicBezTo>
                  <a:cubicBezTo>
                    <a:pt x="271" y="882"/>
                    <a:pt x="278" y="886"/>
                    <a:pt x="277" y="881"/>
                  </a:cubicBezTo>
                  <a:cubicBezTo>
                    <a:pt x="279" y="885"/>
                    <a:pt x="282" y="881"/>
                    <a:pt x="283" y="879"/>
                  </a:cubicBezTo>
                  <a:cubicBezTo>
                    <a:pt x="289" y="882"/>
                    <a:pt x="292" y="875"/>
                    <a:pt x="298" y="876"/>
                  </a:cubicBezTo>
                  <a:cubicBezTo>
                    <a:pt x="298" y="875"/>
                    <a:pt x="299" y="874"/>
                    <a:pt x="298" y="872"/>
                  </a:cubicBezTo>
                  <a:cubicBezTo>
                    <a:pt x="300" y="876"/>
                    <a:pt x="301" y="874"/>
                    <a:pt x="299" y="872"/>
                  </a:cubicBezTo>
                  <a:cubicBezTo>
                    <a:pt x="300" y="871"/>
                    <a:pt x="300" y="871"/>
                    <a:pt x="300" y="870"/>
                  </a:cubicBezTo>
                  <a:cubicBezTo>
                    <a:pt x="302" y="872"/>
                    <a:pt x="301" y="873"/>
                    <a:pt x="303" y="873"/>
                  </a:cubicBezTo>
                  <a:cubicBezTo>
                    <a:pt x="304" y="873"/>
                    <a:pt x="301" y="869"/>
                    <a:pt x="304" y="872"/>
                  </a:cubicBezTo>
                  <a:cubicBezTo>
                    <a:pt x="305" y="871"/>
                    <a:pt x="305" y="868"/>
                    <a:pt x="303" y="867"/>
                  </a:cubicBezTo>
                  <a:cubicBezTo>
                    <a:pt x="302" y="868"/>
                    <a:pt x="303" y="869"/>
                    <a:pt x="303" y="870"/>
                  </a:cubicBezTo>
                  <a:cubicBezTo>
                    <a:pt x="301" y="867"/>
                    <a:pt x="296" y="865"/>
                    <a:pt x="297" y="869"/>
                  </a:cubicBezTo>
                  <a:cubicBezTo>
                    <a:pt x="292" y="866"/>
                    <a:pt x="284" y="865"/>
                    <a:pt x="280" y="871"/>
                  </a:cubicBezTo>
                  <a:cubicBezTo>
                    <a:pt x="276" y="871"/>
                    <a:pt x="269" y="869"/>
                    <a:pt x="268" y="874"/>
                  </a:cubicBezTo>
                  <a:cubicBezTo>
                    <a:pt x="266" y="872"/>
                    <a:pt x="264" y="876"/>
                    <a:pt x="262" y="875"/>
                  </a:cubicBezTo>
                  <a:cubicBezTo>
                    <a:pt x="263" y="876"/>
                    <a:pt x="263" y="877"/>
                    <a:pt x="262" y="878"/>
                  </a:cubicBezTo>
                  <a:cubicBezTo>
                    <a:pt x="253" y="878"/>
                    <a:pt x="248" y="885"/>
                    <a:pt x="238" y="886"/>
                  </a:cubicBezTo>
                  <a:cubicBezTo>
                    <a:pt x="240" y="890"/>
                    <a:pt x="235" y="889"/>
                    <a:pt x="235" y="891"/>
                  </a:cubicBezTo>
                  <a:cubicBezTo>
                    <a:pt x="238" y="890"/>
                    <a:pt x="240" y="892"/>
                    <a:pt x="242" y="891"/>
                  </a:cubicBezTo>
                  <a:close/>
                  <a:moveTo>
                    <a:pt x="133" y="564"/>
                  </a:moveTo>
                  <a:cubicBezTo>
                    <a:pt x="134" y="563"/>
                    <a:pt x="135" y="563"/>
                    <a:pt x="136" y="562"/>
                  </a:cubicBezTo>
                  <a:cubicBezTo>
                    <a:pt x="135" y="560"/>
                    <a:pt x="134" y="560"/>
                    <a:pt x="134" y="558"/>
                  </a:cubicBezTo>
                  <a:cubicBezTo>
                    <a:pt x="135" y="558"/>
                    <a:pt x="136" y="559"/>
                    <a:pt x="137" y="560"/>
                  </a:cubicBezTo>
                  <a:cubicBezTo>
                    <a:pt x="138" y="559"/>
                    <a:pt x="140" y="557"/>
                    <a:pt x="138" y="555"/>
                  </a:cubicBezTo>
                  <a:cubicBezTo>
                    <a:pt x="136" y="557"/>
                    <a:pt x="132" y="555"/>
                    <a:pt x="131" y="559"/>
                  </a:cubicBezTo>
                  <a:cubicBezTo>
                    <a:pt x="132" y="561"/>
                    <a:pt x="132" y="561"/>
                    <a:pt x="133" y="564"/>
                  </a:cubicBezTo>
                  <a:close/>
                  <a:moveTo>
                    <a:pt x="180" y="597"/>
                  </a:moveTo>
                  <a:cubicBezTo>
                    <a:pt x="178" y="594"/>
                    <a:pt x="176" y="594"/>
                    <a:pt x="175" y="592"/>
                  </a:cubicBezTo>
                  <a:cubicBezTo>
                    <a:pt x="174" y="593"/>
                    <a:pt x="172" y="593"/>
                    <a:pt x="173" y="595"/>
                  </a:cubicBezTo>
                  <a:cubicBezTo>
                    <a:pt x="173" y="594"/>
                    <a:pt x="174" y="595"/>
                    <a:pt x="174" y="595"/>
                  </a:cubicBezTo>
                  <a:cubicBezTo>
                    <a:pt x="173" y="596"/>
                    <a:pt x="173" y="596"/>
                    <a:pt x="173" y="597"/>
                  </a:cubicBezTo>
                  <a:cubicBezTo>
                    <a:pt x="176" y="595"/>
                    <a:pt x="177" y="598"/>
                    <a:pt x="180" y="597"/>
                  </a:cubicBezTo>
                  <a:close/>
                  <a:moveTo>
                    <a:pt x="193" y="583"/>
                  </a:moveTo>
                  <a:cubicBezTo>
                    <a:pt x="192" y="582"/>
                    <a:pt x="193" y="578"/>
                    <a:pt x="196" y="579"/>
                  </a:cubicBezTo>
                  <a:cubicBezTo>
                    <a:pt x="196" y="577"/>
                    <a:pt x="193" y="576"/>
                    <a:pt x="194" y="575"/>
                  </a:cubicBezTo>
                  <a:cubicBezTo>
                    <a:pt x="196" y="573"/>
                    <a:pt x="198" y="575"/>
                    <a:pt x="198" y="577"/>
                  </a:cubicBezTo>
                  <a:cubicBezTo>
                    <a:pt x="198" y="575"/>
                    <a:pt x="199" y="573"/>
                    <a:pt x="197" y="569"/>
                  </a:cubicBezTo>
                  <a:cubicBezTo>
                    <a:pt x="195" y="570"/>
                    <a:pt x="198" y="573"/>
                    <a:pt x="197" y="574"/>
                  </a:cubicBezTo>
                  <a:cubicBezTo>
                    <a:pt x="193" y="572"/>
                    <a:pt x="193" y="576"/>
                    <a:pt x="193" y="578"/>
                  </a:cubicBezTo>
                  <a:cubicBezTo>
                    <a:pt x="192" y="578"/>
                    <a:pt x="192" y="577"/>
                    <a:pt x="191" y="577"/>
                  </a:cubicBezTo>
                  <a:cubicBezTo>
                    <a:pt x="191" y="575"/>
                    <a:pt x="193" y="575"/>
                    <a:pt x="191" y="573"/>
                  </a:cubicBezTo>
                  <a:cubicBezTo>
                    <a:pt x="189" y="576"/>
                    <a:pt x="188" y="576"/>
                    <a:pt x="185" y="577"/>
                  </a:cubicBezTo>
                  <a:cubicBezTo>
                    <a:pt x="189" y="579"/>
                    <a:pt x="187" y="582"/>
                    <a:pt x="189" y="584"/>
                  </a:cubicBezTo>
                  <a:cubicBezTo>
                    <a:pt x="189" y="581"/>
                    <a:pt x="194" y="586"/>
                    <a:pt x="193" y="583"/>
                  </a:cubicBezTo>
                  <a:close/>
                  <a:moveTo>
                    <a:pt x="178" y="561"/>
                  </a:moveTo>
                  <a:cubicBezTo>
                    <a:pt x="180" y="562"/>
                    <a:pt x="180" y="561"/>
                    <a:pt x="181" y="559"/>
                  </a:cubicBezTo>
                  <a:cubicBezTo>
                    <a:pt x="182" y="561"/>
                    <a:pt x="182" y="562"/>
                    <a:pt x="182" y="563"/>
                  </a:cubicBezTo>
                  <a:cubicBezTo>
                    <a:pt x="183" y="560"/>
                    <a:pt x="186" y="558"/>
                    <a:pt x="184" y="554"/>
                  </a:cubicBezTo>
                  <a:cubicBezTo>
                    <a:pt x="185" y="555"/>
                    <a:pt x="186" y="556"/>
                    <a:pt x="187" y="555"/>
                  </a:cubicBezTo>
                  <a:cubicBezTo>
                    <a:pt x="182" y="550"/>
                    <a:pt x="179" y="557"/>
                    <a:pt x="175" y="559"/>
                  </a:cubicBezTo>
                  <a:cubicBezTo>
                    <a:pt x="175" y="558"/>
                    <a:pt x="178" y="560"/>
                    <a:pt x="177" y="560"/>
                  </a:cubicBezTo>
                  <a:cubicBezTo>
                    <a:pt x="173" y="559"/>
                    <a:pt x="172" y="566"/>
                    <a:pt x="170" y="567"/>
                  </a:cubicBezTo>
                  <a:cubicBezTo>
                    <a:pt x="173" y="566"/>
                    <a:pt x="177" y="564"/>
                    <a:pt x="178" y="561"/>
                  </a:cubicBezTo>
                  <a:close/>
                  <a:moveTo>
                    <a:pt x="786" y="675"/>
                  </a:moveTo>
                  <a:cubicBezTo>
                    <a:pt x="789" y="675"/>
                    <a:pt x="789" y="677"/>
                    <a:pt x="793" y="676"/>
                  </a:cubicBezTo>
                  <a:cubicBezTo>
                    <a:pt x="795" y="678"/>
                    <a:pt x="791" y="680"/>
                    <a:pt x="795" y="681"/>
                  </a:cubicBezTo>
                  <a:cubicBezTo>
                    <a:pt x="794" y="678"/>
                    <a:pt x="798" y="674"/>
                    <a:pt x="794" y="675"/>
                  </a:cubicBezTo>
                  <a:cubicBezTo>
                    <a:pt x="800" y="673"/>
                    <a:pt x="797" y="669"/>
                    <a:pt x="798" y="664"/>
                  </a:cubicBezTo>
                  <a:cubicBezTo>
                    <a:pt x="797" y="666"/>
                    <a:pt x="795" y="666"/>
                    <a:pt x="794" y="666"/>
                  </a:cubicBezTo>
                  <a:cubicBezTo>
                    <a:pt x="791" y="661"/>
                    <a:pt x="797" y="663"/>
                    <a:pt x="797" y="661"/>
                  </a:cubicBezTo>
                  <a:cubicBezTo>
                    <a:pt x="797" y="661"/>
                    <a:pt x="794" y="657"/>
                    <a:pt x="796" y="656"/>
                  </a:cubicBezTo>
                  <a:cubicBezTo>
                    <a:pt x="794" y="656"/>
                    <a:pt x="791" y="649"/>
                    <a:pt x="789" y="654"/>
                  </a:cubicBezTo>
                  <a:cubicBezTo>
                    <a:pt x="790" y="654"/>
                    <a:pt x="791" y="654"/>
                    <a:pt x="792" y="655"/>
                  </a:cubicBezTo>
                  <a:cubicBezTo>
                    <a:pt x="793" y="660"/>
                    <a:pt x="788" y="657"/>
                    <a:pt x="788" y="662"/>
                  </a:cubicBezTo>
                  <a:cubicBezTo>
                    <a:pt x="787" y="661"/>
                    <a:pt x="788" y="659"/>
                    <a:pt x="786" y="661"/>
                  </a:cubicBezTo>
                  <a:cubicBezTo>
                    <a:pt x="786" y="662"/>
                    <a:pt x="787" y="662"/>
                    <a:pt x="788" y="664"/>
                  </a:cubicBezTo>
                  <a:cubicBezTo>
                    <a:pt x="785" y="664"/>
                    <a:pt x="788" y="667"/>
                    <a:pt x="789" y="666"/>
                  </a:cubicBezTo>
                  <a:cubicBezTo>
                    <a:pt x="788" y="670"/>
                    <a:pt x="786" y="671"/>
                    <a:pt x="786" y="675"/>
                  </a:cubicBezTo>
                  <a:close/>
                  <a:moveTo>
                    <a:pt x="807" y="580"/>
                  </a:moveTo>
                  <a:cubicBezTo>
                    <a:pt x="804" y="582"/>
                    <a:pt x="804" y="582"/>
                    <a:pt x="804" y="582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4"/>
                    <a:pt x="808" y="583"/>
                    <a:pt x="807" y="580"/>
                  </a:cubicBezTo>
                  <a:close/>
                  <a:moveTo>
                    <a:pt x="899" y="212"/>
                  </a:moveTo>
                  <a:cubicBezTo>
                    <a:pt x="898" y="213"/>
                    <a:pt x="894" y="211"/>
                    <a:pt x="894" y="214"/>
                  </a:cubicBezTo>
                  <a:cubicBezTo>
                    <a:pt x="896" y="215"/>
                    <a:pt x="894" y="219"/>
                    <a:pt x="892" y="221"/>
                  </a:cubicBezTo>
                  <a:cubicBezTo>
                    <a:pt x="891" y="220"/>
                    <a:pt x="890" y="218"/>
                    <a:pt x="889" y="218"/>
                  </a:cubicBezTo>
                  <a:cubicBezTo>
                    <a:pt x="893" y="224"/>
                    <a:pt x="884" y="226"/>
                    <a:pt x="885" y="229"/>
                  </a:cubicBezTo>
                  <a:cubicBezTo>
                    <a:pt x="893" y="224"/>
                    <a:pt x="896" y="214"/>
                    <a:pt x="905" y="211"/>
                  </a:cubicBezTo>
                  <a:cubicBezTo>
                    <a:pt x="904" y="208"/>
                    <a:pt x="903" y="212"/>
                    <a:pt x="902" y="210"/>
                  </a:cubicBezTo>
                  <a:cubicBezTo>
                    <a:pt x="906" y="209"/>
                    <a:pt x="901" y="207"/>
                    <a:pt x="905" y="207"/>
                  </a:cubicBezTo>
                  <a:cubicBezTo>
                    <a:pt x="901" y="203"/>
                    <a:pt x="897" y="208"/>
                    <a:pt x="899" y="212"/>
                  </a:cubicBezTo>
                  <a:close/>
                  <a:moveTo>
                    <a:pt x="896" y="130"/>
                  </a:moveTo>
                  <a:cubicBezTo>
                    <a:pt x="896" y="132"/>
                    <a:pt x="897" y="133"/>
                    <a:pt x="898" y="133"/>
                  </a:cubicBezTo>
                  <a:cubicBezTo>
                    <a:pt x="898" y="132"/>
                    <a:pt x="896" y="130"/>
                    <a:pt x="898" y="129"/>
                  </a:cubicBezTo>
                  <a:cubicBezTo>
                    <a:pt x="906" y="137"/>
                    <a:pt x="912" y="123"/>
                    <a:pt x="913" y="118"/>
                  </a:cubicBezTo>
                  <a:cubicBezTo>
                    <a:pt x="914" y="119"/>
                    <a:pt x="914" y="120"/>
                    <a:pt x="915" y="120"/>
                  </a:cubicBezTo>
                  <a:cubicBezTo>
                    <a:pt x="914" y="117"/>
                    <a:pt x="916" y="114"/>
                    <a:pt x="915" y="111"/>
                  </a:cubicBezTo>
                  <a:cubicBezTo>
                    <a:pt x="913" y="111"/>
                    <a:pt x="913" y="111"/>
                    <a:pt x="912" y="113"/>
                  </a:cubicBezTo>
                  <a:cubicBezTo>
                    <a:pt x="909" y="109"/>
                    <a:pt x="909" y="109"/>
                    <a:pt x="909" y="109"/>
                  </a:cubicBezTo>
                  <a:cubicBezTo>
                    <a:pt x="904" y="107"/>
                    <a:pt x="903" y="116"/>
                    <a:pt x="900" y="113"/>
                  </a:cubicBezTo>
                  <a:cubicBezTo>
                    <a:pt x="903" y="118"/>
                    <a:pt x="897" y="118"/>
                    <a:pt x="898" y="122"/>
                  </a:cubicBezTo>
                  <a:cubicBezTo>
                    <a:pt x="896" y="121"/>
                    <a:pt x="897" y="118"/>
                    <a:pt x="894" y="118"/>
                  </a:cubicBezTo>
                  <a:cubicBezTo>
                    <a:pt x="893" y="121"/>
                    <a:pt x="896" y="125"/>
                    <a:pt x="893" y="127"/>
                  </a:cubicBezTo>
                  <a:cubicBezTo>
                    <a:pt x="892" y="125"/>
                    <a:pt x="891" y="127"/>
                    <a:pt x="890" y="125"/>
                  </a:cubicBezTo>
                  <a:cubicBezTo>
                    <a:pt x="889" y="127"/>
                    <a:pt x="888" y="126"/>
                    <a:pt x="886" y="127"/>
                  </a:cubicBezTo>
                  <a:cubicBezTo>
                    <a:pt x="888" y="132"/>
                    <a:pt x="878" y="132"/>
                    <a:pt x="880" y="139"/>
                  </a:cubicBezTo>
                  <a:cubicBezTo>
                    <a:pt x="883" y="135"/>
                    <a:pt x="890" y="125"/>
                    <a:pt x="896" y="130"/>
                  </a:cubicBezTo>
                  <a:close/>
                  <a:moveTo>
                    <a:pt x="863" y="19"/>
                  </a:moveTo>
                  <a:cubicBezTo>
                    <a:pt x="864" y="21"/>
                    <a:pt x="863" y="21"/>
                    <a:pt x="864" y="23"/>
                  </a:cubicBezTo>
                  <a:cubicBezTo>
                    <a:pt x="865" y="21"/>
                    <a:pt x="866" y="24"/>
                    <a:pt x="867" y="24"/>
                  </a:cubicBezTo>
                  <a:cubicBezTo>
                    <a:pt x="869" y="20"/>
                    <a:pt x="870" y="22"/>
                    <a:pt x="873" y="23"/>
                  </a:cubicBezTo>
                  <a:cubicBezTo>
                    <a:pt x="874" y="22"/>
                    <a:pt x="873" y="20"/>
                    <a:pt x="874" y="19"/>
                  </a:cubicBezTo>
                  <a:cubicBezTo>
                    <a:pt x="877" y="19"/>
                    <a:pt x="880" y="22"/>
                    <a:pt x="882" y="21"/>
                  </a:cubicBezTo>
                  <a:cubicBezTo>
                    <a:pt x="880" y="16"/>
                    <a:pt x="879" y="18"/>
                    <a:pt x="876" y="14"/>
                  </a:cubicBezTo>
                  <a:cubicBezTo>
                    <a:pt x="874" y="15"/>
                    <a:pt x="872" y="16"/>
                    <a:pt x="871" y="15"/>
                  </a:cubicBezTo>
                  <a:cubicBezTo>
                    <a:pt x="873" y="14"/>
                    <a:pt x="872" y="13"/>
                    <a:pt x="872" y="11"/>
                  </a:cubicBezTo>
                  <a:cubicBezTo>
                    <a:pt x="870" y="12"/>
                    <a:pt x="868" y="13"/>
                    <a:pt x="867" y="11"/>
                  </a:cubicBezTo>
                  <a:cubicBezTo>
                    <a:pt x="863" y="14"/>
                    <a:pt x="861" y="16"/>
                    <a:pt x="860" y="20"/>
                  </a:cubicBezTo>
                  <a:cubicBezTo>
                    <a:pt x="861" y="21"/>
                    <a:pt x="862" y="18"/>
                    <a:pt x="863" y="19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12" name="ïslíďé"/>
            <p:cNvGrpSpPr/>
            <p:nvPr/>
          </p:nvGrpSpPr>
          <p:grpSpPr>
            <a:xfrm>
              <a:off x="7204688" y="1896787"/>
              <a:ext cx="399214" cy="399214"/>
              <a:chOff x="0" y="0"/>
              <a:chExt cx="767929" cy="767929"/>
            </a:xfrm>
          </p:grpSpPr>
          <p:sp>
            <p:nvSpPr>
              <p:cNvPr id="33" name="ïṧļîḓé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4" name="íṥ1íḓê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3" name="iṡļiḍe"/>
            <p:cNvSpPr/>
            <p:nvPr/>
          </p:nvSpPr>
          <p:spPr>
            <a:xfrm>
              <a:off x="7603901" y="1705143"/>
              <a:ext cx="3916587" cy="407088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zh-CN" altLang="en-US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4" name="iṡľiḓé"/>
            <p:cNvSpPr/>
            <p:nvPr/>
          </p:nvSpPr>
          <p:spPr>
            <a:xfrm>
              <a:off x="7603901" y="2112232"/>
              <a:ext cx="3916587" cy="375413"/>
            </a:xfrm>
            <a:prstGeom prst="rect">
              <a:avLst/>
            </a:prstGeom>
          </p:spPr>
          <p:txBody>
            <a:bodyPr wrap="square" lIns="90000" tIns="46800" rIns="90000" bIns="4680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15" name="î$ļïḋe"/>
            <p:cNvGrpSpPr/>
            <p:nvPr/>
          </p:nvGrpSpPr>
          <p:grpSpPr>
            <a:xfrm>
              <a:off x="7204688" y="2926580"/>
              <a:ext cx="399214" cy="399214"/>
              <a:chOff x="0" y="0"/>
              <a:chExt cx="767929" cy="767929"/>
            </a:xfrm>
          </p:grpSpPr>
          <p:sp>
            <p:nvSpPr>
              <p:cNvPr id="31" name="ísļíḍè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2" name="íş1îḋê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6" name="íš1íḋê"/>
            <p:cNvSpPr/>
            <p:nvPr/>
          </p:nvSpPr>
          <p:spPr>
            <a:xfrm>
              <a:off x="7614929" y="2734936"/>
              <a:ext cx="3916587" cy="407088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zh-CN" altLang="en-US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7" name="ïślîďê"/>
            <p:cNvSpPr/>
            <p:nvPr/>
          </p:nvSpPr>
          <p:spPr>
            <a:xfrm>
              <a:off x="7614929" y="3142025"/>
              <a:ext cx="3916587" cy="375413"/>
            </a:xfrm>
            <a:prstGeom prst="rect">
              <a:avLst/>
            </a:prstGeom>
          </p:spPr>
          <p:txBody>
            <a:bodyPr wrap="square" lIns="90000" tIns="46800" rIns="90000" bIns="4680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18" name="ï$ľîḍè"/>
            <p:cNvGrpSpPr/>
            <p:nvPr/>
          </p:nvGrpSpPr>
          <p:grpSpPr>
            <a:xfrm>
              <a:off x="7204688" y="3956373"/>
              <a:ext cx="399214" cy="399214"/>
              <a:chOff x="0" y="0"/>
              <a:chExt cx="767929" cy="767929"/>
            </a:xfrm>
          </p:grpSpPr>
          <p:sp>
            <p:nvSpPr>
              <p:cNvPr id="29" name="ïslíḑê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0" name="îŝ1ïḋé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9" name="ïş1îďê"/>
            <p:cNvSpPr/>
            <p:nvPr/>
          </p:nvSpPr>
          <p:spPr>
            <a:xfrm>
              <a:off x="7603901" y="3764729"/>
              <a:ext cx="3916587" cy="407088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zh-CN" altLang="en-US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0" name="ïṡ1ïḑé"/>
            <p:cNvSpPr/>
            <p:nvPr/>
          </p:nvSpPr>
          <p:spPr>
            <a:xfrm>
              <a:off x="7603901" y="4171818"/>
              <a:ext cx="3916587" cy="375413"/>
            </a:xfrm>
            <a:prstGeom prst="rect">
              <a:avLst/>
            </a:prstGeom>
          </p:spPr>
          <p:txBody>
            <a:bodyPr wrap="square" lIns="90000" tIns="46800" rIns="90000" bIns="4680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21" name="í$ļïḍê"/>
            <p:cNvGrpSpPr/>
            <p:nvPr/>
          </p:nvGrpSpPr>
          <p:grpSpPr>
            <a:xfrm>
              <a:off x="7204688" y="4986165"/>
              <a:ext cx="399214" cy="399214"/>
              <a:chOff x="0" y="0"/>
              <a:chExt cx="767929" cy="767929"/>
            </a:xfrm>
          </p:grpSpPr>
          <p:sp>
            <p:nvSpPr>
              <p:cNvPr id="27" name="iṥ1îḋè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8" name="íṧlïḍe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22" name="iSľidé"/>
            <p:cNvSpPr/>
            <p:nvPr/>
          </p:nvSpPr>
          <p:spPr>
            <a:xfrm>
              <a:off x="7603901" y="4794521"/>
              <a:ext cx="3916587" cy="407088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zh-CN" altLang="en-US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3" name="îṥļíḍè"/>
            <p:cNvSpPr/>
            <p:nvPr/>
          </p:nvSpPr>
          <p:spPr>
            <a:xfrm>
              <a:off x="7603901" y="5201610"/>
              <a:ext cx="3916587" cy="375413"/>
            </a:xfrm>
            <a:prstGeom prst="rect">
              <a:avLst/>
            </a:prstGeom>
          </p:spPr>
          <p:txBody>
            <a:bodyPr wrap="square" lIns="90000" tIns="46800" rIns="90000" bIns="4680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761000" y="2619000"/>
              <a:ext cx="3759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761000" y="3685800"/>
              <a:ext cx="3759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761000" y="4704975"/>
              <a:ext cx="3759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关于我们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1aafaa12-61ae-4faa-900c-5855f7cd3c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5961" y="1628961"/>
            <a:ext cx="10787270" cy="4262982"/>
            <a:chOff x="675961" y="1314000"/>
            <a:chExt cx="10787270" cy="4262982"/>
          </a:xfrm>
        </p:grpSpPr>
        <p:grpSp>
          <p:nvGrpSpPr>
            <p:cNvPr id="11" name="iṣḷidê"/>
            <p:cNvGrpSpPr/>
            <p:nvPr/>
          </p:nvGrpSpPr>
          <p:grpSpPr>
            <a:xfrm>
              <a:off x="7286606" y="1479261"/>
              <a:ext cx="432689" cy="274389"/>
              <a:chOff x="5203825" y="1243013"/>
              <a:chExt cx="195263" cy="123825"/>
            </a:xfrm>
            <a:solidFill>
              <a:schemeClr val="accent2"/>
            </a:solidFill>
          </p:grpSpPr>
          <p:sp>
            <p:nvSpPr>
              <p:cNvPr id="158" name="íŝľîde"/>
              <p:cNvSpPr/>
              <p:nvPr/>
            </p:nvSpPr>
            <p:spPr bwMode="auto">
              <a:xfrm>
                <a:off x="5203825" y="1243013"/>
                <a:ext cx="195263" cy="1127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33" y="1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30" y="1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21" y="11"/>
                  </a:cxn>
                  <a:cxn ang="0">
                    <a:pos x="15" y="5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15" y="6"/>
                  </a:cxn>
                  <a:cxn ang="0">
                    <a:pos x="21" y="12"/>
                  </a:cxn>
                  <a:cxn ang="0">
                    <a:pos x="31" y="3"/>
                  </a:cxn>
                  <a:cxn ang="0">
                    <a:pos x="31" y="3"/>
                  </a:cxn>
                  <a:cxn ang="0">
                    <a:pos x="32" y="3"/>
                  </a:cxn>
                  <a:cxn ang="0">
                    <a:pos x="33" y="3"/>
                  </a:cxn>
                </a:cxnLst>
                <a:rect l="0" t="0" r="r" b="b"/>
                <a:pathLst>
                  <a:path w="33" h="19">
                    <a:moveTo>
                      <a:pt x="33" y="3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2"/>
                      <a:pt x="33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29" y="1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4"/>
                      <a:pt x="32" y="4"/>
                      <a:pt x="3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59" name="ïŝ1îḑe"/>
              <p:cNvSpPr/>
              <p:nvPr/>
            </p:nvSpPr>
            <p:spPr bwMode="auto">
              <a:xfrm>
                <a:off x="5362575" y="1266825"/>
                <a:ext cx="19050" cy="10001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63"/>
                  </a:cxn>
                  <a:cxn ang="0">
                    <a:pos x="12" y="63"/>
                  </a:cxn>
                  <a:cxn ang="0">
                    <a:pos x="12" y="0"/>
                  </a:cxn>
                  <a:cxn ang="0">
                    <a:pos x="0" y="15"/>
                  </a:cxn>
                </a:cxnLst>
                <a:rect l="0" t="0" r="r" b="b"/>
                <a:pathLst>
                  <a:path w="12" h="63">
                    <a:moveTo>
                      <a:pt x="0" y="15"/>
                    </a:moveTo>
                    <a:lnTo>
                      <a:pt x="0" y="63"/>
                    </a:lnTo>
                    <a:lnTo>
                      <a:pt x="12" y="63"/>
                    </a:lnTo>
                    <a:lnTo>
                      <a:pt x="12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60" name="iSḻîde"/>
              <p:cNvSpPr/>
              <p:nvPr/>
            </p:nvSpPr>
            <p:spPr bwMode="auto">
              <a:xfrm>
                <a:off x="5334000" y="1295400"/>
                <a:ext cx="17463" cy="7143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45"/>
                  </a:cxn>
                  <a:cxn ang="0">
                    <a:pos x="11" y="45"/>
                  </a:cxn>
                  <a:cxn ang="0">
                    <a:pos x="11" y="0"/>
                  </a:cxn>
                  <a:cxn ang="0">
                    <a:pos x="0" y="12"/>
                  </a:cxn>
                </a:cxnLst>
                <a:rect l="0" t="0" r="r" b="b"/>
                <a:pathLst>
                  <a:path w="11" h="45">
                    <a:moveTo>
                      <a:pt x="0" y="12"/>
                    </a:moveTo>
                    <a:lnTo>
                      <a:pt x="0" y="45"/>
                    </a:lnTo>
                    <a:lnTo>
                      <a:pt x="11" y="45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61" name="îṩḷídê"/>
              <p:cNvSpPr/>
              <p:nvPr/>
            </p:nvSpPr>
            <p:spPr bwMode="auto">
              <a:xfrm>
                <a:off x="5303838" y="1295400"/>
                <a:ext cx="17463" cy="714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11" y="45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45">
                    <a:moveTo>
                      <a:pt x="0" y="0"/>
                    </a:moveTo>
                    <a:lnTo>
                      <a:pt x="0" y="45"/>
                    </a:lnTo>
                    <a:lnTo>
                      <a:pt x="11" y="45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62" name="iş1iďè"/>
              <p:cNvSpPr/>
              <p:nvPr/>
            </p:nvSpPr>
            <p:spPr bwMode="auto">
              <a:xfrm>
                <a:off x="5275263" y="1284288"/>
                <a:ext cx="17463" cy="825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52"/>
                  </a:cxn>
                  <a:cxn ang="0">
                    <a:pos x="11" y="5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52">
                    <a:moveTo>
                      <a:pt x="11" y="0"/>
                    </a:moveTo>
                    <a:lnTo>
                      <a:pt x="0" y="11"/>
                    </a:lnTo>
                    <a:lnTo>
                      <a:pt x="0" y="52"/>
                    </a:lnTo>
                    <a:lnTo>
                      <a:pt x="11" y="5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63" name="ïşḷíďe"/>
              <p:cNvSpPr/>
              <p:nvPr/>
            </p:nvSpPr>
            <p:spPr bwMode="auto">
              <a:xfrm>
                <a:off x="5238750" y="1314450"/>
                <a:ext cx="23813" cy="5238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33"/>
                  </a:cxn>
                  <a:cxn ang="0">
                    <a:pos x="15" y="33"/>
                  </a:cxn>
                  <a:cxn ang="0">
                    <a:pos x="15" y="0"/>
                  </a:cxn>
                  <a:cxn ang="0">
                    <a:pos x="0" y="11"/>
                  </a:cxn>
                </a:cxnLst>
                <a:rect l="0" t="0" r="r" b="b"/>
                <a:pathLst>
                  <a:path w="15" h="33">
                    <a:moveTo>
                      <a:pt x="0" y="11"/>
                    </a:moveTo>
                    <a:lnTo>
                      <a:pt x="0" y="33"/>
                    </a:lnTo>
                    <a:lnTo>
                      <a:pt x="15" y="33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64" name="i$1íďé"/>
              <p:cNvSpPr/>
              <p:nvPr/>
            </p:nvSpPr>
            <p:spPr bwMode="auto">
              <a:xfrm>
                <a:off x="5210175" y="1338263"/>
                <a:ext cx="23813" cy="2857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8"/>
                  </a:cxn>
                  <a:cxn ang="0">
                    <a:pos x="15" y="18"/>
                  </a:cxn>
                  <a:cxn ang="0">
                    <a:pos x="15" y="0"/>
                  </a:cxn>
                  <a:cxn ang="0">
                    <a:pos x="0" y="14"/>
                  </a:cxn>
                </a:cxnLst>
                <a:rect l="0" t="0" r="r" b="b"/>
                <a:pathLst>
                  <a:path w="15" h="18">
                    <a:moveTo>
                      <a:pt x="0" y="14"/>
                    </a:moveTo>
                    <a:lnTo>
                      <a:pt x="0" y="18"/>
                    </a:lnTo>
                    <a:lnTo>
                      <a:pt x="15" y="18"/>
                    </a:lnTo>
                    <a:lnTo>
                      <a:pt x="15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2" name="iṩlîḋé"/>
            <p:cNvGrpSpPr/>
            <p:nvPr/>
          </p:nvGrpSpPr>
          <p:grpSpPr>
            <a:xfrm>
              <a:off x="7904282" y="3032117"/>
              <a:ext cx="432691" cy="379923"/>
              <a:chOff x="5622925" y="2335213"/>
              <a:chExt cx="195263" cy="171450"/>
            </a:xfrm>
            <a:solidFill>
              <a:schemeClr val="accent3"/>
            </a:solidFill>
          </p:grpSpPr>
          <p:sp>
            <p:nvSpPr>
              <p:cNvPr id="155" name="ïśļiḑè"/>
              <p:cNvSpPr/>
              <p:nvPr/>
            </p:nvSpPr>
            <p:spPr bwMode="auto">
              <a:xfrm>
                <a:off x="5622925" y="2376488"/>
                <a:ext cx="130175" cy="130175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22" y="9"/>
                  </a:cxn>
                  <a:cxn ang="0">
                    <a:pos x="20" y="9"/>
                  </a:cxn>
                  <a:cxn ang="0">
                    <a:pos x="18" y="5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3"/>
                  </a:cxn>
                  <a:cxn ang="0">
                    <a:pos x="12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2" y="18"/>
                  </a:cxn>
                  <a:cxn ang="0">
                    <a:pos x="4" y="19"/>
                  </a:cxn>
                  <a:cxn ang="0">
                    <a:pos x="6" y="18"/>
                  </a:cxn>
                  <a:cxn ang="0">
                    <a:pos x="10" y="20"/>
                  </a:cxn>
                  <a:cxn ang="0">
                    <a:pos x="10" y="22"/>
                  </a:cxn>
                  <a:cxn ang="0">
                    <a:pos x="12" y="22"/>
                  </a:cxn>
                  <a:cxn ang="0">
                    <a:pos x="12" y="20"/>
                  </a:cxn>
                  <a:cxn ang="0">
                    <a:pos x="16" y="18"/>
                  </a:cxn>
                  <a:cxn ang="0">
                    <a:pos x="18" y="19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2" y="12"/>
                  </a:cxn>
                  <a:cxn ang="0">
                    <a:pos x="17" y="11"/>
                  </a:cxn>
                  <a:cxn ang="0">
                    <a:pos x="11" y="17"/>
                  </a:cxn>
                  <a:cxn ang="0">
                    <a:pos x="4" y="11"/>
                  </a:cxn>
                  <a:cxn ang="0">
                    <a:pos x="11" y="4"/>
                  </a:cxn>
                  <a:cxn ang="0">
                    <a:pos x="17" y="11"/>
                  </a:cxn>
                </a:cxnLst>
                <a:rect l="0" t="0" r="r" b="b"/>
                <a:pathLst>
                  <a:path w="22" h="22">
                    <a:moveTo>
                      <a:pt x="22" y="12"/>
                    </a:moveTo>
                    <a:cubicBezTo>
                      <a:pt x="22" y="9"/>
                      <a:pt x="22" y="9"/>
                      <a:pt x="22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19" y="6"/>
                      <a:pt x="18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4" y="2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2"/>
                      <a:pt x="7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4"/>
                      <a:pt x="3" y="15"/>
                      <a:pt x="4" y="16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9"/>
                      <a:pt x="8" y="19"/>
                      <a:pt x="10" y="2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5" y="19"/>
                      <a:pt x="16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5"/>
                      <a:pt x="20" y="13"/>
                      <a:pt x="20" y="12"/>
                    </a:cubicBezTo>
                    <a:lnTo>
                      <a:pt x="22" y="12"/>
                    </a:lnTo>
                    <a:close/>
                    <a:moveTo>
                      <a:pt x="17" y="11"/>
                    </a:moveTo>
                    <a:cubicBezTo>
                      <a:pt x="17" y="14"/>
                      <a:pt x="15" y="17"/>
                      <a:pt x="11" y="17"/>
                    </a:cubicBezTo>
                    <a:cubicBezTo>
                      <a:pt x="7" y="17"/>
                      <a:pt x="4" y="14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15" y="4"/>
                      <a:pt x="17" y="7"/>
                      <a:pt x="17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56" name="îŝlídê"/>
              <p:cNvSpPr/>
              <p:nvPr/>
            </p:nvSpPr>
            <p:spPr bwMode="auto">
              <a:xfrm>
                <a:off x="5753100" y="2424113"/>
                <a:ext cx="65088" cy="71438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11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0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10" y="9"/>
                  </a:cxn>
                  <a:cxn ang="0">
                    <a:pos x="9" y="9"/>
                  </a:cxn>
                  <a:cxn ang="0">
                    <a:pos x="10" y="7"/>
                  </a:cxn>
                  <a:cxn ang="0">
                    <a:pos x="11" y="7"/>
                  </a:cxn>
                  <a:cxn ang="0">
                    <a:pos x="9" y="6"/>
                  </a:cxn>
                  <a:cxn ang="0">
                    <a:pos x="5" y="9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9" y="6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4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10" y="7"/>
                      <a:pt x="10" y="7"/>
                    </a:cubicBezTo>
                    <a:lnTo>
                      <a:pt x="11" y="7"/>
                    </a:lnTo>
                    <a:close/>
                    <a:moveTo>
                      <a:pt x="9" y="6"/>
                    </a:moveTo>
                    <a:cubicBezTo>
                      <a:pt x="9" y="8"/>
                      <a:pt x="7" y="9"/>
                      <a:pt x="5" y="9"/>
                    </a:cubicBezTo>
                    <a:cubicBezTo>
                      <a:pt x="3" y="9"/>
                      <a:pt x="2" y="8"/>
                      <a:pt x="2" y="6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7" y="3"/>
                      <a:pt x="9" y="4"/>
                      <a:pt x="9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57" name="í$ļíḍe"/>
              <p:cNvSpPr/>
              <p:nvPr/>
            </p:nvSpPr>
            <p:spPr bwMode="auto">
              <a:xfrm>
                <a:off x="5729288" y="2335213"/>
                <a:ext cx="88900" cy="82550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2" y="4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3" y="11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7" y="13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8" y="13"/>
                  </a:cxn>
                  <a:cxn ang="0">
                    <a:pos x="11" y="12"/>
                  </a:cxn>
                  <a:cxn ang="0">
                    <a:pos x="12" y="13"/>
                  </a:cxn>
                  <a:cxn ang="0">
                    <a:pos x="13" y="12"/>
                  </a:cxn>
                  <a:cxn ang="0">
                    <a:pos x="12" y="11"/>
                  </a:cxn>
                  <a:cxn ang="0">
                    <a:pos x="13" y="8"/>
                  </a:cxn>
                  <a:cxn ang="0">
                    <a:pos x="15" y="8"/>
                  </a:cxn>
                  <a:cxn ang="0">
                    <a:pos x="12" y="7"/>
                  </a:cxn>
                  <a:cxn ang="0">
                    <a:pos x="8" y="11"/>
                  </a:cxn>
                  <a:cxn ang="0">
                    <a:pos x="3" y="7"/>
                  </a:cxn>
                  <a:cxn ang="0">
                    <a:pos x="8" y="3"/>
                  </a:cxn>
                  <a:cxn ang="0">
                    <a:pos x="12" y="7"/>
                  </a:cxn>
                </a:cxnLst>
                <a:rect l="0" t="0" r="r" b="b"/>
                <a:pathLst>
                  <a:path w="15" h="14">
                    <a:moveTo>
                      <a:pt x="15" y="8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0"/>
                      <a:pt x="13" y="9"/>
                      <a:pt x="13" y="8"/>
                    </a:cubicBezTo>
                    <a:lnTo>
                      <a:pt x="15" y="8"/>
                    </a:lnTo>
                    <a:close/>
                    <a:moveTo>
                      <a:pt x="12" y="7"/>
                    </a:moveTo>
                    <a:cubicBezTo>
                      <a:pt x="12" y="10"/>
                      <a:pt x="10" y="11"/>
                      <a:pt x="8" y="11"/>
                    </a:cubicBezTo>
                    <a:cubicBezTo>
                      <a:pt x="5" y="11"/>
                      <a:pt x="3" y="10"/>
                      <a:pt x="3" y="7"/>
                    </a:cubicBezTo>
                    <a:cubicBezTo>
                      <a:pt x="3" y="5"/>
                      <a:pt x="5" y="3"/>
                      <a:pt x="8" y="3"/>
                    </a:cubicBezTo>
                    <a:cubicBezTo>
                      <a:pt x="10" y="3"/>
                      <a:pt x="12" y="5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3" name="íṥḻidê"/>
            <p:cNvGrpSpPr/>
            <p:nvPr/>
          </p:nvGrpSpPr>
          <p:grpSpPr>
            <a:xfrm>
              <a:off x="4531855" y="5263896"/>
              <a:ext cx="404547" cy="313086"/>
              <a:chOff x="5203825" y="3646488"/>
              <a:chExt cx="182563" cy="141288"/>
            </a:xfrm>
            <a:solidFill>
              <a:schemeClr val="accent5"/>
            </a:solidFill>
          </p:grpSpPr>
          <p:sp>
            <p:nvSpPr>
              <p:cNvPr id="151" name="iṧḻïḓé"/>
              <p:cNvSpPr/>
              <p:nvPr/>
            </p:nvSpPr>
            <p:spPr bwMode="auto">
              <a:xfrm>
                <a:off x="5245100" y="3670300"/>
                <a:ext cx="100013" cy="47625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9" y="8"/>
                  </a:cxn>
                  <a:cxn ang="0">
                    <a:pos x="17" y="5"/>
                  </a:cxn>
                  <a:cxn ang="0">
                    <a:pos x="14" y="3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8" y="8"/>
                  </a:cxn>
                  <a:cxn ang="0">
                    <a:pos x="9" y="0"/>
                  </a:cxn>
                  <a:cxn ang="0">
                    <a:pos x="11" y="3"/>
                  </a:cxn>
                  <a:cxn ang="0">
                    <a:pos x="6" y="3"/>
                  </a:cxn>
                  <a:cxn ang="0">
                    <a:pos x="9" y="0"/>
                  </a:cxn>
                </a:cxnLst>
                <a:rect l="0" t="0" r="r" b="b"/>
                <a:pathLst>
                  <a:path w="17" h="8">
                    <a:moveTo>
                      <a:pt x="8" y="8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6" y="3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7" y="0"/>
                      <a:pt x="6" y="1"/>
                      <a:pt x="6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0" y="4"/>
                      <a:pt x="0" y="5"/>
                    </a:cubicBezTo>
                    <a:lnTo>
                      <a:pt x="8" y="8"/>
                    </a:lnTo>
                    <a:close/>
                    <a:moveTo>
                      <a:pt x="9" y="0"/>
                    </a:moveTo>
                    <a:cubicBezTo>
                      <a:pt x="10" y="0"/>
                      <a:pt x="11" y="1"/>
                      <a:pt x="11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0"/>
                      <a:pt x="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52" name="íŝ1ïḑê"/>
              <p:cNvSpPr/>
              <p:nvPr/>
            </p:nvSpPr>
            <p:spPr bwMode="auto">
              <a:xfrm>
                <a:off x="5292725" y="3711575"/>
                <a:ext cx="635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53" name="iṡļiḋê"/>
              <p:cNvSpPr/>
              <p:nvPr/>
            </p:nvSpPr>
            <p:spPr bwMode="auto">
              <a:xfrm>
                <a:off x="5245100" y="3700463"/>
                <a:ext cx="100013" cy="4603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14" y="8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9" y="3"/>
                  </a:cxn>
                </a:cxnLst>
                <a:rect l="0" t="0" r="r" b="b"/>
                <a:pathLst>
                  <a:path w="17" h="8">
                    <a:moveTo>
                      <a:pt x="9" y="3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7" y="7"/>
                      <a:pt x="17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54" name="íşlîḑe"/>
              <p:cNvSpPr/>
              <p:nvPr/>
            </p:nvSpPr>
            <p:spPr bwMode="auto">
              <a:xfrm>
                <a:off x="5203825" y="3646488"/>
                <a:ext cx="182563" cy="14128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8"/>
                  </a:cxn>
                  <a:cxn ang="0">
                    <a:pos x="3" y="21"/>
                  </a:cxn>
                  <a:cxn ang="0">
                    <a:pos x="11" y="21"/>
                  </a:cxn>
                  <a:cxn ang="0">
                    <a:pos x="9" y="22"/>
                  </a:cxn>
                  <a:cxn ang="0">
                    <a:pos x="5" y="22"/>
                  </a:cxn>
                  <a:cxn ang="0">
                    <a:pos x="3" y="23"/>
                  </a:cxn>
                  <a:cxn ang="0">
                    <a:pos x="5" y="24"/>
                  </a:cxn>
                  <a:cxn ang="0">
                    <a:pos x="26" y="24"/>
                  </a:cxn>
                  <a:cxn ang="0">
                    <a:pos x="28" y="23"/>
                  </a:cxn>
                  <a:cxn ang="0">
                    <a:pos x="26" y="22"/>
                  </a:cxn>
                  <a:cxn ang="0">
                    <a:pos x="22" y="22"/>
                  </a:cxn>
                  <a:cxn ang="0">
                    <a:pos x="21" y="21"/>
                  </a:cxn>
                  <a:cxn ang="0">
                    <a:pos x="28" y="21"/>
                  </a:cxn>
                  <a:cxn ang="0">
                    <a:pos x="31" y="18"/>
                  </a:cxn>
                  <a:cxn ang="0">
                    <a:pos x="31" y="3"/>
                  </a:cxn>
                  <a:cxn ang="0">
                    <a:pos x="28" y="0"/>
                  </a:cxn>
                  <a:cxn ang="0">
                    <a:pos x="30" y="18"/>
                  </a:cxn>
                  <a:cxn ang="0">
                    <a:pos x="28" y="19"/>
                  </a:cxn>
                  <a:cxn ang="0">
                    <a:pos x="3" y="19"/>
                  </a:cxn>
                  <a:cxn ang="0">
                    <a:pos x="2" y="18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30" y="18"/>
                  </a:cxn>
                </a:cxnLst>
                <a:rect l="0" t="0" r="r" b="b"/>
                <a:pathLst>
                  <a:path w="31" h="24">
                    <a:moveTo>
                      <a:pt x="2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1" y="21"/>
                      <a:pt x="3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1"/>
                      <a:pt x="10" y="21"/>
                      <a:pt x="9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2"/>
                      <a:pt x="3" y="22"/>
                      <a:pt x="3" y="23"/>
                    </a:cubicBezTo>
                    <a:cubicBezTo>
                      <a:pt x="3" y="23"/>
                      <a:pt x="4" y="24"/>
                      <a:pt x="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4"/>
                      <a:pt x="28" y="23"/>
                      <a:pt x="28" y="23"/>
                    </a:cubicBezTo>
                    <a:cubicBezTo>
                      <a:pt x="28" y="22"/>
                      <a:pt x="27" y="22"/>
                      <a:pt x="26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1" y="19"/>
                      <a:pt x="31" y="18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0" y="0"/>
                      <a:pt x="28" y="0"/>
                    </a:cubicBezTo>
                    <a:close/>
                    <a:moveTo>
                      <a:pt x="30" y="18"/>
                    </a:moveTo>
                    <a:cubicBezTo>
                      <a:pt x="30" y="18"/>
                      <a:pt x="29" y="19"/>
                      <a:pt x="28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30" y="3"/>
                      <a:pt x="30" y="3"/>
                    </a:cubicBezTo>
                    <a:lnTo>
                      <a:pt x="3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4" name="íṧļîḍe"/>
            <p:cNvGrpSpPr/>
            <p:nvPr/>
          </p:nvGrpSpPr>
          <p:grpSpPr>
            <a:xfrm>
              <a:off x="7382742" y="5193189"/>
              <a:ext cx="404547" cy="327154"/>
              <a:chOff x="3201988" y="3622675"/>
              <a:chExt cx="182563" cy="147638"/>
            </a:xfrm>
            <a:solidFill>
              <a:schemeClr val="accent4"/>
            </a:solidFill>
          </p:grpSpPr>
          <p:sp>
            <p:nvSpPr>
              <p:cNvPr id="146" name="iṩḻîdé"/>
              <p:cNvSpPr/>
              <p:nvPr/>
            </p:nvSpPr>
            <p:spPr bwMode="auto">
              <a:xfrm>
                <a:off x="3278188" y="3741738"/>
                <a:ext cx="23813" cy="285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47" name="îŝḷiḋe"/>
              <p:cNvSpPr/>
              <p:nvPr/>
            </p:nvSpPr>
            <p:spPr bwMode="auto">
              <a:xfrm>
                <a:off x="3201988" y="3622675"/>
                <a:ext cx="182563" cy="53975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28" y="9"/>
                  </a:cxn>
                  <a:cxn ang="0">
                    <a:pos x="28" y="9"/>
                  </a:cxn>
                  <a:cxn ang="0">
                    <a:pos x="29" y="9"/>
                  </a:cxn>
                  <a:cxn ang="0">
                    <a:pos x="31" y="7"/>
                  </a:cxn>
                  <a:cxn ang="0">
                    <a:pos x="23" y="2"/>
                  </a:cxn>
                  <a:cxn ang="0">
                    <a:pos x="15" y="0"/>
                  </a:cxn>
                  <a:cxn ang="0">
                    <a:pos x="7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15" y="4"/>
                  </a:cxn>
                </a:cxnLst>
                <a:rect l="0" t="0" r="r" b="b"/>
                <a:pathLst>
                  <a:path w="31" h="9">
                    <a:moveTo>
                      <a:pt x="15" y="4"/>
                    </a:moveTo>
                    <a:cubicBezTo>
                      <a:pt x="20" y="4"/>
                      <a:pt x="25" y="6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4"/>
                      <a:pt x="26" y="3"/>
                      <a:pt x="23" y="2"/>
                    </a:cubicBezTo>
                    <a:cubicBezTo>
                      <a:pt x="21" y="1"/>
                      <a:pt x="18" y="0"/>
                      <a:pt x="15" y="0"/>
                    </a:cubicBezTo>
                    <a:cubicBezTo>
                      <a:pt x="12" y="0"/>
                      <a:pt x="9" y="1"/>
                      <a:pt x="7" y="2"/>
                    </a:cubicBezTo>
                    <a:cubicBezTo>
                      <a:pt x="4" y="3"/>
                      <a:pt x="2" y="4"/>
                      <a:pt x="0" y="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5" y="6"/>
                      <a:pt x="10" y="4"/>
                      <a:pt x="1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48" name="î$ļïḓê"/>
              <p:cNvSpPr/>
              <p:nvPr/>
            </p:nvSpPr>
            <p:spPr bwMode="auto">
              <a:xfrm>
                <a:off x="3219450" y="3652838"/>
                <a:ext cx="141288" cy="476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2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2" y="4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4" y="5"/>
                  </a:cxn>
                  <a:cxn ang="0">
                    <a:pos x="19" y="2"/>
                  </a:cxn>
                  <a:cxn ang="0">
                    <a:pos x="12" y="0"/>
                  </a:cxn>
                </a:cxnLst>
                <a:rect l="0" t="0" r="r" b="b"/>
                <a:pathLst>
                  <a:path w="24" h="8">
                    <a:moveTo>
                      <a:pt x="12" y="0"/>
                    </a:moveTo>
                    <a:cubicBezTo>
                      <a:pt x="10" y="0"/>
                      <a:pt x="8" y="1"/>
                      <a:pt x="6" y="2"/>
                    </a:cubicBezTo>
                    <a:cubicBezTo>
                      <a:pt x="3" y="2"/>
                      <a:pt x="1" y="4"/>
                      <a:pt x="0" y="5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5"/>
                      <a:pt x="8" y="4"/>
                      <a:pt x="12" y="4"/>
                    </a:cubicBezTo>
                    <a:cubicBezTo>
                      <a:pt x="16" y="4"/>
                      <a:pt x="19" y="5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4"/>
                      <a:pt x="21" y="2"/>
                      <a:pt x="19" y="2"/>
                    </a:cubicBezTo>
                    <a:cubicBezTo>
                      <a:pt x="17" y="1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49" name="íŝlíḋê"/>
              <p:cNvSpPr/>
              <p:nvPr/>
            </p:nvSpPr>
            <p:spPr bwMode="auto">
              <a:xfrm>
                <a:off x="3236913" y="3681413"/>
                <a:ext cx="106363" cy="412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9" y="4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6" y="6"/>
                  </a:cxn>
                  <a:cxn ang="0">
                    <a:pos x="18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5"/>
                      <a:pt x="7" y="4"/>
                      <a:pt x="9" y="4"/>
                    </a:cubicBezTo>
                    <a:cubicBezTo>
                      <a:pt x="12" y="4"/>
                      <a:pt x="14" y="5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2" y="0"/>
                      <a:pt x="9" y="0"/>
                    </a:cubicBezTo>
                    <a:cubicBezTo>
                      <a:pt x="6" y="0"/>
                      <a:pt x="3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50" name="ísḻîdè"/>
              <p:cNvSpPr/>
              <p:nvPr/>
            </p:nvSpPr>
            <p:spPr bwMode="auto">
              <a:xfrm>
                <a:off x="3254375" y="3711575"/>
                <a:ext cx="71438" cy="301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0" y="5"/>
                  </a:cxn>
                  <a:cxn ang="0">
                    <a:pos x="12" y="3"/>
                  </a:cxn>
                  <a:cxn ang="0">
                    <a:pos x="6" y="0"/>
                  </a:cxn>
                  <a:cxn ang="0">
                    <a:pos x="0" y="3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" name="î$ḷîḑè"/>
            <p:cNvGrpSpPr/>
            <p:nvPr/>
          </p:nvGrpSpPr>
          <p:grpSpPr>
            <a:xfrm>
              <a:off x="3908065" y="3064956"/>
              <a:ext cx="313086" cy="355298"/>
              <a:chOff x="2824163" y="2328863"/>
              <a:chExt cx="141288" cy="160337"/>
            </a:xfrm>
            <a:solidFill>
              <a:schemeClr val="accent6"/>
            </a:solidFill>
          </p:grpSpPr>
          <p:sp>
            <p:nvSpPr>
              <p:cNvPr id="143" name="ïṡlîḓè"/>
              <p:cNvSpPr/>
              <p:nvPr/>
            </p:nvSpPr>
            <p:spPr bwMode="auto">
              <a:xfrm>
                <a:off x="2865438" y="2328863"/>
                <a:ext cx="65088" cy="603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44" name="ïŝļídê"/>
              <p:cNvSpPr/>
              <p:nvPr/>
            </p:nvSpPr>
            <p:spPr bwMode="auto">
              <a:xfrm>
                <a:off x="2824163" y="2400300"/>
                <a:ext cx="141288" cy="88900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5"/>
                  </a:cxn>
                  <a:cxn ang="0">
                    <a:pos x="13" y="10"/>
                  </a:cxn>
                  <a:cxn ang="0">
                    <a:pos x="10" y="5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" y="3"/>
                  </a:cxn>
                  <a:cxn ang="0">
                    <a:pos x="0" y="15"/>
                  </a:cxn>
                  <a:cxn ang="0">
                    <a:pos x="4" y="15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5" y="15"/>
                  </a:cxn>
                  <a:cxn ang="0">
                    <a:pos x="19" y="15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20" y="6"/>
                  </a:cxn>
                  <a:cxn ang="0">
                    <a:pos x="20" y="15"/>
                  </a:cxn>
                  <a:cxn ang="0">
                    <a:pos x="23" y="15"/>
                  </a:cxn>
                  <a:cxn ang="0">
                    <a:pos x="23" y="3"/>
                  </a:cxn>
                </a:cxnLst>
                <a:rect l="0" t="0" r="r" b="b"/>
                <a:pathLst>
                  <a:path w="24" h="15">
                    <a:moveTo>
                      <a:pt x="23" y="3"/>
                    </a:moveTo>
                    <a:cubicBezTo>
                      <a:pt x="22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3"/>
                    </a:cubicBezTo>
                    <a:cubicBezTo>
                      <a:pt x="0" y="4"/>
                      <a:pt x="0" y="10"/>
                      <a:pt x="0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0"/>
                      <a:pt x="24" y="4"/>
                      <a:pt x="2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45" name="iS1îḍe"/>
              <p:cNvSpPr/>
              <p:nvPr/>
            </p:nvSpPr>
            <p:spPr bwMode="auto">
              <a:xfrm>
                <a:off x="2889250" y="2400300"/>
                <a:ext cx="17463" cy="587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" y="7"/>
                  </a:cxn>
                  <a:cxn ang="0">
                    <a:pos x="2" y="1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6" name="ïṧḷíḑè"/>
            <p:cNvGrpSpPr/>
            <p:nvPr/>
          </p:nvGrpSpPr>
          <p:grpSpPr>
            <a:xfrm>
              <a:off x="4496044" y="1513340"/>
              <a:ext cx="376407" cy="274389"/>
              <a:chOff x="3273425" y="1249363"/>
              <a:chExt cx="169863" cy="123825"/>
            </a:xfrm>
            <a:solidFill>
              <a:schemeClr val="accent1"/>
            </a:solidFill>
          </p:grpSpPr>
          <p:sp>
            <p:nvSpPr>
              <p:cNvPr id="140" name="íṩlíḍê"/>
              <p:cNvSpPr/>
              <p:nvPr/>
            </p:nvSpPr>
            <p:spPr bwMode="auto">
              <a:xfrm>
                <a:off x="3273425" y="1249363"/>
                <a:ext cx="169863" cy="12382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15"/>
                  </a:cxn>
                  <a:cxn ang="0">
                    <a:pos x="3" y="18"/>
                  </a:cxn>
                  <a:cxn ang="0">
                    <a:pos x="10" y="18"/>
                  </a:cxn>
                  <a:cxn ang="0">
                    <a:pos x="9" y="19"/>
                  </a:cxn>
                  <a:cxn ang="0">
                    <a:pos x="5" y="19"/>
                  </a:cxn>
                  <a:cxn ang="0">
                    <a:pos x="3" y="20"/>
                  </a:cxn>
                  <a:cxn ang="0">
                    <a:pos x="5" y="21"/>
                  </a:cxn>
                  <a:cxn ang="0">
                    <a:pos x="24" y="21"/>
                  </a:cxn>
                  <a:cxn ang="0">
                    <a:pos x="26" y="20"/>
                  </a:cxn>
                  <a:cxn ang="0">
                    <a:pos x="24" y="19"/>
                  </a:cxn>
                  <a:cxn ang="0">
                    <a:pos x="20" y="19"/>
                  </a:cxn>
                  <a:cxn ang="0">
                    <a:pos x="19" y="18"/>
                  </a:cxn>
                  <a:cxn ang="0">
                    <a:pos x="26" y="18"/>
                  </a:cxn>
                  <a:cxn ang="0">
                    <a:pos x="29" y="15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7" y="15"/>
                  </a:cxn>
                  <a:cxn ang="0">
                    <a:pos x="26" y="16"/>
                  </a:cxn>
                  <a:cxn ang="0">
                    <a:pos x="3" y="16"/>
                  </a:cxn>
                  <a:cxn ang="0">
                    <a:pos x="2" y="15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6" y="1"/>
                  </a:cxn>
                  <a:cxn ang="0">
                    <a:pos x="27" y="2"/>
                  </a:cxn>
                  <a:cxn ang="0">
                    <a:pos x="27" y="15"/>
                  </a:cxn>
                </a:cxnLst>
                <a:rect l="0" t="0" r="r" b="b"/>
                <a:pathLst>
                  <a:path w="29" h="21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8"/>
                      <a:pt x="3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3" y="19"/>
                      <a:pt x="3" y="20"/>
                    </a:cubicBezTo>
                    <a:cubicBezTo>
                      <a:pt x="3" y="20"/>
                      <a:pt x="4" y="21"/>
                      <a:pt x="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6" y="20"/>
                      <a:pt x="26" y="20"/>
                    </a:cubicBezTo>
                    <a:cubicBezTo>
                      <a:pt x="26" y="19"/>
                      <a:pt x="25" y="19"/>
                      <a:pt x="24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1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8"/>
                      <a:pt x="29" y="17"/>
                      <a:pt x="29" y="15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lose/>
                    <a:moveTo>
                      <a:pt x="27" y="15"/>
                    </a:moveTo>
                    <a:cubicBezTo>
                      <a:pt x="27" y="16"/>
                      <a:pt x="27" y="16"/>
                      <a:pt x="26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7" y="2"/>
                      <a:pt x="27" y="2"/>
                    </a:cubicBezTo>
                    <a:lnTo>
                      <a:pt x="27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41" name="ïŝliḍê"/>
              <p:cNvSpPr/>
              <p:nvPr/>
            </p:nvSpPr>
            <p:spPr bwMode="auto">
              <a:xfrm>
                <a:off x="3325813" y="1260475"/>
                <a:ext cx="76200" cy="77788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1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12" y="5"/>
                  </a:cxn>
                  <a:cxn ang="0">
                    <a:pos x="13" y="7"/>
                  </a:cxn>
                  <a:cxn ang="0">
                    <a:pos x="12" y="8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1" y="7"/>
                  </a:cxn>
                  <a:cxn ang="0">
                    <a:pos x="2" y="2"/>
                  </a:cxn>
                </a:cxnLst>
                <a:rect l="0" t="0" r="r" b="b"/>
                <a:pathLst>
                  <a:path w="13" h="13">
                    <a:moveTo>
                      <a:pt x="2" y="13"/>
                    </a:moveTo>
                    <a:cubicBezTo>
                      <a:pt x="1" y="13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3" y="7"/>
                      <a:pt x="12" y="8"/>
                      <a:pt x="12" y="8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2" y="13"/>
                      <a:pt x="2" y="13"/>
                    </a:cubicBezTo>
                    <a:close/>
                    <a:moveTo>
                      <a:pt x="2" y="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1" y="7"/>
                      <a:pt x="11" y="7"/>
                      <a:pt x="11" y="7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42" name="îšļíḋê"/>
              <p:cNvSpPr/>
              <p:nvPr/>
            </p:nvSpPr>
            <p:spPr bwMode="auto">
              <a:xfrm>
                <a:off x="3343275" y="1273175"/>
                <a:ext cx="41275" cy="5238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0"/>
                  </a:cxn>
                  <a:cxn ang="0">
                    <a:pos x="26" y="18"/>
                  </a:cxn>
                  <a:cxn ang="0">
                    <a:pos x="0" y="33"/>
                  </a:cxn>
                  <a:cxn ang="0">
                    <a:pos x="0" y="3"/>
                  </a:cxn>
                  <a:cxn ang="0">
                    <a:pos x="0" y="29"/>
                  </a:cxn>
                  <a:cxn ang="0">
                    <a:pos x="23" y="18"/>
                  </a:cxn>
                  <a:cxn ang="0">
                    <a:pos x="0" y="3"/>
                  </a:cxn>
                </a:cxnLst>
                <a:rect l="0" t="0" r="r" b="b"/>
                <a:pathLst>
                  <a:path w="26" h="33">
                    <a:moveTo>
                      <a:pt x="0" y="33"/>
                    </a:moveTo>
                    <a:lnTo>
                      <a:pt x="0" y="0"/>
                    </a:lnTo>
                    <a:lnTo>
                      <a:pt x="26" y="18"/>
                    </a:lnTo>
                    <a:lnTo>
                      <a:pt x="0" y="33"/>
                    </a:lnTo>
                    <a:close/>
                    <a:moveTo>
                      <a:pt x="0" y="3"/>
                    </a:moveTo>
                    <a:lnTo>
                      <a:pt x="0" y="29"/>
                    </a:lnTo>
                    <a:lnTo>
                      <a:pt x="23" y="18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7" name="ïṡľïḑe"/>
            <p:cNvGrpSpPr/>
            <p:nvPr/>
          </p:nvGrpSpPr>
          <p:grpSpPr>
            <a:xfrm>
              <a:off x="4822800" y="2209663"/>
              <a:ext cx="2566755" cy="2576176"/>
              <a:chOff x="4822800" y="2209663"/>
              <a:chExt cx="2566755" cy="2576176"/>
            </a:xfrm>
          </p:grpSpPr>
          <p:sp>
            <p:nvSpPr>
              <p:cNvPr id="48" name="ïSľide"/>
              <p:cNvSpPr/>
              <p:nvPr/>
            </p:nvSpPr>
            <p:spPr bwMode="auto">
              <a:xfrm>
                <a:off x="4822800" y="2209663"/>
                <a:ext cx="2566755" cy="257617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49" name="íšļíḍe"/>
              <p:cNvSpPr/>
              <p:nvPr/>
            </p:nvSpPr>
            <p:spPr bwMode="auto">
              <a:xfrm>
                <a:off x="5114875" y="2660562"/>
                <a:ext cx="22882" cy="3095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50" name="ïšḷïḍé"/>
              <p:cNvSpPr/>
              <p:nvPr/>
            </p:nvSpPr>
            <p:spPr bwMode="auto">
              <a:xfrm>
                <a:off x="6546981" y="2320032"/>
                <a:ext cx="47109" cy="242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51" name="iṡ1íḓe"/>
              <p:cNvSpPr/>
              <p:nvPr/>
            </p:nvSpPr>
            <p:spPr bwMode="auto">
              <a:xfrm>
                <a:off x="6538905" y="2320032"/>
                <a:ext cx="24227" cy="161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52" name="iṧľîḓè"/>
              <p:cNvSpPr/>
              <p:nvPr/>
            </p:nvSpPr>
            <p:spPr bwMode="auto">
              <a:xfrm>
                <a:off x="6514678" y="2328108"/>
                <a:ext cx="32303" cy="8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53" name="íṥḷiḓè"/>
              <p:cNvSpPr/>
              <p:nvPr/>
            </p:nvSpPr>
            <p:spPr bwMode="auto">
              <a:xfrm>
                <a:off x="6310091" y="2352335"/>
                <a:ext cx="40379" cy="1480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54" name="îsľidé"/>
              <p:cNvSpPr/>
              <p:nvPr/>
            </p:nvSpPr>
            <p:spPr bwMode="auto">
              <a:xfrm>
                <a:off x="7302068" y="3624272"/>
                <a:ext cx="71337" cy="16555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6" y="6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4" y="15"/>
                  </a:cxn>
                  <a:cxn ang="0">
                    <a:pos x="5" y="13"/>
                  </a:cxn>
                  <a:cxn ang="0">
                    <a:pos x="6" y="10"/>
                  </a:cxn>
                  <a:cxn ang="0">
                    <a:pos x="7" y="8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21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55" name="íŝlïḋè"/>
              <p:cNvSpPr/>
              <p:nvPr/>
            </p:nvSpPr>
            <p:spPr bwMode="auto">
              <a:xfrm>
                <a:off x="7238807" y="3789825"/>
                <a:ext cx="63261" cy="3230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56" name="íšľïḋê"/>
              <p:cNvSpPr/>
              <p:nvPr/>
            </p:nvSpPr>
            <p:spPr bwMode="auto">
              <a:xfrm>
                <a:off x="7318219" y="3718490"/>
                <a:ext cx="1346" cy="80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57" name="ïṥlíde"/>
              <p:cNvSpPr/>
              <p:nvPr/>
            </p:nvSpPr>
            <p:spPr bwMode="auto">
              <a:xfrm>
                <a:off x="7310144" y="3734641"/>
                <a:ext cx="8076" cy="80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58" name="îŝ1íďê"/>
              <p:cNvSpPr/>
              <p:nvPr/>
            </p:nvSpPr>
            <p:spPr bwMode="auto">
              <a:xfrm>
                <a:off x="7302068" y="3726565"/>
                <a:ext cx="8076" cy="2422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59" name="íṣ1ídè"/>
              <p:cNvSpPr/>
              <p:nvPr/>
            </p:nvSpPr>
            <p:spPr bwMode="auto">
              <a:xfrm>
                <a:off x="7246883" y="3544860"/>
                <a:ext cx="63261" cy="18978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1" y="12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1" y="17"/>
                  </a:cxn>
                  <a:cxn ang="0">
                    <a:pos x="2" y="19"/>
                  </a:cxn>
                  <a:cxn ang="0">
                    <a:pos x="1" y="21"/>
                  </a:cxn>
                  <a:cxn ang="0">
                    <a:pos x="1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4" y="24"/>
                  </a:cxn>
                  <a:cxn ang="0">
                    <a:pos x="5" y="23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7" y="10"/>
                  </a:cxn>
                  <a:cxn ang="0">
                    <a:pos x="6" y="9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24">
                    <a:moveTo>
                      <a:pt x="3" y="0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9"/>
                      <a:pt x="1" y="12"/>
                    </a:cubicBezTo>
                    <a:cubicBezTo>
                      <a:pt x="0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1" y="16"/>
                      <a:pt x="1" y="17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20"/>
                      <a:pt x="1" y="21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1" y="24"/>
                      <a:pt x="1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3"/>
                      <a:pt x="5" y="23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1"/>
                      <a:pt x="7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10"/>
                      <a:pt x="6" y="9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60" name="iSľîde"/>
              <p:cNvSpPr/>
              <p:nvPr/>
            </p:nvSpPr>
            <p:spPr bwMode="auto">
              <a:xfrm>
                <a:off x="6420460" y="4153236"/>
                <a:ext cx="87488" cy="11036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1"/>
                  </a:cxn>
                  <a:cxn ang="0">
                    <a:pos x="7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8" y="9"/>
                  </a:cxn>
                  <a:cxn ang="0">
                    <a:pos x="6" y="8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14">
                    <a:moveTo>
                      <a:pt x="11" y="0"/>
                    </a:moveTo>
                    <a:cubicBezTo>
                      <a:pt x="10" y="0"/>
                      <a:pt x="8" y="1"/>
                      <a:pt x="8" y="1"/>
                    </a:cubicBezTo>
                    <a:cubicBezTo>
                      <a:pt x="8" y="1"/>
                      <a:pt x="7" y="3"/>
                      <a:pt x="7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5" y="11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61" name="îsľïḋê"/>
              <p:cNvSpPr/>
              <p:nvPr/>
            </p:nvSpPr>
            <p:spPr bwMode="auto">
              <a:xfrm>
                <a:off x="6460839" y="4248800"/>
                <a:ext cx="61914" cy="10229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8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3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8" y="11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4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3" y="0"/>
                  </a:cxn>
                </a:cxnLst>
                <a:rect l="0" t="0" r="r" b="b"/>
                <a:pathLst>
                  <a:path w="8" h="13"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62" name="ïṥlïḋe"/>
              <p:cNvSpPr/>
              <p:nvPr/>
            </p:nvSpPr>
            <p:spPr bwMode="auto">
              <a:xfrm>
                <a:off x="7224002" y="3805977"/>
                <a:ext cx="14806" cy="161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63" name="iṡ1iḍè"/>
              <p:cNvSpPr/>
              <p:nvPr/>
            </p:nvSpPr>
            <p:spPr bwMode="auto">
              <a:xfrm>
                <a:off x="7215926" y="3797901"/>
                <a:ext cx="8076" cy="8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64" name="íSḷîḑé"/>
              <p:cNvSpPr/>
              <p:nvPr/>
            </p:nvSpPr>
            <p:spPr bwMode="auto">
              <a:xfrm>
                <a:off x="7199774" y="3814053"/>
                <a:ext cx="16152" cy="1480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65" name="íSḷiḑe"/>
              <p:cNvSpPr/>
              <p:nvPr/>
            </p:nvSpPr>
            <p:spPr bwMode="auto">
              <a:xfrm>
                <a:off x="7191699" y="3789825"/>
                <a:ext cx="16152" cy="161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66" name="íṡľiḑê"/>
              <p:cNvSpPr/>
              <p:nvPr/>
            </p:nvSpPr>
            <p:spPr bwMode="auto">
              <a:xfrm>
                <a:off x="6633123" y="3924422"/>
                <a:ext cx="55185" cy="3095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67" name="ïṧľíḍè"/>
              <p:cNvSpPr/>
              <p:nvPr/>
            </p:nvSpPr>
            <p:spPr bwMode="auto">
              <a:xfrm>
                <a:off x="7373403" y="3347003"/>
                <a:ext cx="1346" cy="134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68" name="îṥľïdê"/>
              <p:cNvSpPr/>
              <p:nvPr/>
            </p:nvSpPr>
            <p:spPr bwMode="auto">
              <a:xfrm>
                <a:off x="7373403" y="3347003"/>
                <a:ext cx="1346" cy="13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69" name="íSļide"/>
              <p:cNvSpPr/>
              <p:nvPr/>
            </p:nvSpPr>
            <p:spPr bwMode="auto">
              <a:xfrm>
                <a:off x="4949322" y="2430401"/>
                <a:ext cx="1053891" cy="2236993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21" y="35"/>
                  </a:cxn>
                  <a:cxn ang="0">
                    <a:pos x="27" y="27"/>
                  </a:cxn>
                  <a:cxn ang="0">
                    <a:pos x="2" y="107"/>
                  </a:cxn>
                  <a:cxn ang="0">
                    <a:pos x="5" y="114"/>
                  </a:cxn>
                  <a:cxn ang="0">
                    <a:pos x="8" y="128"/>
                  </a:cxn>
                  <a:cxn ang="0">
                    <a:pos x="24" y="147"/>
                  </a:cxn>
                  <a:cxn ang="0">
                    <a:pos x="33" y="157"/>
                  </a:cxn>
                  <a:cxn ang="0">
                    <a:pos x="42" y="165"/>
                  </a:cxn>
                  <a:cxn ang="0">
                    <a:pos x="42" y="185"/>
                  </a:cxn>
                  <a:cxn ang="0">
                    <a:pos x="42" y="192"/>
                  </a:cxn>
                  <a:cxn ang="0">
                    <a:pos x="65" y="219"/>
                  </a:cxn>
                  <a:cxn ang="0">
                    <a:pos x="77" y="261"/>
                  </a:cxn>
                  <a:cxn ang="0">
                    <a:pos x="82" y="271"/>
                  </a:cxn>
                  <a:cxn ang="0">
                    <a:pos x="86" y="277"/>
                  </a:cxn>
                  <a:cxn ang="0">
                    <a:pos x="92" y="281"/>
                  </a:cxn>
                  <a:cxn ang="0">
                    <a:pos x="90" y="275"/>
                  </a:cxn>
                  <a:cxn ang="0">
                    <a:pos x="89" y="265"/>
                  </a:cxn>
                  <a:cxn ang="0">
                    <a:pos x="96" y="253"/>
                  </a:cxn>
                  <a:cxn ang="0">
                    <a:pos x="104" y="245"/>
                  </a:cxn>
                  <a:cxn ang="0">
                    <a:pos x="120" y="230"/>
                  </a:cxn>
                  <a:cxn ang="0">
                    <a:pos x="125" y="214"/>
                  </a:cxn>
                  <a:cxn ang="0">
                    <a:pos x="133" y="197"/>
                  </a:cxn>
                  <a:cxn ang="0">
                    <a:pos x="103" y="185"/>
                  </a:cxn>
                  <a:cxn ang="0">
                    <a:pos x="95" y="175"/>
                  </a:cxn>
                  <a:cxn ang="0">
                    <a:pos x="88" y="171"/>
                  </a:cxn>
                  <a:cxn ang="0">
                    <a:pos x="82" y="169"/>
                  </a:cxn>
                  <a:cxn ang="0">
                    <a:pos x="72" y="160"/>
                  </a:cxn>
                  <a:cxn ang="0">
                    <a:pos x="57" y="158"/>
                  </a:cxn>
                  <a:cxn ang="0">
                    <a:pos x="45" y="161"/>
                  </a:cxn>
                  <a:cxn ang="0">
                    <a:pos x="32" y="143"/>
                  </a:cxn>
                  <a:cxn ang="0">
                    <a:pos x="25" y="136"/>
                  </a:cxn>
                  <a:cxn ang="0">
                    <a:pos x="24" y="110"/>
                  </a:cxn>
                  <a:cxn ang="0">
                    <a:pos x="37" y="111"/>
                  </a:cxn>
                  <a:cxn ang="0">
                    <a:pos x="45" y="120"/>
                  </a:cxn>
                  <a:cxn ang="0">
                    <a:pos x="54" y="93"/>
                  </a:cxn>
                  <a:cxn ang="0">
                    <a:pos x="67" y="84"/>
                  </a:cxn>
                  <a:cxn ang="0">
                    <a:pos x="76" y="83"/>
                  </a:cxn>
                  <a:cxn ang="0">
                    <a:pos x="86" y="76"/>
                  </a:cxn>
                  <a:cxn ang="0">
                    <a:pos x="73" y="71"/>
                  </a:cxn>
                  <a:cxn ang="0">
                    <a:pos x="92" y="65"/>
                  </a:cxn>
                  <a:cxn ang="0">
                    <a:pos x="96" y="57"/>
                  </a:cxn>
                  <a:cxn ang="0">
                    <a:pos x="92" y="41"/>
                  </a:cxn>
                  <a:cxn ang="0">
                    <a:pos x="79" y="35"/>
                  </a:cxn>
                  <a:cxn ang="0">
                    <a:pos x="59" y="60"/>
                  </a:cxn>
                  <a:cxn ang="0">
                    <a:pos x="52" y="40"/>
                  </a:cxn>
                  <a:cxn ang="0">
                    <a:pos x="70" y="25"/>
                  </a:cxn>
                  <a:cxn ang="0">
                    <a:pos x="76" y="23"/>
                  </a:cxn>
                  <a:cxn ang="0">
                    <a:pos x="81" y="15"/>
                  </a:cxn>
                  <a:cxn ang="0">
                    <a:pos x="77" y="16"/>
                  </a:cxn>
                  <a:cxn ang="0">
                    <a:pos x="76" y="14"/>
                  </a:cxn>
                  <a:cxn ang="0">
                    <a:pos x="74" y="10"/>
                  </a:cxn>
                  <a:cxn ang="0">
                    <a:pos x="66" y="18"/>
                  </a:cxn>
                  <a:cxn ang="0">
                    <a:pos x="55" y="14"/>
                  </a:cxn>
                  <a:cxn ang="0">
                    <a:pos x="56" y="7"/>
                  </a:cxn>
                  <a:cxn ang="0">
                    <a:pos x="56" y="1"/>
                  </a:cxn>
                </a:cxnLst>
                <a:rect l="0" t="0" r="r" b="b"/>
                <a:pathLst>
                  <a:path w="134" h="283">
                    <a:moveTo>
                      <a:pt x="57" y="0"/>
                    </a:moveTo>
                    <a:cubicBezTo>
                      <a:pt x="57" y="0"/>
                      <a:pt x="56" y="0"/>
                      <a:pt x="56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2"/>
                      <a:pt x="54" y="2"/>
                      <a:pt x="53" y="3"/>
                    </a:cubicBezTo>
                    <a:cubicBezTo>
                      <a:pt x="50" y="5"/>
                      <a:pt x="47" y="7"/>
                      <a:pt x="44" y="10"/>
                    </a:cubicBezTo>
                    <a:cubicBezTo>
                      <a:pt x="39" y="14"/>
                      <a:pt x="34" y="18"/>
                      <a:pt x="28" y="24"/>
                    </a:cubicBezTo>
                    <a:cubicBezTo>
                      <a:pt x="28" y="25"/>
                      <a:pt x="27" y="25"/>
                      <a:pt x="27" y="26"/>
                    </a:cubicBezTo>
                    <a:cubicBezTo>
                      <a:pt x="24" y="29"/>
                      <a:pt x="24" y="29"/>
                      <a:pt x="22" y="31"/>
                    </a:cubicBezTo>
                    <a:cubicBezTo>
                      <a:pt x="22" y="32"/>
                      <a:pt x="22" y="32"/>
                      <a:pt x="2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4"/>
                      <a:pt x="21" y="34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2" y="34"/>
                      <a:pt x="22" y="33"/>
                      <a:pt x="22" y="33"/>
                    </a:cubicBezTo>
                    <a:cubicBezTo>
                      <a:pt x="24" y="30"/>
                      <a:pt x="24" y="29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1" y="39"/>
                      <a:pt x="18" y="52"/>
                      <a:pt x="11" y="63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0" y="91"/>
                      <a:pt x="0" y="91"/>
                      <a:pt x="2" y="107"/>
                    </a:cubicBezTo>
                    <a:cubicBezTo>
                      <a:pt x="2" y="107"/>
                      <a:pt x="1" y="120"/>
                      <a:pt x="4" y="122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4" y="119"/>
                      <a:pt x="3" y="108"/>
                      <a:pt x="3" y="103"/>
                    </a:cubicBezTo>
                    <a:cubicBezTo>
                      <a:pt x="3" y="102"/>
                      <a:pt x="4" y="102"/>
                      <a:pt x="4" y="102"/>
                    </a:cubicBezTo>
                    <a:cubicBezTo>
                      <a:pt x="4" y="105"/>
                      <a:pt x="4" y="106"/>
                      <a:pt x="4" y="110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6" y="118"/>
                      <a:pt x="7" y="121"/>
                      <a:pt x="8" y="125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12" y="139"/>
                      <a:pt x="16" y="141"/>
                      <a:pt x="17" y="142"/>
                    </a:cubicBezTo>
                    <a:cubicBezTo>
                      <a:pt x="17" y="141"/>
                      <a:pt x="18" y="141"/>
                      <a:pt x="18" y="141"/>
                    </a:cubicBezTo>
                    <a:cubicBezTo>
                      <a:pt x="19" y="141"/>
                      <a:pt x="19" y="141"/>
                      <a:pt x="24" y="147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30" y="149"/>
                      <a:pt x="30" y="149"/>
                      <a:pt x="30" y="149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3" y="157"/>
                      <a:pt x="33" y="157"/>
                      <a:pt x="33" y="157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5" y="159"/>
                      <a:pt x="35" y="159"/>
                      <a:pt x="35" y="159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41" y="165"/>
                      <a:pt x="41" y="165"/>
                      <a:pt x="41" y="165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1" y="162"/>
                      <a:pt x="41" y="162"/>
                      <a:pt x="41" y="162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4" y="165"/>
                      <a:pt x="44" y="165"/>
                      <a:pt x="44" y="165"/>
                    </a:cubicBezTo>
                    <a:cubicBezTo>
                      <a:pt x="48" y="170"/>
                      <a:pt x="46" y="175"/>
                      <a:pt x="46" y="176"/>
                    </a:cubicBezTo>
                    <a:cubicBezTo>
                      <a:pt x="45" y="175"/>
                      <a:pt x="45" y="175"/>
                      <a:pt x="44" y="175"/>
                    </a:cubicBezTo>
                    <a:cubicBezTo>
                      <a:pt x="42" y="180"/>
                      <a:pt x="42" y="180"/>
                      <a:pt x="42" y="185"/>
                    </a:cubicBezTo>
                    <a:cubicBezTo>
                      <a:pt x="44" y="185"/>
                      <a:pt x="44" y="185"/>
                      <a:pt x="44" y="185"/>
                    </a:cubicBezTo>
                    <a:cubicBezTo>
                      <a:pt x="43" y="187"/>
                      <a:pt x="42" y="188"/>
                      <a:pt x="42" y="189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3"/>
                      <a:pt x="42" y="193"/>
                      <a:pt x="43" y="193"/>
                    </a:cubicBezTo>
                    <a:cubicBezTo>
                      <a:pt x="46" y="196"/>
                      <a:pt x="53" y="209"/>
                      <a:pt x="53" y="209"/>
                    </a:cubicBezTo>
                    <a:cubicBezTo>
                      <a:pt x="55" y="215"/>
                      <a:pt x="62" y="214"/>
                      <a:pt x="65" y="219"/>
                    </a:cubicBezTo>
                    <a:cubicBezTo>
                      <a:pt x="65" y="220"/>
                      <a:pt x="67" y="227"/>
                      <a:pt x="69" y="240"/>
                    </a:cubicBezTo>
                    <a:cubicBezTo>
                      <a:pt x="69" y="245"/>
                      <a:pt x="71" y="249"/>
                      <a:pt x="72" y="253"/>
                    </a:cubicBezTo>
                    <a:cubicBezTo>
                      <a:pt x="73" y="256"/>
                      <a:pt x="73" y="256"/>
                      <a:pt x="73" y="256"/>
                    </a:cubicBezTo>
                    <a:cubicBezTo>
                      <a:pt x="73" y="256"/>
                      <a:pt x="74" y="260"/>
                      <a:pt x="76" y="263"/>
                    </a:cubicBezTo>
                    <a:cubicBezTo>
                      <a:pt x="76" y="261"/>
                      <a:pt x="76" y="261"/>
                      <a:pt x="76" y="261"/>
                    </a:cubicBezTo>
                    <a:cubicBezTo>
                      <a:pt x="77" y="261"/>
                      <a:pt x="77" y="261"/>
                      <a:pt x="77" y="261"/>
                    </a:cubicBezTo>
                    <a:cubicBezTo>
                      <a:pt x="78" y="263"/>
                      <a:pt x="79" y="265"/>
                      <a:pt x="80" y="267"/>
                    </a:cubicBezTo>
                    <a:cubicBezTo>
                      <a:pt x="78" y="267"/>
                      <a:pt x="78" y="267"/>
                      <a:pt x="78" y="267"/>
                    </a:cubicBezTo>
                    <a:cubicBezTo>
                      <a:pt x="78" y="269"/>
                      <a:pt x="78" y="269"/>
                      <a:pt x="78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1" y="271"/>
                      <a:pt x="81" y="271"/>
                      <a:pt x="81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2"/>
                      <a:pt x="82" y="272"/>
                      <a:pt x="82" y="272"/>
                    </a:cubicBezTo>
                    <a:cubicBezTo>
                      <a:pt x="80" y="271"/>
                      <a:pt x="80" y="271"/>
                      <a:pt x="80" y="271"/>
                    </a:cubicBezTo>
                    <a:cubicBezTo>
                      <a:pt x="81" y="272"/>
                      <a:pt x="81" y="272"/>
                      <a:pt x="81" y="272"/>
                    </a:cubicBezTo>
                    <a:cubicBezTo>
                      <a:pt x="83" y="274"/>
                      <a:pt x="83" y="274"/>
                      <a:pt x="83" y="274"/>
                    </a:cubicBezTo>
                    <a:cubicBezTo>
                      <a:pt x="85" y="276"/>
                      <a:pt x="85" y="276"/>
                      <a:pt x="85" y="276"/>
                    </a:cubicBezTo>
                    <a:cubicBezTo>
                      <a:pt x="86" y="277"/>
                      <a:pt x="86" y="277"/>
                      <a:pt x="86" y="277"/>
                    </a:cubicBezTo>
                    <a:cubicBezTo>
                      <a:pt x="87" y="278"/>
                      <a:pt x="87" y="278"/>
                      <a:pt x="87" y="278"/>
                    </a:cubicBezTo>
                    <a:cubicBezTo>
                      <a:pt x="89" y="278"/>
                      <a:pt x="89" y="278"/>
                      <a:pt x="89" y="278"/>
                    </a:cubicBezTo>
                    <a:cubicBezTo>
                      <a:pt x="90" y="279"/>
                      <a:pt x="90" y="279"/>
                      <a:pt x="90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93" y="281"/>
                      <a:pt x="93" y="281"/>
                      <a:pt x="93" y="281"/>
                    </a:cubicBezTo>
                    <a:cubicBezTo>
                      <a:pt x="92" y="281"/>
                      <a:pt x="92" y="281"/>
                      <a:pt x="92" y="281"/>
                    </a:cubicBezTo>
                    <a:cubicBezTo>
                      <a:pt x="94" y="282"/>
                      <a:pt x="94" y="282"/>
                      <a:pt x="94" y="282"/>
                    </a:cubicBezTo>
                    <a:cubicBezTo>
                      <a:pt x="96" y="283"/>
                      <a:pt x="96" y="283"/>
                      <a:pt x="96" y="283"/>
                    </a:cubicBezTo>
                    <a:cubicBezTo>
                      <a:pt x="100" y="282"/>
                      <a:pt x="100" y="282"/>
                      <a:pt x="100" y="282"/>
                    </a:cubicBezTo>
                    <a:cubicBezTo>
                      <a:pt x="94" y="279"/>
                      <a:pt x="94" y="279"/>
                      <a:pt x="94" y="279"/>
                    </a:cubicBezTo>
                    <a:cubicBezTo>
                      <a:pt x="91" y="277"/>
                      <a:pt x="91" y="277"/>
                      <a:pt x="91" y="277"/>
                    </a:cubicBezTo>
                    <a:cubicBezTo>
                      <a:pt x="90" y="275"/>
                      <a:pt x="90" y="275"/>
                      <a:pt x="90" y="275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1" y="272"/>
                      <a:pt x="91" y="272"/>
                      <a:pt x="91" y="272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1" y="271"/>
                      <a:pt x="90" y="270"/>
                    </a:cubicBezTo>
                    <a:cubicBezTo>
                      <a:pt x="89" y="269"/>
                      <a:pt x="88" y="269"/>
                      <a:pt x="87" y="268"/>
                    </a:cubicBezTo>
                    <a:cubicBezTo>
                      <a:pt x="88" y="267"/>
                      <a:pt x="89" y="266"/>
                      <a:pt x="89" y="265"/>
                    </a:cubicBezTo>
                    <a:cubicBezTo>
                      <a:pt x="89" y="262"/>
                      <a:pt x="89" y="262"/>
                      <a:pt x="89" y="262"/>
                    </a:cubicBezTo>
                    <a:cubicBezTo>
                      <a:pt x="87" y="260"/>
                      <a:pt x="87" y="260"/>
                      <a:pt x="87" y="260"/>
                    </a:cubicBezTo>
                    <a:cubicBezTo>
                      <a:pt x="90" y="261"/>
                      <a:pt x="90" y="261"/>
                      <a:pt x="90" y="261"/>
                    </a:cubicBezTo>
                    <a:cubicBezTo>
                      <a:pt x="90" y="260"/>
                      <a:pt x="91" y="259"/>
                      <a:pt x="91" y="258"/>
                    </a:cubicBezTo>
                    <a:cubicBezTo>
                      <a:pt x="97" y="257"/>
                      <a:pt x="97" y="257"/>
                      <a:pt x="98" y="255"/>
                    </a:cubicBezTo>
                    <a:cubicBezTo>
                      <a:pt x="96" y="253"/>
                      <a:pt x="96" y="253"/>
                      <a:pt x="96" y="253"/>
                    </a:cubicBezTo>
                    <a:cubicBezTo>
                      <a:pt x="95" y="251"/>
                      <a:pt x="95" y="251"/>
                      <a:pt x="95" y="251"/>
                    </a:cubicBezTo>
                    <a:cubicBezTo>
                      <a:pt x="93" y="250"/>
                      <a:pt x="93" y="250"/>
                      <a:pt x="93" y="250"/>
                    </a:cubicBezTo>
                    <a:cubicBezTo>
                      <a:pt x="94" y="249"/>
                      <a:pt x="94" y="249"/>
                      <a:pt x="94" y="249"/>
                    </a:cubicBezTo>
                    <a:cubicBezTo>
                      <a:pt x="95" y="250"/>
                      <a:pt x="97" y="251"/>
                      <a:pt x="99" y="251"/>
                    </a:cubicBezTo>
                    <a:cubicBezTo>
                      <a:pt x="103" y="248"/>
                      <a:pt x="103" y="248"/>
                      <a:pt x="104" y="246"/>
                    </a:cubicBezTo>
                    <a:cubicBezTo>
                      <a:pt x="104" y="246"/>
                      <a:pt x="104" y="245"/>
                      <a:pt x="104" y="245"/>
                    </a:cubicBezTo>
                    <a:cubicBezTo>
                      <a:pt x="105" y="243"/>
                      <a:pt x="105" y="243"/>
                      <a:pt x="105" y="243"/>
                    </a:cubicBezTo>
                    <a:cubicBezTo>
                      <a:pt x="108" y="240"/>
                      <a:pt x="108" y="240"/>
                      <a:pt x="108" y="240"/>
                    </a:cubicBezTo>
                    <a:cubicBezTo>
                      <a:pt x="108" y="238"/>
                      <a:pt x="108" y="236"/>
                      <a:pt x="107" y="234"/>
                    </a:cubicBezTo>
                    <a:cubicBezTo>
                      <a:pt x="111" y="233"/>
                      <a:pt x="111" y="233"/>
                      <a:pt x="111" y="233"/>
                    </a:cubicBezTo>
                    <a:cubicBezTo>
                      <a:pt x="114" y="231"/>
                      <a:pt x="114" y="231"/>
                      <a:pt x="114" y="231"/>
                    </a:cubicBezTo>
                    <a:cubicBezTo>
                      <a:pt x="116" y="231"/>
                      <a:pt x="118" y="231"/>
                      <a:pt x="120" y="230"/>
                    </a:cubicBezTo>
                    <a:cubicBezTo>
                      <a:pt x="124" y="224"/>
                      <a:pt x="124" y="223"/>
                      <a:pt x="125" y="220"/>
                    </a:cubicBezTo>
                    <a:cubicBezTo>
                      <a:pt x="125" y="219"/>
                      <a:pt x="125" y="219"/>
                      <a:pt x="125" y="219"/>
                    </a:cubicBezTo>
                    <a:cubicBezTo>
                      <a:pt x="125" y="219"/>
                      <a:pt x="125" y="219"/>
                      <a:pt x="125" y="218"/>
                    </a:cubicBezTo>
                    <a:cubicBezTo>
                      <a:pt x="125" y="218"/>
                      <a:pt x="125" y="217"/>
                      <a:pt x="125" y="217"/>
                    </a:cubicBezTo>
                    <a:cubicBezTo>
                      <a:pt x="125" y="216"/>
                      <a:pt x="125" y="216"/>
                      <a:pt x="125" y="216"/>
                    </a:cubicBezTo>
                    <a:cubicBezTo>
                      <a:pt x="125" y="215"/>
                      <a:pt x="125" y="215"/>
                      <a:pt x="125" y="214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8" y="211"/>
                      <a:pt x="128" y="211"/>
                      <a:pt x="128" y="211"/>
                    </a:cubicBezTo>
                    <a:cubicBezTo>
                      <a:pt x="134" y="201"/>
                      <a:pt x="134" y="201"/>
                      <a:pt x="134" y="201"/>
                    </a:cubicBezTo>
                    <a:cubicBezTo>
                      <a:pt x="134" y="199"/>
                      <a:pt x="133" y="198"/>
                      <a:pt x="133" y="197"/>
                    </a:cubicBezTo>
                    <a:cubicBezTo>
                      <a:pt x="127" y="196"/>
                      <a:pt x="122" y="190"/>
                      <a:pt x="117" y="190"/>
                    </a:cubicBezTo>
                    <a:cubicBezTo>
                      <a:pt x="115" y="190"/>
                      <a:pt x="113" y="190"/>
                      <a:pt x="111" y="19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110" y="188"/>
                      <a:pt x="108" y="187"/>
                      <a:pt x="106" y="186"/>
                    </a:cubicBezTo>
                    <a:cubicBezTo>
                      <a:pt x="104" y="188"/>
                      <a:pt x="104" y="188"/>
                      <a:pt x="102" y="188"/>
                    </a:cubicBezTo>
                    <a:cubicBezTo>
                      <a:pt x="102" y="187"/>
                      <a:pt x="102" y="186"/>
                      <a:pt x="103" y="185"/>
                    </a:cubicBezTo>
                    <a:cubicBezTo>
                      <a:pt x="100" y="184"/>
                      <a:pt x="100" y="184"/>
                      <a:pt x="100" y="184"/>
                    </a:cubicBezTo>
                    <a:cubicBezTo>
                      <a:pt x="98" y="187"/>
                      <a:pt x="98" y="187"/>
                      <a:pt x="98" y="187"/>
                    </a:cubicBezTo>
                    <a:cubicBezTo>
                      <a:pt x="97" y="185"/>
                      <a:pt x="97" y="185"/>
                      <a:pt x="97" y="185"/>
                    </a:cubicBezTo>
                    <a:cubicBezTo>
                      <a:pt x="98" y="184"/>
                      <a:pt x="99" y="183"/>
                      <a:pt x="99" y="182"/>
                    </a:cubicBezTo>
                    <a:cubicBezTo>
                      <a:pt x="98" y="180"/>
                      <a:pt x="98" y="180"/>
                      <a:pt x="97" y="176"/>
                    </a:cubicBezTo>
                    <a:cubicBezTo>
                      <a:pt x="97" y="176"/>
                      <a:pt x="96" y="175"/>
                      <a:pt x="95" y="175"/>
                    </a:cubicBezTo>
                    <a:cubicBezTo>
                      <a:pt x="94" y="173"/>
                      <a:pt x="94" y="173"/>
                      <a:pt x="94" y="173"/>
                    </a:cubicBezTo>
                    <a:cubicBezTo>
                      <a:pt x="90" y="171"/>
                      <a:pt x="90" y="171"/>
                      <a:pt x="90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86" y="171"/>
                      <a:pt x="86" y="171"/>
                      <a:pt x="86" y="171"/>
                    </a:cubicBezTo>
                    <a:cubicBezTo>
                      <a:pt x="85" y="171"/>
                      <a:pt x="85" y="171"/>
                      <a:pt x="85" y="171"/>
                    </a:cubicBezTo>
                    <a:cubicBezTo>
                      <a:pt x="85" y="171"/>
                      <a:pt x="85" y="171"/>
                      <a:pt x="84" y="170"/>
                    </a:cubicBezTo>
                    <a:cubicBezTo>
                      <a:pt x="84" y="170"/>
                      <a:pt x="84" y="170"/>
                      <a:pt x="84" y="169"/>
                    </a:cubicBezTo>
                    <a:cubicBezTo>
                      <a:pt x="82" y="169"/>
                      <a:pt x="82" y="169"/>
                      <a:pt x="82" y="169"/>
                    </a:cubicBezTo>
                    <a:cubicBezTo>
                      <a:pt x="81" y="166"/>
                      <a:pt x="81" y="166"/>
                      <a:pt x="81" y="166"/>
                    </a:cubicBezTo>
                    <a:cubicBezTo>
                      <a:pt x="79" y="165"/>
                      <a:pt x="79" y="165"/>
                      <a:pt x="79" y="165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7" y="163"/>
                      <a:pt x="77" y="163"/>
                      <a:pt x="77" y="163"/>
                    </a:cubicBezTo>
                    <a:cubicBezTo>
                      <a:pt x="76" y="160"/>
                      <a:pt x="76" y="160"/>
                      <a:pt x="76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1" y="160"/>
                      <a:pt x="70" y="160"/>
                      <a:pt x="69" y="160"/>
                    </a:cubicBezTo>
                    <a:cubicBezTo>
                      <a:pt x="65" y="159"/>
                      <a:pt x="65" y="159"/>
                      <a:pt x="65" y="159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48" y="161"/>
                      <a:pt x="48" y="161"/>
                      <a:pt x="48" y="161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44" y="159"/>
                      <a:pt x="44" y="159"/>
                      <a:pt x="44" y="159"/>
                    </a:cubicBezTo>
                    <a:cubicBezTo>
                      <a:pt x="40" y="160"/>
                      <a:pt x="40" y="160"/>
                      <a:pt x="40" y="160"/>
                    </a:cubicBezTo>
                    <a:cubicBezTo>
                      <a:pt x="37" y="158"/>
                      <a:pt x="37" y="158"/>
                      <a:pt x="37" y="158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6" y="151"/>
                      <a:pt x="37" y="146"/>
                      <a:pt x="35" y="143"/>
                    </a:cubicBezTo>
                    <a:cubicBezTo>
                      <a:pt x="34" y="143"/>
                      <a:pt x="33" y="143"/>
                      <a:pt x="32" y="143"/>
                    </a:cubicBezTo>
                    <a:cubicBezTo>
                      <a:pt x="31" y="143"/>
                      <a:pt x="30" y="143"/>
                      <a:pt x="28" y="142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29" y="138"/>
                      <a:pt x="30" y="137"/>
                      <a:pt x="30" y="137"/>
                    </a:cubicBezTo>
                    <a:cubicBezTo>
                      <a:pt x="30" y="137"/>
                      <a:pt x="34" y="130"/>
                      <a:pt x="29" y="130"/>
                    </a:cubicBezTo>
                    <a:cubicBezTo>
                      <a:pt x="29" y="130"/>
                      <a:pt x="29" y="130"/>
                      <a:pt x="28" y="130"/>
                    </a:cubicBezTo>
                    <a:cubicBezTo>
                      <a:pt x="27" y="132"/>
                      <a:pt x="26" y="134"/>
                      <a:pt x="25" y="136"/>
                    </a:cubicBezTo>
                    <a:cubicBezTo>
                      <a:pt x="24" y="137"/>
                      <a:pt x="23" y="137"/>
                      <a:pt x="23" y="137"/>
                    </a:cubicBezTo>
                    <a:cubicBezTo>
                      <a:pt x="18" y="137"/>
                      <a:pt x="18" y="132"/>
                      <a:pt x="18" y="12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7" y="110"/>
                      <a:pt x="27" y="110"/>
                      <a:pt x="27" y="110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4" y="109"/>
                      <a:pt x="34" y="109"/>
                      <a:pt x="34" y="109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6"/>
                      <a:pt x="40" y="117"/>
                      <a:pt x="40" y="119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47" y="106"/>
                      <a:pt x="47" y="106"/>
                      <a:pt x="47" y="106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72" y="80"/>
                      <a:pt x="73" y="80"/>
                      <a:pt x="74" y="80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80" y="78"/>
                      <a:pt x="80" y="78"/>
                      <a:pt x="80" y="78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78"/>
                      <a:pt x="86" y="78"/>
                      <a:pt x="86" y="78"/>
                    </a:cubicBezTo>
                    <a:cubicBezTo>
                      <a:pt x="88" y="78"/>
                      <a:pt x="88" y="78"/>
                      <a:pt x="88" y="78"/>
                    </a:cubicBezTo>
                    <a:cubicBezTo>
                      <a:pt x="88" y="77"/>
                      <a:pt x="87" y="77"/>
                      <a:pt x="86" y="76"/>
                    </a:cubicBezTo>
                    <a:cubicBezTo>
                      <a:pt x="85" y="77"/>
                      <a:pt x="84" y="77"/>
                      <a:pt x="83" y="77"/>
                    </a:cubicBezTo>
                    <a:cubicBezTo>
                      <a:pt x="82" y="77"/>
                      <a:pt x="81" y="77"/>
                      <a:pt x="80" y="75"/>
                    </a:cubicBezTo>
                    <a:cubicBezTo>
                      <a:pt x="80" y="73"/>
                      <a:pt x="81" y="72"/>
                      <a:pt x="81" y="71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0" y="69"/>
                      <a:pt x="79" y="69"/>
                      <a:pt x="78" y="69"/>
                    </a:cubicBezTo>
                    <a:cubicBezTo>
                      <a:pt x="77" y="69"/>
                      <a:pt x="76" y="70"/>
                      <a:pt x="73" y="71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82" y="67"/>
                      <a:pt x="84" y="67"/>
                      <a:pt x="87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3" y="45"/>
                      <a:pt x="93" y="45"/>
                      <a:pt x="93" y="45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0" y="42"/>
                      <a:pt x="90" y="42"/>
                      <a:pt x="85" y="46"/>
                    </a:cubicBezTo>
                    <a:cubicBezTo>
                      <a:pt x="84" y="45"/>
                      <a:pt x="84" y="44"/>
                      <a:pt x="83" y="44"/>
                    </a:cubicBezTo>
                    <a:cubicBezTo>
                      <a:pt x="83" y="42"/>
                      <a:pt x="84" y="40"/>
                      <a:pt x="84" y="38"/>
                    </a:cubicBezTo>
                    <a:cubicBezTo>
                      <a:pt x="84" y="38"/>
                      <a:pt x="83" y="38"/>
                      <a:pt x="83" y="38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3" y="40"/>
                      <a:pt x="73" y="40"/>
                      <a:pt x="71" y="43"/>
                    </a:cubicBezTo>
                    <a:cubicBezTo>
                      <a:pt x="72" y="47"/>
                      <a:pt x="71" y="48"/>
                      <a:pt x="64" y="54"/>
                    </a:cubicBezTo>
                    <a:cubicBezTo>
                      <a:pt x="63" y="60"/>
                      <a:pt x="63" y="60"/>
                      <a:pt x="61" y="60"/>
                    </a:cubicBezTo>
                    <a:cubicBezTo>
                      <a:pt x="60" y="60"/>
                      <a:pt x="60" y="60"/>
                      <a:pt x="59" y="60"/>
                    </a:cubicBezTo>
                    <a:cubicBezTo>
                      <a:pt x="59" y="57"/>
                      <a:pt x="60" y="55"/>
                      <a:pt x="60" y="52"/>
                    </a:cubicBezTo>
                    <a:cubicBezTo>
                      <a:pt x="57" y="51"/>
                      <a:pt x="57" y="50"/>
                      <a:pt x="55" y="46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3" y="41"/>
                      <a:pt x="52" y="40"/>
                      <a:pt x="52" y="40"/>
                    </a:cubicBezTo>
                    <a:cubicBezTo>
                      <a:pt x="55" y="35"/>
                      <a:pt x="57" y="34"/>
                      <a:pt x="62" y="31"/>
                    </a:cubicBezTo>
                    <a:cubicBezTo>
                      <a:pt x="62" y="31"/>
                      <a:pt x="63" y="30"/>
                      <a:pt x="63" y="29"/>
                    </a:cubicBezTo>
                    <a:cubicBezTo>
                      <a:pt x="63" y="29"/>
                      <a:pt x="63" y="29"/>
                      <a:pt x="67" y="28"/>
                    </a:cubicBezTo>
                    <a:cubicBezTo>
                      <a:pt x="68" y="28"/>
                      <a:pt x="69" y="27"/>
                      <a:pt x="70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5"/>
                      <a:pt x="71" y="25"/>
                      <a:pt x="71" y="25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2" y="15"/>
                      <a:pt x="81" y="15"/>
                      <a:pt x="81" y="15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5"/>
                      <a:pt x="75" y="15"/>
                      <a:pt x="76" y="14"/>
                    </a:cubicBezTo>
                    <a:cubicBezTo>
                      <a:pt x="75" y="14"/>
                      <a:pt x="75" y="14"/>
                      <a:pt x="74" y="14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4"/>
                      <a:pt x="72" y="15"/>
                      <a:pt x="72" y="16"/>
                    </a:cubicBezTo>
                    <a:cubicBezTo>
                      <a:pt x="70" y="17"/>
                      <a:pt x="70" y="17"/>
                      <a:pt x="68" y="18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6" y="17"/>
                    </a:cubicBezTo>
                    <a:cubicBezTo>
                      <a:pt x="66" y="17"/>
                      <a:pt x="65" y="18"/>
                      <a:pt x="64" y="18"/>
                    </a:cubicBezTo>
                    <a:cubicBezTo>
                      <a:pt x="62" y="18"/>
                      <a:pt x="62" y="17"/>
                      <a:pt x="62" y="15"/>
                    </a:cubicBezTo>
                    <a:cubicBezTo>
                      <a:pt x="60" y="15"/>
                      <a:pt x="60" y="15"/>
                      <a:pt x="56" y="18"/>
                    </a:cubicBezTo>
                    <a:cubicBezTo>
                      <a:pt x="57" y="16"/>
                      <a:pt x="57" y="16"/>
                      <a:pt x="55" y="14"/>
                    </a:cubicBezTo>
                    <a:cubicBezTo>
                      <a:pt x="56" y="14"/>
                      <a:pt x="56" y="14"/>
                      <a:pt x="56" y="13"/>
                    </a:cubicBezTo>
                    <a:cubicBezTo>
                      <a:pt x="56" y="12"/>
                      <a:pt x="56" y="11"/>
                      <a:pt x="56" y="10"/>
                    </a:cubicBezTo>
                    <a:cubicBezTo>
                      <a:pt x="55" y="10"/>
                      <a:pt x="55" y="10"/>
                      <a:pt x="54" y="10"/>
                    </a:cubicBezTo>
                    <a:cubicBezTo>
                      <a:pt x="55" y="9"/>
                      <a:pt x="55" y="9"/>
                      <a:pt x="55" y="8"/>
                    </a:cubicBezTo>
                    <a:cubicBezTo>
                      <a:pt x="55" y="9"/>
                      <a:pt x="54" y="9"/>
                      <a:pt x="54" y="9"/>
                    </a:cubicBezTo>
                    <a:cubicBezTo>
                      <a:pt x="54" y="9"/>
                      <a:pt x="55" y="8"/>
                      <a:pt x="56" y="7"/>
                    </a:cubicBezTo>
                    <a:cubicBezTo>
                      <a:pt x="56" y="7"/>
                      <a:pt x="56" y="7"/>
                      <a:pt x="55" y="7"/>
                    </a:cubicBezTo>
                    <a:cubicBezTo>
                      <a:pt x="55" y="7"/>
                      <a:pt x="54" y="7"/>
                      <a:pt x="51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50" y="9"/>
                      <a:pt x="49" y="9"/>
                    </a:cubicBezTo>
                    <a:cubicBezTo>
                      <a:pt x="54" y="3"/>
                      <a:pt x="54" y="3"/>
                      <a:pt x="55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0" name="í$ļïḑè"/>
              <p:cNvSpPr/>
              <p:nvPr/>
            </p:nvSpPr>
            <p:spPr bwMode="auto">
              <a:xfrm>
                <a:off x="5476940" y="2628258"/>
                <a:ext cx="69990" cy="5518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9" y="0"/>
                  </a:cxn>
                  <a:cxn ang="0">
                    <a:pos x="17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1" y="29"/>
                  </a:cxn>
                  <a:cxn ang="0">
                    <a:pos x="5" y="41"/>
                  </a:cxn>
                  <a:cxn ang="0">
                    <a:pos x="17" y="35"/>
                  </a:cxn>
                  <a:cxn ang="0">
                    <a:pos x="29" y="24"/>
                  </a:cxn>
                  <a:cxn ang="0">
                    <a:pos x="35" y="35"/>
                  </a:cxn>
                  <a:cxn ang="0">
                    <a:pos x="46" y="35"/>
                  </a:cxn>
                  <a:cxn ang="0">
                    <a:pos x="52" y="29"/>
                  </a:cxn>
                  <a:cxn ang="0">
                    <a:pos x="40" y="24"/>
                  </a:cxn>
                  <a:cxn ang="0">
                    <a:pos x="46" y="18"/>
                  </a:cxn>
                  <a:cxn ang="0">
                    <a:pos x="35" y="6"/>
                  </a:cxn>
                  <a:cxn ang="0">
                    <a:pos x="40" y="0"/>
                  </a:cxn>
                </a:cxnLst>
                <a:rect l="0" t="0" r="r" b="b"/>
                <a:pathLst>
                  <a:path w="52" h="41">
                    <a:moveTo>
                      <a:pt x="40" y="0"/>
                    </a:moveTo>
                    <a:lnTo>
                      <a:pt x="29" y="0"/>
                    </a:lnTo>
                    <a:lnTo>
                      <a:pt x="17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1" y="29"/>
                    </a:lnTo>
                    <a:lnTo>
                      <a:pt x="5" y="41"/>
                    </a:lnTo>
                    <a:lnTo>
                      <a:pt x="17" y="35"/>
                    </a:lnTo>
                    <a:lnTo>
                      <a:pt x="29" y="24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2" y="29"/>
                    </a:lnTo>
                    <a:lnTo>
                      <a:pt x="40" y="24"/>
                    </a:lnTo>
                    <a:lnTo>
                      <a:pt x="46" y="18"/>
                    </a:lnTo>
                    <a:lnTo>
                      <a:pt x="35" y="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1" name="iŝḻiḍê"/>
              <p:cNvSpPr/>
              <p:nvPr/>
            </p:nvSpPr>
            <p:spPr bwMode="auto">
              <a:xfrm>
                <a:off x="5476940" y="2628258"/>
                <a:ext cx="69990" cy="5518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9" y="0"/>
                  </a:cxn>
                  <a:cxn ang="0">
                    <a:pos x="17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1" y="29"/>
                  </a:cxn>
                  <a:cxn ang="0">
                    <a:pos x="5" y="41"/>
                  </a:cxn>
                  <a:cxn ang="0">
                    <a:pos x="17" y="35"/>
                  </a:cxn>
                  <a:cxn ang="0">
                    <a:pos x="29" y="24"/>
                  </a:cxn>
                  <a:cxn ang="0">
                    <a:pos x="35" y="35"/>
                  </a:cxn>
                  <a:cxn ang="0">
                    <a:pos x="46" y="35"/>
                  </a:cxn>
                  <a:cxn ang="0">
                    <a:pos x="52" y="29"/>
                  </a:cxn>
                  <a:cxn ang="0">
                    <a:pos x="40" y="24"/>
                  </a:cxn>
                  <a:cxn ang="0">
                    <a:pos x="46" y="18"/>
                  </a:cxn>
                  <a:cxn ang="0">
                    <a:pos x="35" y="6"/>
                  </a:cxn>
                  <a:cxn ang="0">
                    <a:pos x="40" y="0"/>
                  </a:cxn>
                </a:cxnLst>
                <a:rect l="0" t="0" r="r" b="b"/>
                <a:pathLst>
                  <a:path w="52" h="41">
                    <a:moveTo>
                      <a:pt x="40" y="0"/>
                    </a:moveTo>
                    <a:lnTo>
                      <a:pt x="29" y="0"/>
                    </a:lnTo>
                    <a:lnTo>
                      <a:pt x="17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1" y="29"/>
                    </a:lnTo>
                    <a:lnTo>
                      <a:pt x="5" y="41"/>
                    </a:lnTo>
                    <a:lnTo>
                      <a:pt x="17" y="35"/>
                    </a:lnTo>
                    <a:lnTo>
                      <a:pt x="29" y="24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2" y="29"/>
                    </a:lnTo>
                    <a:lnTo>
                      <a:pt x="40" y="24"/>
                    </a:lnTo>
                    <a:lnTo>
                      <a:pt x="46" y="18"/>
                    </a:lnTo>
                    <a:lnTo>
                      <a:pt x="35" y="6"/>
                    </a:lnTo>
                    <a:lnTo>
                      <a:pt x="40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2" name="îšḷiḍé"/>
              <p:cNvSpPr/>
              <p:nvPr/>
            </p:nvSpPr>
            <p:spPr bwMode="auto">
              <a:xfrm>
                <a:off x="5483669" y="2683442"/>
                <a:ext cx="32303" cy="2422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3" name="ïsļídê"/>
              <p:cNvSpPr/>
              <p:nvPr/>
            </p:nvSpPr>
            <p:spPr bwMode="auto">
              <a:xfrm>
                <a:off x="5515972" y="2699594"/>
                <a:ext cx="14806" cy="2422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4" name="iṡḻïḓé"/>
              <p:cNvSpPr/>
              <p:nvPr/>
            </p:nvSpPr>
            <p:spPr bwMode="auto">
              <a:xfrm>
                <a:off x="5515972" y="2699594"/>
                <a:ext cx="14806" cy="2422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1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5" name="îślíďè"/>
              <p:cNvSpPr/>
              <p:nvPr/>
            </p:nvSpPr>
            <p:spPr bwMode="auto">
              <a:xfrm>
                <a:off x="5649223" y="2944560"/>
                <a:ext cx="94218" cy="942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7" y="9"/>
                  </a:cxn>
                  <a:cxn ang="0">
                    <a:pos x="6" y="11"/>
                  </a:cxn>
                  <a:cxn ang="0">
                    <a:pos x="9" y="10"/>
                  </a:cxn>
                  <a:cxn ang="0">
                    <a:pos x="10" y="12"/>
                  </a:cxn>
                  <a:cxn ang="0">
                    <a:pos x="12" y="11"/>
                  </a:cxn>
                  <a:cxn ang="0">
                    <a:pos x="12" y="8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8" y="4"/>
                  </a:cxn>
                  <a:cxn ang="0">
                    <a:pos x="10" y="0"/>
                  </a:cxn>
                </a:cxnLst>
                <a:rect l="0" t="0" r="r" b="b"/>
                <a:pathLst>
                  <a:path w="12" h="12">
                    <a:moveTo>
                      <a:pt x="10" y="0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5"/>
                      <a:pt x="9" y="5"/>
                      <a:pt x="8" y="4"/>
                    </a:cubicBezTo>
                    <a:cubicBezTo>
                      <a:pt x="8" y="2"/>
                      <a:pt x="9" y="1"/>
                      <a:pt x="10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6" name="íšlidé"/>
              <p:cNvSpPr/>
              <p:nvPr/>
            </p:nvSpPr>
            <p:spPr bwMode="auto">
              <a:xfrm>
                <a:off x="5223898" y="3442566"/>
                <a:ext cx="134596" cy="7133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9"/>
                  </a:cxn>
                  <a:cxn ang="0">
                    <a:pos x="14" y="8"/>
                  </a:cxn>
                  <a:cxn ang="0">
                    <a:pos x="16" y="9"/>
                  </a:cxn>
                  <a:cxn ang="0">
                    <a:pos x="17" y="7"/>
                  </a:cxn>
                  <a:cxn ang="0">
                    <a:pos x="12" y="3"/>
                  </a:cxn>
                  <a:cxn ang="0">
                    <a:pos x="6" y="0"/>
                  </a:cxn>
                </a:cxnLst>
                <a:rect l="0" t="0" r="r" b="b"/>
                <a:pathLst>
                  <a:path w="17" h="9">
                    <a:moveTo>
                      <a:pt x="6" y="0"/>
                    </a:moveTo>
                    <a:cubicBezTo>
                      <a:pt x="1" y="0"/>
                      <a:pt x="1" y="0"/>
                      <a:pt x="0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7"/>
                      <a:pt x="12" y="8"/>
                      <a:pt x="12" y="9"/>
                    </a:cubicBezTo>
                    <a:cubicBezTo>
                      <a:pt x="13" y="9"/>
                      <a:pt x="13" y="8"/>
                      <a:pt x="14" y="8"/>
                    </a:cubicBezTo>
                    <a:cubicBezTo>
                      <a:pt x="15" y="8"/>
                      <a:pt x="15" y="9"/>
                      <a:pt x="16" y="9"/>
                    </a:cubicBezTo>
                    <a:cubicBezTo>
                      <a:pt x="16" y="9"/>
                      <a:pt x="17" y="8"/>
                      <a:pt x="17" y="7"/>
                    </a:cubicBezTo>
                    <a:cubicBezTo>
                      <a:pt x="15" y="6"/>
                      <a:pt x="14" y="5"/>
                      <a:pt x="12" y="3"/>
                    </a:cubicBezTo>
                    <a:cubicBezTo>
                      <a:pt x="11" y="3"/>
                      <a:pt x="10" y="2"/>
                      <a:pt x="6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7" name="íṡ1îḋe"/>
              <p:cNvSpPr/>
              <p:nvPr/>
            </p:nvSpPr>
            <p:spPr bwMode="auto">
              <a:xfrm>
                <a:off x="5358495" y="3513903"/>
                <a:ext cx="86142" cy="4710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3"/>
                      <a:pt x="0" y="5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2"/>
                      <a:pt x="10" y="2"/>
                    </a:cubicBezTo>
                    <a:cubicBezTo>
                      <a:pt x="8" y="1"/>
                      <a:pt x="5" y="0"/>
                      <a:pt x="2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8" name="iśļiḋe"/>
              <p:cNvSpPr/>
              <p:nvPr/>
            </p:nvSpPr>
            <p:spPr bwMode="auto">
              <a:xfrm>
                <a:off x="5295234" y="3528708"/>
                <a:ext cx="39033" cy="3230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24"/>
                  </a:cxn>
                  <a:cxn ang="0">
                    <a:pos x="29" y="18"/>
                  </a:cxn>
                  <a:cxn ang="0">
                    <a:pos x="23" y="6"/>
                  </a:cxn>
                  <a:cxn ang="0">
                    <a:pos x="12" y="0"/>
                  </a:cxn>
                </a:cxnLst>
                <a:rect l="0" t="0" r="r" b="b"/>
                <a:pathLst>
                  <a:path w="29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9" y="18"/>
                    </a:lnTo>
                    <a:lnTo>
                      <a:pt x="23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9" name="íşlîḑe"/>
              <p:cNvSpPr/>
              <p:nvPr/>
            </p:nvSpPr>
            <p:spPr bwMode="auto">
              <a:xfrm>
                <a:off x="5295234" y="3528708"/>
                <a:ext cx="39033" cy="3230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24"/>
                  </a:cxn>
                  <a:cxn ang="0">
                    <a:pos x="29" y="18"/>
                  </a:cxn>
                  <a:cxn ang="0">
                    <a:pos x="23" y="6"/>
                  </a:cxn>
                  <a:cxn ang="0">
                    <a:pos x="12" y="0"/>
                  </a:cxn>
                </a:cxnLst>
                <a:rect l="0" t="0" r="r" b="b"/>
                <a:pathLst>
                  <a:path w="29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9" y="18"/>
                    </a:lnTo>
                    <a:lnTo>
                      <a:pt x="23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80" name="í$ḻíḑe"/>
              <p:cNvSpPr/>
              <p:nvPr/>
            </p:nvSpPr>
            <p:spPr bwMode="auto">
              <a:xfrm>
                <a:off x="5460788" y="3544860"/>
                <a:ext cx="30958" cy="2422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17" y="18"/>
                  </a:cxn>
                  <a:cxn ang="0">
                    <a:pos x="23" y="6"/>
                  </a:cxn>
                  <a:cxn ang="0">
                    <a:pos x="6" y="0"/>
                  </a:cxn>
                </a:cxnLst>
                <a:rect l="0" t="0" r="r" b="b"/>
                <a:pathLst>
                  <a:path w="23" h="18">
                    <a:moveTo>
                      <a:pt x="6" y="0"/>
                    </a:moveTo>
                    <a:lnTo>
                      <a:pt x="0" y="12"/>
                    </a:lnTo>
                    <a:lnTo>
                      <a:pt x="17" y="18"/>
                    </a:lnTo>
                    <a:lnTo>
                      <a:pt x="23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81" name="îś1íḓé"/>
              <p:cNvSpPr/>
              <p:nvPr/>
            </p:nvSpPr>
            <p:spPr bwMode="auto">
              <a:xfrm>
                <a:off x="5460788" y="3544860"/>
                <a:ext cx="30958" cy="2422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17" y="18"/>
                  </a:cxn>
                  <a:cxn ang="0">
                    <a:pos x="23" y="6"/>
                  </a:cxn>
                  <a:cxn ang="0">
                    <a:pos x="6" y="0"/>
                  </a:cxn>
                </a:cxnLst>
                <a:rect l="0" t="0" r="r" b="b"/>
                <a:pathLst>
                  <a:path w="23" h="18">
                    <a:moveTo>
                      <a:pt x="6" y="0"/>
                    </a:moveTo>
                    <a:lnTo>
                      <a:pt x="0" y="12"/>
                    </a:lnTo>
                    <a:lnTo>
                      <a:pt x="17" y="18"/>
                    </a:lnTo>
                    <a:lnTo>
                      <a:pt x="23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82" name="íŝḻïďé"/>
              <p:cNvSpPr/>
              <p:nvPr/>
            </p:nvSpPr>
            <p:spPr bwMode="auto">
              <a:xfrm>
                <a:off x="5311386" y="3410263"/>
                <a:ext cx="14806" cy="323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1" y="24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83" name="ïŝ1îďé"/>
              <p:cNvSpPr/>
              <p:nvPr/>
            </p:nvSpPr>
            <p:spPr bwMode="auto">
              <a:xfrm>
                <a:off x="5311386" y="3410263"/>
                <a:ext cx="14806" cy="323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1" y="24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11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84" name="iṩ1iďê"/>
              <p:cNvSpPr/>
              <p:nvPr/>
            </p:nvSpPr>
            <p:spPr bwMode="auto">
              <a:xfrm>
                <a:off x="5507896" y="3291818"/>
                <a:ext cx="22882" cy="2422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17" y="12"/>
                  </a:cxn>
                  <a:cxn ang="0">
                    <a:pos x="17" y="6"/>
                  </a:cxn>
                  <a:cxn ang="0">
                    <a:pos x="6" y="0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lnTo>
                      <a:pt x="0" y="18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85" name="iŝliḓê"/>
              <p:cNvSpPr/>
              <p:nvPr/>
            </p:nvSpPr>
            <p:spPr bwMode="auto">
              <a:xfrm>
                <a:off x="5507896" y="3291818"/>
                <a:ext cx="22882" cy="2422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17" y="12"/>
                  </a:cxn>
                  <a:cxn ang="0">
                    <a:pos x="17" y="6"/>
                  </a:cxn>
                  <a:cxn ang="0">
                    <a:pos x="6" y="0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lnTo>
                      <a:pt x="0" y="18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86" name="ïsḷiďê"/>
              <p:cNvSpPr/>
              <p:nvPr/>
            </p:nvSpPr>
            <p:spPr bwMode="auto">
              <a:xfrm>
                <a:off x="5743441" y="4618939"/>
                <a:ext cx="24227" cy="1615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87" name="iŝļïḓé"/>
              <p:cNvSpPr/>
              <p:nvPr/>
            </p:nvSpPr>
            <p:spPr bwMode="auto">
              <a:xfrm>
                <a:off x="5775744" y="4627015"/>
                <a:ext cx="14806" cy="807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88" name="iŝ1îḓê"/>
              <p:cNvSpPr/>
              <p:nvPr/>
            </p:nvSpPr>
            <p:spPr bwMode="auto">
              <a:xfrm>
                <a:off x="5775744" y="4627015"/>
                <a:ext cx="14806" cy="807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89" name="iṧľíḋe"/>
              <p:cNvSpPr/>
              <p:nvPr/>
            </p:nvSpPr>
            <p:spPr bwMode="auto">
              <a:xfrm>
                <a:off x="5066420" y="2770931"/>
                <a:ext cx="24227" cy="390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0" name="iṩľiḋê"/>
              <p:cNvSpPr/>
              <p:nvPr/>
            </p:nvSpPr>
            <p:spPr bwMode="auto">
              <a:xfrm>
                <a:off x="5106799" y="2699594"/>
                <a:ext cx="22882" cy="390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1" name="íś1iďé"/>
              <p:cNvSpPr/>
              <p:nvPr/>
            </p:nvSpPr>
            <p:spPr bwMode="auto">
              <a:xfrm>
                <a:off x="5043539" y="2848997"/>
                <a:ext cx="16152" cy="4037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3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2" name="ïšḻiḍe"/>
              <p:cNvSpPr/>
              <p:nvPr/>
            </p:nvSpPr>
            <p:spPr bwMode="auto">
              <a:xfrm>
                <a:off x="5421755" y="2415596"/>
                <a:ext cx="94218" cy="6326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6" y="5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2" y="1"/>
                  </a:cxn>
                  <a:cxn ang="0">
                    <a:pos x="11" y="0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3" name="ïSḷíde"/>
              <p:cNvSpPr/>
              <p:nvPr/>
            </p:nvSpPr>
            <p:spPr bwMode="auto">
              <a:xfrm>
                <a:off x="5397527" y="2446553"/>
                <a:ext cx="126521" cy="9556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6" y="5"/>
                  </a:cxn>
                  <a:cxn ang="0">
                    <a:pos x="5" y="5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7" y="10"/>
                  </a:cxn>
                  <a:cxn ang="0">
                    <a:pos x="7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0" y="11"/>
                  </a:cxn>
                  <a:cxn ang="0">
                    <a:pos x="10" y="10"/>
                  </a:cxn>
                  <a:cxn ang="0">
                    <a:pos x="10" y="11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4" y="5"/>
                  </a:cxn>
                  <a:cxn ang="0">
                    <a:pos x="16" y="1"/>
                  </a:cxn>
                  <a:cxn ang="0">
                    <a:pos x="12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13" y="1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3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3" y="12"/>
                      <a:pt x="4" y="11"/>
                      <a:pt x="7" y="10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2" y="9"/>
                      <a:pt x="12" y="9"/>
                    </a:cubicBezTo>
                    <a:cubicBezTo>
                      <a:pt x="11" y="8"/>
                      <a:pt x="11" y="8"/>
                      <a:pt x="12" y="7"/>
                    </a:cubicBezTo>
                    <a:cubicBezTo>
                      <a:pt x="13" y="6"/>
                      <a:pt x="13" y="6"/>
                      <a:pt x="14" y="5"/>
                    </a:cubicBezTo>
                    <a:cubicBezTo>
                      <a:pt x="16" y="2"/>
                      <a:pt x="16" y="2"/>
                      <a:pt x="16" y="1"/>
                    </a:cubicBezTo>
                    <a:cubicBezTo>
                      <a:pt x="15" y="2"/>
                      <a:pt x="13" y="4"/>
                      <a:pt x="12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4" name="îṣḻíďê"/>
              <p:cNvSpPr/>
              <p:nvPr/>
            </p:nvSpPr>
            <p:spPr bwMode="auto">
              <a:xfrm>
                <a:off x="5530778" y="2454629"/>
                <a:ext cx="16152" cy="1615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5" name="îṡḻîďè"/>
              <p:cNvSpPr/>
              <p:nvPr/>
            </p:nvSpPr>
            <p:spPr bwMode="auto">
              <a:xfrm>
                <a:off x="5530778" y="2454629"/>
                <a:ext cx="55185" cy="4710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5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6" name="îsļîḓè"/>
              <p:cNvSpPr/>
              <p:nvPr/>
            </p:nvSpPr>
            <p:spPr bwMode="auto">
              <a:xfrm>
                <a:off x="5476940" y="2534041"/>
                <a:ext cx="30958" cy="2288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7" name="îsḷíḓê"/>
              <p:cNvSpPr/>
              <p:nvPr/>
            </p:nvSpPr>
            <p:spPr bwMode="auto">
              <a:xfrm>
                <a:off x="5563081" y="2454629"/>
                <a:ext cx="71337" cy="3903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</a:cxnLst>
                <a:rect l="0" t="0" r="r" b="b"/>
                <a:pathLst>
                  <a:path w="9" h="5">
                    <a:moveTo>
                      <a:pt x="5" y="0"/>
                    </a:moveTo>
                    <a:cubicBezTo>
                      <a:pt x="4" y="0"/>
                      <a:pt x="3" y="1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6" y="3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8" name="işľíḍe"/>
              <p:cNvSpPr/>
              <p:nvPr/>
            </p:nvSpPr>
            <p:spPr bwMode="auto">
              <a:xfrm>
                <a:off x="5563081" y="2470780"/>
                <a:ext cx="196511" cy="253041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10" y="13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0" y="19"/>
                  </a:cxn>
                  <a:cxn ang="0">
                    <a:pos x="8" y="21"/>
                  </a:cxn>
                  <a:cxn ang="0">
                    <a:pos x="3" y="22"/>
                  </a:cxn>
                  <a:cxn ang="0">
                    <a:pos x="1" y="25"/>
                  </a:cxn>
                  <a:cxn ang="0">
                    <a:pos x="5" y="24"/>
                  </a:cxn>
                  <a:cxn ang="0">
                    <a:pos x="7" y="27"/>
                  </a:cxn>
                  <a:cxn ang="0">
                    <a:pos x="7" y="28"/>
                  </a:cxn>
                  <a:cxn ang="0">
                    <a:pos x="9" y="29"/>
                  </a:cxn>
                  <a:cxn ang="0">
                    <a:pos x="12" y="32"/>
                  </a:cxn>
                  <a:cxn ang="0">
                    <a:pos x="12" y="27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18" y="20"/>
                  </a:cxn>
                  <a:cxn ang="0">
                    <a:pos x="19" y="23"/>
                  </a:cxn>
                  <a:cxn ang="0">
                    <a:pos x="21" y="23"/>
                  </a:cxn>
                  <a:cxn ang="0">
                    <a:pos x="23" y="21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19" y="14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1" y="12"/>
                  </a:cxn>
                  <a:cxn ang="0">
                    <a:pos x="22" y="11"/>
                  </a:cxn>
                  <a:cxn ang="0">
                    <a:pos x="21" y="10"/>
                  </a:cxn>
                  <a:cxn ang="0">
                    <a:pos x="20" y="8"/>
                  </a:cxn>
                  <a:cxn ang="0">
                    <a:pos x="20" y="7"/>
                  </a:cxn>
                  <a:cxn ang="0">
                    <a:pos x="19" y="7"/>
                  </a:cxn>
                  <a:cxn ang="0">
                    <a:pos x="17" y="7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2" y="5"/>
                  </a:cxn>
                  <a:cxn ang="0">
                    <a:pos x="15" y="1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11" y="0"/>
                  </a:cxn>
                </a:cxnLst>
                <a:rect l="0" t="0" r="r" b="b"/>
                <a:pathLst>
                  <a:path w="25" h="32">
                    <a:moveTo>
                      <a:pt x="11" y="0"/>
                    </a:moveTo>
                    <a:cubicBezTo>
                      <a:pt x="9" y="0"/>
                      <a:pt x="4" y="3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8" y="9"/>
                    </a:cubicBezTo>
                    <a:cubicBezTo>
                      <a:pt x="8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1" y="9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2" y="12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4" y="17"/>
                      <a:pt x="10" y="19"/>
                    </a:cubicBezTo>
                    <a:cubicBezTo>
                      <a:pt x="7" y="20"/>
                      <a:pt x="7" y="20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2"/>
                      <a:pt x="6" y="22"/>
                      <a:pt x="6" y="23"/>
                    </a:cubicBezTo>
                    <a:cubicBezTo>
                      <a:pt x="4" y="22"/>
                      <a:pt x="4" y="22"/>
                      <a:pt x="3" y="22"/>
                    </a:cubicBezTo>
                    <a:cubicBezTo>
                      <a:pt x="2" y="22"/>
                      <a:pt x="2" y="22"/>
                      <a:pt x="1" y="23"/>
                    </a:cubicBezTo>
                    <a:cubicBezTo>
                      <a:pt x="0" y="24"/>
                      <a:pt x="1" y="25"/>
                      <a:pt x="1" y="25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3" y="25"/>
                      <a:pt x="4" y="25"/>
                      <a:pt x="5" y="24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6" y="24"/>
                      <a:pt x="6" y="24"/>
                      <a:pt x="7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9"/>
                      <a:pt x="7" y="30"/>
                      <a:pt x="7" y="30"/>
                    </a:cubicBezTo>
                    <a:cubicBezTo>
                      <a:pt x="8" y="29"/>
                      <a:pt x="8" y="29"/>
                      <a:pt x="9" y="29"/>
                    </a:cubicBezTo>
                    <a:cubicBezTo>
                      <a:pt x="9" y="30"/>
                      <a:pt x="9" y="30"/>
                      <a:pt x="9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0" y="28"/>
                      <a:pt x="12" y="27"/>
                    </a:cubicBezTo>
                    <a:cubicBezTo>
                      <a:pt x="13" y="30"/>
                      <a:pt x="15" y="30"/>
                      <a:pt x="15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5" y="23"/>
                      <a:pt x="16" y="21"/>
                    </a:cubicBezTo>
                    <a:cubicBezTo>
                      <a:pt x="16" y="21"/>
                      <a:pt x="17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8" y="21"/>
                      <a:pt x="19" y="2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18"/>
                      <a:pt x="23" y="18"/>
                      <a:pt x="23" y="18"/>
                    </a:cubicBezTo>
                    <a:cubicBezTo>
                      <a:pt x="22" y="17"/>
                      <a:pt x="21" y="17"/>
                      <a:pt x="21" y="16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9" y="14"/>
                      <a:pt x="19" y="14"/>
                      <a:pt x="21" y="14"/>
                    </a:cubicBezTo>
                    <a:cubicBezTo>
                      <a:pt x="22" y="13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19" y="9"/>
                    </a:cubicBezTo>
                    <a:cubicBezTo>
                      <a:pt x="19" y="9"/>
                      <a:pt x="19" y="9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20" y="8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4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5" y="3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1" y="1"/>
                      <a:pt x="10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5"/>
                      <a:pt x="8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9" y="2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9" name="íṣliḍé"/>
              <p:cNvSpPr/>
              <p:nvPr/>
            </p:nvSpPr>
            <p:spPr bwMode="auto">
              <a:xfrm>
                <a:off x="5610190" y="2581149"/>
                <a:ext cx="30958" cy="2422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0" name="ïšľiḑé"/>
              <p:cNvSpPr/>
              <p:nvPr/>
            </p:nvSpPr>
            <p:spPr bwMode="auto">
              <a:xfrm>
                <a:off x="5641147" y="2589225"/>
                <a:ext cx="16152" cy="1615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1" name="ïsḻíḑè"/>
              <p:cNvSpPr/>
              <p:nvPr/>
            </p:nvSpPr>
            <p:spPr bwMode="auto">
              <a:xfrm>
                <a:off x="5546930" y="2375217"/>
                <a:ext cx="63261" cy="2422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7" y="0"/>
                      <a:pt x="7" y="0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5" y="2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2" name="îśľíďe"/>
              <p:cNvSpPr/>
              <p:nvPr/>
            </p:nvSpPr>
            <p:spPr bwMode="auto">
              <a:xfrm>
                <a:off x="5538854" y="2399444"/>
                <a:ext cx="24227" cy="8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3" name="îśḷiḍê"/>
              <p:cNvSpPr/>
              <p:nvPr/>
            </p:nvSpPr>
            <p:spPr bwMode="auto">
              <a:xfrm>
                <a:off x="5530778" y="2391369"/>
                <a:ext cx="79412" cy="3903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5">
                    <a:moveTo>
                      <a:pt x="7" y="0"/>
                    </a:moveTo>
                    <a:cubicBezTo>
                      <a:pt x="7" y="0"/>
                      <a:pt x="5" y="0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4" name="î$ḻîḋè"/>
              <p:cNvSpPr/>
              <p:nvPr/>
            </p:nvSpPr>
            <p:spPr bwMode="auto">
              <a:xfrm>
                <a:off x="5618266" y="2367141"/>
                <a:ext cx="16152" cy="8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5" name="iṩḷïḑê"/>
              <p:cNvSpPr/>
              <p:nvPr/>
            </p:nvSpPr>
            <p:spPr bwMode="auto">
              <a:xfrm>
                <a:off x="5610190" y="2367141"/>
                <a:ext cx="30958" cy="161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6" name="ïṡļiḑé"/>
              <p:cNvSpPr/>
              <p:nvPr/>
            </p:nvSpPr>
            <p:spPr bwMode="auto">
              <a:xfrm>
                <a:off x="5641147" y="2360411"/>
                <a:ext cx="24227" cy="673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7" name="ïṥľiḑe"/>
              <p:cNvSpPr/>
              <p:nvPr/>
            </p:nvSpPr>
            <p:spPr bwMode="auto">
              <a:xfrm>
                <a:off x="5602114" y="2399444"/>
                <a:ext cx="47109" cy="390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8" name="ï$ḷíḑe"/>
              <p:cNvSpPr/>
              <p:nvPr/>
            </p:nvSpPr>
            <p:spPr bwMode="auto">
              <a:xfrm>
                <a:off x="5626341" y="2423672"/>
                <a:ext cx="14806" cy="2288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9" name="îšľîḑè"/>
              <p:cNvSpPr/>
              <p:nvPr/>
            </p:nvSpPr>
            <p:spPr bwMode="auto">
              <a:xfrm>
                <a:off x="5641147" y="2399444"/>
                <a:ext cx="87488" cy="6326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8" y="8"/>
                  </a:cxn>
                  <a:cxn ang="0">
                    <a:pos x="9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5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1" h="8">
                    <a:moveTo>
                      <a:pt x="3" y="0"/>
                    </a:moveTo>
                    <a:cubicBezTo>
                      <a:pt x="3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5"/>
                      <a:pt x="10" y="5"/>
                    </a:cubicBezTo>
                    <a:cubicBezTo>
                      <a:pt x="10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10" name="îsḻîḋe"/>
              <p:cNvSpPr/>
              <p:nvPr/>
            </p:nvSpPr>
            <p:spPr bwMode="auto">
              <a:xfrm>
                <a:off x="5665375" y="2352335"/>
                <a:ext cx="39033" cy="3095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11" name="îŝļîḋé"/>
              <p:cNvSpPr/>
              <p:nvPr/>
            </p:nvSpPr>
            <p:spPr bwMode="auto">
              <a:xfrm>
                <a:off x="5688256" y="2367141"/>
                <a:ext cx="24227" cy="161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12" name="íṡļiḋê"/>
              <p:cNvSpPr/>
              <p:nvPr/>
            </p:nvSpPr>
            <p:spPr bwMode="auto">
              <a:xfrm>
                <a:off x="5688256" y="2367141"/>
                <a:ext cx="24227" cy="161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13" name="íṩļîďe"/>
              <p:cNvSpPr/>
              <p:nvPr/>
            </p:nvSpPr>
            <p:spPr bwMode="auto">
              <a:xfrm>
                <a:off x="5728635" y="2344259"/>
                <a:ext cx="14806" cy="8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14" name="îṧḻîḋê"/>
              <p:cNvSpPr/>
              <p:nvPr/>
            </p:nvSpPr>
            <p:spPr bwMode="auto">
              <a:xfrm>
                <a:off x="5681526" y="2478856"/>
                <a:ext cx="30958" cy="1480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15" name="íṩḷíḍé"/>
              <p:cNvSpPr/>
              <p:nvPr/>
            </p:nvSpPr>
            <p:spPr bwMode="auto">
              <a:xfrm>
                <a:off x="5688256" y="2311956"/>
                <a:ext cx="267847" cy="118445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19" y="2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1" y="8"/>
                  </a:cxn>
                  <a:cxn ang="0">
                    <a:pos x="10" y="8"/>
                  </a:cxn>
                  <a:cxn ang="0">
                    <a:pos x="6" y="10"/>
                  </a:cxn>
                  <a:cxn ang="0">
                    <a:pos x="9" y="9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2" y="12"/>
                  </a:cxn>
                  <a:cxn ang="0">
                    <a:pos x="1" y="13"/>
                  </a:cxn>
                  <a:cxn ang="0">
                    <a:pos x="2" y="13"/>
                  </a:cxn>
                  <a:cxn ang="0">
                    <a:pos x="4" y="13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7" y="12"/>
                  </a:cxn>
                  <a:cxn ang="0">
                    <a:pos x="9" y="12"/>
                  </a:cxn>
                  <a:cxn ang="0">
                    <a:pos x="15" y="10"/>
                  </a:cxn>
                  <a:cxn ang="0">
                    <a:pos x="16" y="10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8"/>
                  </a:cxn>
                  <a:cxn ang="0">
                    <a:pos x="20" y="8"/>
                  </a:cxn>
                  <a:cxn ang="0">
                    <a:pos x="22" y="7"/>
                  </a:cxn>
                  <a:cxn ang="0">
                    <a:pos x="29" y="4"/>
                  </a:cxn>
                  <a:cxn ang="0">
                    <a:pos x="28" y="4"/>
                  </a:cxn>
                  <a:cxn ang="0">
                    <a:pos x="28" y="3"/>
                  </a:cxn>
                  <a:cxn ang="0">
                    <a:pos x="33" y="2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8" y="1"/>
                  </a:cxn>
                </a:cxnLst>
                <a:rect l="0" t="0" r="r" b="b"/>
                <a:pathLst>
                  <a:path w="34" h="15">
                    <a:moveTo>
                      <a:pt x="27" y="0"/>
                    </a:moveTo>
                    <a:cubicBezTo>
                      <a:pt x="27" y="0"/>
                      <a:pt x="27" y="0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2" y="1"/>
                      <a:pt x="22" y="2"/>
                    </a:cubicBezTo>
                    <a:cubicBezTo>
                      <a:pt x="21" y="1"/>
                      <a:pt x="21" y="1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0"/>
                      <a:pt x="21" y="1"/>
                      <a:pt x="20" y="1"/>
                    </a:cubicBezTo>
                    <a:cubicBezTo>
                      <a:pt x="20" y="1"/>
                      <a:pt x="20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6" y="2"/>
                      <a:pt x="15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6" y="3"/>
                      <a:pt x="14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21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5"/>
                    </a:cubicBezTo>
                    <a:cubicBezTo>
                      <a:pt x="18" y="5"/>
                      <a:pt x="18" y="5"/>
                      <a:pt x="16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5" y="6"/>
                      <a:pt x="15" y="6"/>
                      <a:pt x="15" y="7"/>
                    </a:cubicBezTo>
                    <a:cubicBezTo>
                      <a:pt x="14" y="6"/>
                      <a:pt x="14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8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9"/>
                      <a:pt x="8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0"/>
                      <a:pt x="8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5" y="12"/>
                      <a:pt x="6" y="11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2" y="12"/>
                      <a:pt x="2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3" y="14"/>
                      <a:pt x="3" y="14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1"/>
                      <a:pt x="13" y="11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7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6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3"/>
                      <a:pt x="31" y="3"/>
                      <a:pt x="33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2" y="1"/>
                      <a:pt x="32" y="1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1"/>
                      <a:pt x="32" y="1"/>
                    </a:cubicBezTo>
                    <a:cubicBezTo>
                      <a:pt x="31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16" name="ïślíḍê"/>
              <p:cNvSpPr/>
              <p:nvPr/>
            </p:nvSpPr>
            <p:spPr bwMode="auto">
              <a:xfrm>
                <a:off x="5720559" y="2328108"/>
                <a:ext cx="78066" cy="6326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9" y="0"/>
                  </a:cxn>
                </a:cxnLst>
                <a:rect l="0" t="0" r="r" b="b"/>
                <a:pathLst>
                  <a:path w="10" h="8">
                    <a:moveTo>
                      <a:pt x="9" y="0"/>
                    </a:moveTo>
                    <a:cubicBezTo>
                      <a:pt x="9" y="0"/>
                      <a:pt x="9" y="0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17" name="íṡḻiďe"/>
              <p:cNvSpPr/>
              <p:nvPr/>
            </p:nvSpPr>
            <p:spPr bwMode="auto">
              <a:xfrm>
                <a:off x="5806701" y="2311956"/>
                <a:ext cx="401097" cy="467050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27" y="2"/>
                  </a:cxn>
                  <a:cxn ang="0">
                    <a:pos x="28" y="4"/>
                  </a:cxn>
                  <a:cxn ang="0">
                    <a:pos x="25" y="2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3"/>
                  </a:cxn>
                  <a:cxn ang="0">
                    <a:pos x="19" y="4"/>
                  </a:cxn>
                  <a:cxn ang="0">
                    <a:pos x="17" y="3"/>
                  </a:cxn>
                  <a:cxn ang="0">
                    <a:pos x="15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1" y="13"/>
                  </a:cxn>
                  <a:cxn ang="0">
                    <a:pos x="1" y="15"/>
                  </a:cxn>
                  <a:cxn ang="0">
                    <a:pos x="1" y="17"/>
                  </a:cxn>
                  <a:cxn ang="0">
                    <a:pos x="5" y="16"/>
                  </a:cxn>
                  <a:cxn ang="0">
                    <a:pos x="6" y="28"/>
                  </a:cxn>
                  <a:cxn ang="0">
                    <a:pos x="11" y="30"/>
                  </a:cxn>
                  <a:cxn ang="0">
                    <a:pos x="9" y="31"/>
                  </a:cxn>
                  <a:cxn ang="0">
                    <a:pos x="11" y="33"/>
                  </a:cxn>
                  <a:cxn ang="0">
                    <a:pos x="8" y="39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5" y="51"/>
                  </a:cxn>
                  <a:cxn ang="0">
                    <a:pos x="8" y="57"/>
                  </a:cxn>
                  <a:cxn ang="0">
                    <a:pos x="13" y="59"/>
                  </a:cxn>
                  <a:cxn ang="0">
                    <a:pos x="17" y="52"/>
                  </a:cxn>
                  <a:cxn ang="0">
                    <a:pos x="21" y="46"/>
                  </a:cxn>
                  <a:cxn ang="0">
                    <a:pos x="35" y="38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46" y="27"/>
                  </a:cxn>
                  <a:cxn ang="0">
                    <a:pos x="46" y="26"/>
                  </a:cxn>
                  <a:cxn ang="0">
                    <a:pos x="44" y="24"/>
                  </a:cxn>
                  <a:cxn ang="0">
                    <a:pos x="49" y="23"/>
                  </a:cxn>
                  <a:cxn ang="0">
                    <a:pos x="48" y="20"/>
                  </a:cxn>
                  <a:cxn ang="0">
                    <a:pos x="47" y="17"/>
                  </a:cxn>
                  <a:cxn ang="0">
                    <a:pos x="50" y="17"/>
                  </a:cxn>
                  <a:cxn ang="0">
                    <a:pos x="48" y="13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6" y="8"/>
                  </a:cxn>
                  <a:cxn ang="0">
                    <a:pos x="49" y="7"/>
                  </a:cxn>
                  <a:cxn ang="0">
                    <a:pos x="51" y="5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43" y="3"/>
                  </a:cxn>
                  <a:cxn ang="0">
                    <a:pos x="41" y="5"/>
                  </a:cxn>
                  <a:cxn ang="0">
                    <a:pos x="38" y="4"/>
                  </a:cxn>
                  <a:cxn ang="0">
                    <a:pos x="42" y="3"/>
                  </a:cxn>
                </a:cxnLst>
                <a:rect l="0" t="0" r="r" b="b"/>
                <a:pathLst>
                  <a:path w="51" h="59">
                    <a:moveTo>
                      <a:pt x="38" y="0"/>
                    </a:moveTo>
                    <a:cubicBezTo>
                      <a:pt x="36" y="0"/>
                      <a:pt x="34" y="1"/>
                      <a:pt x="32" y="1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9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2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1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7" y="16"/>
                      <a:pt x="7" y="16"/>
                      <a:pt x="8" y="18"/>
                    </a:cubicBezTo>
                    <a:cubicBezTo>
                      <a:pt x="7" y="21"/>
                      <a:pt x="11" y="25"/>
                      <a:pt x="7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7" y="28"/>
                      <a:pt x="8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10" y="28"/>
                      <a:pt x="11" y="3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3"/>
                      <a:pt x="11" y="33"/>
                    </a:cubicBezTo>
                    <a:cubicBezTo>
                      <a:pt x="11" y="34"/>
                      <a:pt x="11" y="34"/>
                      <a:pt x="9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2"/>
                      <a:pt x="3" y="42"/>
                      <a:pt x="4" y="46"/>
                    </a:cubicBezTo>
                    <a:cubicBezTo>
                      <a:pt x="5" y="46"/>
                      <a:pt x="6" y="46"/>
                      <a:pt x="6" y="46"/>
                    </a:cubicBezTo>
                    <a:cubicBezTo>
                      <a:pt x="6" y="47"/>
                      <a:pt x="6" y="48"/>
                      <a:pt x="5" y="48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2"/>
                      <a:pt x="5" y="52"/>
                    </a:cubicBezTo>
                    <a:cubicBezTo>
                      <a:pt x="6" y="53"/>
                      <a:pt x="6" y="56"/>
                      <a:pt x="7" y="57"/>
                    </a:cubicBezTo>
                    <a:cubicBezTo>
                      <a:pt x="7" y="57"/>
                      <a:pt x="7" y="57"/>
                      <a:pt x="8" y="57"/>
                    </a:cubicBezTo>
                    <a:cubicBezTo>
                      <a:pt x="8" y="57"/>
                      <a:pt x="9" y="57"/>
                      <a:pt x="11" y="56"/>
                    </a:cubicBezTo>
                    <a:cubicBezTo>
                      <a:pt x="11" y="56"/>
                      <a:pt x="11" y="57"/>
                      <a:pt x="10" y="57"/>
                    </a:cubicBezTo>
                    <a:cubicBezTo>
                      <a:pt x="12" y="59"/>
                      <a:pt x="12" y="59"/>
                      <a:pt x="13" y="59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4" y="59"/>
                      <a:pt x="19" y="55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9" y="52"/>
                      <a:pt x="20" y="51"/>
                      <a:pt x="20" y="49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2" y="46"/>
                      <a:pt x="22" y="45"/>
                      <a:pt x="22" y="45"/>
                    </a:cubicBezTo>
                    <a:cubicBezTo>
                      <a:pt x="29" y="45"/>
                      <a:pt x="29" y="44"/>
                      <a:pt x="34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6" y="39"/>
                      <a:pt x="36" y="39"/>
                    </a:cubicBezTo>
                    <a:cubicBezTo>
                      <a:pt x="43" y="38"/>
                      <a:pt x="43" y="37"/>
                      <a:pt x="48" y="34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3" y="32"/>
                      <a:pt x="43" y="32"/>
                      <a:pt x="44" y="30"/>
                    </a:cubicBezTo>
                    <a:cubicBezTo>
                      <a:pt x="46" y="32"/>
                      <a:pt x="47" y="33"/>
                      <a:pt x="47" y="33"/>
                    </a:cubicBezTo>
                    <a:cubicBezTo>
                      <a:pt x="48" y="33"/>
                      <a:pt x="48" y="32"/>
                      <a:pt x="48" y="32"/>
                    </a:cubicBezTo>
                    <a:cubicBezTo>
                      <a:pt x="48" y="31"/>
                      <a:pt x="48" y="30"/>
                      <a:pt x="48" y="29"/>
                    </a:cubicBezTo>
                    <a:cubicBezTo>
                      <a:pt x="46" y="29"/>
                      <a:pt x="46" y="28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8"/>
                      <a:pt x="48" y="27"/>
                      <a:pt x="48" y="26"/>
                    </a:cubicBezTo>
                    <a:cubicBezTo>
                      <a:pt x="47" y="26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6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5"/>
                      <a:pt x="46" y="25"/>
                      <a:pt x="46" y="25"/>
                    </a:cubicBezTo>
                    <a:cubicBezTo>
                      <a:pt x="47" y="25"/>
                      <a:pt x="48" y="24"/>
                      <a:pt x="49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9" y="20"/>
                      <a:pt x="49" y="19"/>
                      <a:pt x="50" y="19"/>
                    </a:cubicBezTo>
                    <a:cubicBezTo>
                      <a:pt x="49" y="18"/>
                      <a:pt x="49" y="18"/>
                      <a:pt x="48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7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9" y="16"/>
                      <a:pt x="49" y="17"/>
                      <a:pt x="50" y="17"/>
                    </a:cubicBezTo>
                    <a:cubicBezTo>
                      <a:pt x="50" y="17"/>
                      <a:pt x="50" y="17"/>
                      <a:pt x="50" y="15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1"/>
                      <a:pt x="47" y="11"/>
                      <a:pt x="47" y="11"/>
                    </a:cubicBezTo>
                    <a:cubicBezTo>
                      <a:pt x="47" y="10"/>
                      <a:pt x="47" y="10"/>
                      <a:pt x="47" y="9"/>
                    </a:cubicBezTo>
                    <a:cubicBezTo>
                      <a:pt x="49" y="9"/>
                      <a:pt x="49" y="9"/>
                      <a:pt x="49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8"/>
                      <a:pt x="48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7" y="8"/>
                      <a:pt x="48" y="8"/>
                      <a:pt x="48" y="8"/>
                    </a:cubicBezTo>
                    <a:cubicBezTo>
                      <a:pt x="48" y="8"/>
                      <a:pt x="48" y="8"/>
                      <a:pt x="49" y="8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8" y="7"/>
                      <a:pt x="48" y="7"/>
                      <a:pt x="47" y="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1" y="6"/>
                      <a:pt x="51" y="6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4"/>
                      <a:pt x="50" y="4"/>
                      <a:pt x="49" y="4"/>
                    </a:cubicBezTo>
                    <a:cubicBezTo>
                      <a:pt x="48" y="4"/>
                      <a:pt x="48" y="4"/>
                      <a:pt x="47" y="4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6" y="5"/>
                      <a:pt x="46" y="5"/>
                      <a:pt x="46" y="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6"/>
                      <a:pt x="44" y="6"/>
                      <a:pt x="43" y="7"/>
                    </a:cubicBezTo>
                    <a:cubicBezTo>
                      <a:pt x="43" y="6"/>
                      <a:pt x="43" y="6"/>
                      <a:pt x="44" y="5"/>
                    </a:cubicBezTo>
                    <a:cubicBezTo>
                      <a:pt x="44" y="4"/>
                      <a:pt x="44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4"/>
                      <a:pt x="42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38" y="4"/>
                    </a:cubicBezTo>
                    <a:cubicBezTo>
                      <a:pt x="39" y="3"/>
                      <a:pt x="39" y="3"/>
                      <a:pt x="40" y="3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1" y="3"/>
                      <a:pt x="41" y="3"/>
                      <a:pt x="42" y="3"/>
                    </a:cubicBezTo>
                    <a:cubicBezTo>
                      <a:pt x="43" y="3"/>
                      <a:pt x="43" y="3"/>
                      <a:pt x="44" y="3"/>
                    </a:cubicBezTo>
                    <a:cubicBezTo>
                      <a:pt x="44" y="3"/>
                      <a:pt x="41" y="0"/>
                      <a:pt x="38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18" name="íṥḷîde"/>
              <p:cNvSpPr/>
              <p:nvPr/>
            </p:nvSpPr>
            <p:spPr bwMode="auto">
              <a:xfrm>
                <a:off x="5594038" y="2968787"/>
                <a:ext cx="32303" cy="1480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19" name="îşlïdè"/>
              <p:cNvSpPr/>
              <p:nvPr/>
            </p:nvSpPr>
            <p:spPr bwMode="auto">
              <a:xfrm>
                <a:off x="6168765" y="2652486"/>
                <a:ext cx="126521" cy="6326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13" y="6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10" y="7"/>
                      <a:pt x="11" y="6"/>
                      <a:pt x="13" y="6"/>
                    </a:cubicBezTo>
                    <a:cubicBezTo>
                      <a:pt x="13" y="6"/>
                      <a:pt x="14" y="6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20" name="işľïdê"/>
              <p:cNvSpPr/>
              <p:nvPr/>
            </p:nvSpPr>
            <p:spPr bwMode="auto">
              <a:xfrm>
                <a:off x="6373352" y="2881300"/>
                <a:ext cx="71337" cy="7133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8"/>
                      <a:pt x="6" y="8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7" y="0"/>
                      <a:pt x="6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21" name="ï$ḻiḍê"/>
              <p:cNvSpPr/>
              <p:nvPr/>
            </p:nvSpPr>
            <p:spPr bwMode="auto">
              <a:xfrm>
                <a:off x="6420460" y="2801887"/>
                <a:ext cx="126521" cy="18170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5" y="10"/>
                  </a:cxn>
                  <a:cxn ang="0">
                    <a:pos x="6" y="11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5" y="17"/>
                  </a:cxn>
                  <a:cxn ang="0">
                    <a:pos x="5" y="19"/>
                  </a:cxn>
                  <a:cxn ang="0">
                    <a:pos x="7" y="19"/>
                  </a:cxn>
                  <a:cxn ang="0">
                    <a:pos x="9" y="18"/>
                  </a:cxn>
                  <a:cxn ang="0">
                    <a:pos x="8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9" y="20"/>
                  </a:cxn>
                  <a:cxn ang="0">
                    <a:pos x="14" y="21"/>
                  </a:cxn>
                  <a:cxn ang="0">
                    <a:pos x="16" y="19"/>
                  </a:cxn>
                  <a:cxn ang="0">
                    <a:pos x="16" y="16"/>
                  </a:cxn>
                  <a:cxn ang="0">
                    <a:pos x="13" y="15"/>
                  </a:cxn>
                  <a:cxn ang="0">
                    <a:pos x="12" y="13"/>
                  </a:cxn>
                  <a:cxn ang="0">
                    <a:pos x="9" y="10"/>
                  </a:cxn>
                  <a:cxn ang="0">
                    <a:pos x="7" y="7"/>
                  </a:cxn>
                  <a:cxn ang="0">
                    <a:pos x="5" y="8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2"/>
                      <a:pt x="7" y="22"/>
                      <a:pt x="8" y="22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8"/>
                      <a:pt x="16" y="17"/>
                      <a:pt x="16" y="16"/>
                    </a:cubicBezTo>
                    <a:cubicBezTo>
                      <a:pt x="16" y="16"/>
                      <a:pt x="16" y="16"/>
                      <a:pt x="15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22" name="îs1îḋé"/>
              <p:cNvSpPr/>
              <p:nvPr/>
            </p:nvSpPr>
            <p:spPr bwMode="auto">
              <a:xfrm>
                <a:off x="6389504" y="2360411"/>
                <a:ext cx="47109" cy="2288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7" y="5"/>
                  </a:cxn>
                  <a:cxn ang="0">
                    <a:pos x="17" y="11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9" y="17"/>
                  </a:cxn>
                  <a:cxn ang="0">
                    <a:pos x="35" y="17"/>
                  </a:cxn>
                  <a:cxn ang="0">
                    <a:pos x="29" y="11"/>
                  </a:cxn>
                  <a:cxn ang="0">
                    <a:pos x="35" y="11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35" h="17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9" y="17"/>
                    </a:lnTo>
                    <a:lnTo>
                      <a:pt x="35" y="17"/>
                    </a:lnTo>
                    <a:lnTo>
                      <a:pt x="29" y="11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23" name="iṡḻîḋé"/>
              <p:cNvSpPr/>
              <p:nvPr/>
            </p:nvSpPr>
            <p:spPr bwMode="auto">
              <a:xfrm>
                <a:off x="6389504" y="2360411"/>
                <a:ext cx="47109" cy="2288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7" y="5"/>
                  </a:cxn>
                  <a:cxn ang="0">
                    <a:pos x="17" y="11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9" y="17"/>
                  </a:cxn>
                  <a:cxn ang="0">
                    <a:pos x="35" y="17"/>
                  </a:cxn>
                  <a:cxn ang="0">
                    <a:pos x="29" y="11"/>
                  </a:cxn>
                  <a:cxn ang="0">
                    <a:pos x="35" y="11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35" h="17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9" y="17"/>
                    </a:lnTo>
                    <a:lnTo>
                      <a:pt x="35" y="17"/>
                    </a:lnTo>
                    <a:lnTo>
                      <a:pt x="29" y="11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24" name="iṧľîḑè"/>
              <p:cNvSpPr/>
              <p:nvPr/>
            </p:nvSpPr>
            <p:spPr bwMode="auto">
              <a:xfrm>
                <a:off x="6625047" y="2857072"/>
                <a:ext cx="8076" cy="1615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25" name="íšlïdè"/>
              <p:cNvSpPr/>
              <p:nvPr/>
            </p:nvSpPr>
            <p:spPr bwMode="auto">
              <a:xfrm>
                <a:off x="6633123" y="2848997"/>
                <a:ext cx="24227" cy="1615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26" name="íṣliḍé"/>
              <p:cNvSpPr/>
              <p:nvPr/>
            </p:nvSpPr>
            <p:spPr bwMode="auto">
              <a:xfrm>
                <a:off x="6649274" y="2848997"/>
                <a:ext cx="8076" cy="80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27" name="íṡlïdê"/>
              <p:cNvSpPr/>
              <p:nvPr/>
            </p:nvSpPr>
            <p:spPr bwMode="auto">
              <a:xfrm>
                <a:off x="6522754" y="2297151"/>
                <a:ext cx="47109" cy="148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28" name="işḷîḓé"/>
              <p:cNvSpPr/>
              <p:nvPr/>
            </p:nvSpPr>
            <p:spPr bwMode="auto">
              <a:xfrm>
                <a:off x="6569863" y="2303881"/>
                <a:ext cx="47109" cy="242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29" name="îṥḷïḓè"/>
              <p:cNvSpPr/>
              <p:nvPr/>
            </p:nvSpPr>
            <p:spPr bwMode="auto">
              <a:xfrm>
                <a:off x="6586015" y="2311956"/>
                <a:ext cx="55185" cy="242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30" name="í$ļîḓè"/>
              <p:cNvSpPr/>
              <p:nvPr/>
            </p:nvSpPr>
            <p:spPr bwMode="auto">
              <a:xfrm>
                <a:off x="7373403" y="3583893"/>
                <a:ext cx="8076" cy="632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1" y="2"/>
                      <a:pt x="1" y="4"/>
                      <a:pt x="1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5"/>
                      <a:pt x="1" y="4"/>
                    </a:cubicBezTo>
                    <a:cubicBezTo>
                      <a:pt x="1" y="4"/>
                      <a:pt x="1" y="1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31" name="îšḻîḋé"/>
              <p:cNvSpPr/>
              <p:nvPr/>
            </p:nvSpPr>
            <p:spPr bwMode="auto">
              <a:xfrm>
                <a:off x="6680232" y="3142417"/>
                <a:ext cx="24227" cy="3903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32" name="íşḻíḍê"/>
              <p:cNvSpPr/>
              <p:nvPr/>
            </p:nvSpPr>
            <p:spPr bwMode="auto">
              <a:xfrm>
                <a:off x="6680232" y="3110114"/>
                <a:ext cx="16152" cy="242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33" name="íṡḷíḍé"/>
              <p:cNvSpPr/>
              <p:nvPr/>
            </p:nvSpPr>
            <p:spPr bwMode="auto">
              <a:xfrm>
                <a:off x="6680232" y="3110114"/>
                <a:ext cx="16152" cy="242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34" name="îṥ1íḋé"/>
              <p:cNvSpPr/>
              <p:nvPr/>
            </p:nvSpPr>
            <p:spPr bwMode="auto">
              <a:xfrm>
                <a:off x="6743492" y="3189525"/>
                <a:ext cx="39033" cy="3095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29" y="12"/>
                  </a:cxn>
                  <a:cxn ang="0">
                    <a:pos x="29" y="6"/>
                  </a:cxn>
                  <a:cxn ang="0">
                    <a:pos x="29" y="0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29" y="12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35" name="îŝḻïḓè"/>
              <p:cNvSpPr/>
              <p:nvPr/>
            </p:nvSpPr>
            <p:spPr bwMode="auto">
              <a:xfrm>
                <a:off x="6743492" y="3189525"/>
                <a:ext cx="39033" cy="3095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29" y="12"/>
                  </a:cxn>
                  <a:cxn ang="0">
                    <a:pos x="29" y="6"/>
                  </a:cxn>
                  <a:cxn ang="0">
                    <a:pos x="29" y="0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29" y="12"/>
                    </a:lnTo>
                    <a:lnTo>
                      <a:pt x="29" y="6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36" name="iŝļîde"/>
              <p:cNvSpPr/>
              <p:nvPr/>
            </p:nvSpPr>
            <p:spPr bwMode="auto">
              <a:xfrm>
                <a:off x="6900970" y="3228559"/>
                <a:ext cx="16152" cy="80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37" name="ïṥḷiḍê"/>
              <p:cNvSpPr/>
              <p:nvPr/>
            </p:nvSpPr>
            <p:spPr bwMode="auto">
              <a:xfrm>
                <a:off x="6917122" y="3228559"/>
                <a:ext cx="14806" cy="8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38" name="ï$liḍè"/>
              <p:cNvSpPr/>
              <p:nvPr/>
            </p:nvSpPr>
            <p:spPr bwMode="auto">
              <a:xfrm>
                <a:off x="7003264" y="3213752"/>
                <a:ext cx="16152" cy="2288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39" name="íşḷïďe"/>
              <p:cNvSpPr/>
              <p:nvPr/>
            </p:nvSpPr>
            <p:spPr bwMode="auto">
              <a:xfrm>
                <a:off x="6254907" y="2336184"/>
                <a:ext cx="1126573" cy="2062018"/>
              </a:xfrm>
              <a:custGeom>
                <a:avLst/>
                <a:gdLst/>
                <a:ahLst/>
                <a:cxnLst>
                  <a:cxn ang="0">
                    <a:pos x="124" y="166"/>
                  </a:cxn>
                  <a:cxn ang="0">
                    <a:pos x="124" y="133"/>
                  </a:cxn>
                  <a:cxn ang="0">
                    <a:pos x="95" y="82"/>
                  </a:cxn>
                  <a:cxn ang="0">
                    <a:pos x="95" y="93"/>
                  </a:cxn>
                  <a:cxn ang="0">
                    <a:pos x="88" y="84"/>
                  </a:cxn>
                  <a:cxn ang="0">
                    <a:pos x="106" y="85"/>
                  </a:cxn>
                  <a:cxn ang="0">
                    <a:pos x="113" y="93"/>
                  </a:cxn>
                  <a:cxn ang="0">
                    <a:pos x="111" y="96"/>
                  </a:cxn>
                  <a:cxn ang="0">
                    <a:pos x="109" y="92"/>
                  </a:cxn>
                  <a:cxn ang="0">
                    <a:pos x="105" y="87"/>
                  </a:cxn>
                  <a:cxn ang="0">
                    <a:pos x="60" y="30"/>
                  </a:cxn>
                  <a:cxn ang="0">
                    <a:pos x="67" y="38"/>
                  </a:cxn>
                  <a:cxn ang="0">
                    <a:pos x="39" y="21"/>
                  </a:cxn>
                  <a:cxn ang="0">
                    <a:pos x="46" y="25"/>
                  </a:cxn>
                  <a:cxn ang="0">
                    <a:pos x="56" y="4"/>
                  </a:cxn>
                  <a:cxn ang="0">
                    <a:pos x="41" y="5"/>
                  </a:cxn>
                  <a:cxn ang="0">
                    <a:pos x="25" y="8"/>
                  </a:cxn>
                  <a:cxn ang="0">
                    <a:pos x="18" y="5"/>
                  </a:cxn>
                  <a:cxn ang="0">
                    <a:pos x="14" y="6"/>
                  </a:cxn>
                  <a:cxn ang="0">
                    <a:pos x="13" y="13"/>
                  </a:cxn>
                  <a:cxn ang="0">
                    <a:pos x="41" y="26"/>
                  </a:cxn>
                  <a:cxn ang="0">
                    <a:pos x="39" y="30"/>
                  </a:cxn>
                  <a:cxn ang="0">
                    <a:pos x="39" y="38"/>
                  </a:cxn>
                  <a:cxn ang="0">
                    <a:pos x="38" y="57"/>
                  </a:cxn>
                  <a:cxn ang="0">
                    <a:pos x="52" y="66"/>
                  </a:cxn>
                  <a:cxn ang="0">
                    <a:pos x="50" y="49"/>
                  </a:cxn>
                  <a:cxn ang="0">
                    <a:pos x="53" y="46"/>
                  </a:cxn>
                  <a:cxn ang="0">
                    <a:pos x="61" y="55"/>
                  </a:cxn>
                  <a:cxn ang="0">
                    <a:pos x="62" y="68"/>
                  </a:cxn>
                  <a:cxn ang="0">
                    <a:pos x="47" y="71"/>
                  </a:cxn>
                  <a:cxn ang="0">
                    <a:pos x="32" y="83"/>
                  </a:cxn>
                  <a:cxn ang="0">
                    <a:pos x="35" y="93"/>
                  </a:cxn>
                  <a:cxn ang="0">
                    <a:pos x="23" y="114"/>
                  </a:cxn>
                  <a:cxn ang="0">
                    <a:pos x="40" y="104"/>
                  </a:cxn>
                  <a:cxn ang="0">
                    <a:pos x="58" y="99"/>
                  </a:cxn>
                  <a:cxn ang="0">
                    <a:pos x="67" y="101"/>
                  </a:cxn>
                  <a:cxn ang="0">
                    <a:pos x="77" y="107"/>
                  </a:cxn>
                  <a:cxn ang="0">
                    <a:pos x="77" y="102"/>
                  </a:cxn>
                  <a:cxn ang="0">
                    <a:pos x="85" y="99"/>
                  </a:cxn>
                  <a:cxn ang="0">
                    <a:pos x="97" y="109"/>
                  </a:cxn>
                  <a:cxn ang="0">
                    <a:pos x="79" y="120"/>
                  </a:cxn>
                  <a:cxn ang="0">
                    <a:pos x="40" y="116"/>
                  </a:cxn>
                  <a:cxn ang="0">
                    <a:pos x="10" y="154"/>
                  </a:cxn>
                  <a:cxn ang="0">
                    <a:pos x="38" y="187"/>
                  </a:cxn>
                  <a:cxn ang="0">
                    <a:pos x="64" y="209"/>
                  </a:cxn>
                  <a:cxn ang="0">
                    <a:pos x="61" y="249"/>
                  </a:cxn>
                  <a:cxn ang="0">
                    <a:pos x="86" y="244"/>
                  </a:cxn>
                  <a:cxn ang="0">
                    <a:pos x="99" y="238"/>
                  </a:cxn>
                  <a:cxn ang="0">
                    <a:pos x="113" y="222"/>
                  </a:cxn>
                  <a:cxn ang="0">
                    <a:pos x="112" y="196"/>
                  </a:cxn>
                  <a:cxn ang="0">
                    <a:pos x="123" y="173"/>
                  </a:cxn>
                  <a:cxn ang="0">
                    <a:pos x="126" y="167"/>
                  </a:cxn>
                  <a:cxn ang="0">
                    <a:pos x="115" y="166"/>
                  </a:cxn>
                  <a:cxn ang="0">
                    <a:pos x="104" y="138"/>
                  </a:cxn>
                  <a:cxn ang="0">
                    <a:pos x="116" y="162"/>
                  </a:cxn>
                  <a:cxn ang="0">
                    <a:pos x="128" y="148"/>
                  </a:cxn>
                  <a:cxn ang="0">
                    <a:pos x="131" y="136"/>
                  </a:cxn>
                  <a:cxn ang="0">
                    <a:pos x="134" y="127"/>
                  </a:cxn>
                  <a:cxn ang="0">
                    <a:pos x="138" y="152"/>
                  </a:cxn>
                  <a:cxn ang="0">
                    <a:pos x="142" y="128"/>
                  </a:cxn>
                  <a:cxn ang="0">
                    <a:pos x="52" y="1"/>
                  </a:cxn>
                </a:cxnLst>
                <a:rect l="0" t="0" r="r" b="b"/>
                <a:pathLst>
                  <a:path w="143" h="261">
                    <a:moveTo>
                      <a:pt x="5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moveTo>
                      <a:pt x="122" y="173"/>
                    </a:moveTo>
                    <a:cubicBezTo>
                      <a:pt x="122" y="172"/>
                      <a:pt x="122" y="172"/>
                      <a:pt x="123" y="171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2" y="172"/>
                      <a:pt x="122" y="172"/>
                      <a:pt x="122" y="172"/>
                    </a:cubicBezTo>
                    <a:cubicBezTo>
                      <a:pt x="122" y="173"/>
                      <a:pt x="122" y="173"/>
                      <a:pt x="122" y="173"/>
                    </a:cubicBezTo>
                    <a:moveTo>
                      <a:pt x="124" y="169"/>
                    </a:moveTo>
                    <a:cubicBezTo>
                      <a:pt x="123" y="169"/>
                      <a:pt x="123" y="169"/>
                      <a:pt x="123" y="169"/>
                    </a:cubicBezTo>
                    <a:cubicBezTo>
                      <a:pt x="123" y="168"/>
                      <a:pt x="124" y="167"/>
                      <a:pt x="124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4" y="166"/>
                      <a:pt x="124" y="166"/>
                      <a:pt x="125" y="168"/>
                    </a:cubicBezTo>
                    <a:cubicBezTo>
                      <a:pt x="124" y="168"/>
                      <a:pt x="124" y="168"/>
                      <a:pt x="124" y="169"/>
                    </a:cubicBezTo>
                    <a:cubicBezTo>
                      <a:pt x="124" y="169"/>
                      <a:pt x="124" y="169"/>
                      <a:pt x="124" y="169"/>
                    </a:cubicBezTo>
                    <a:moveTo>
                      <a:pt x="121" y="128"/>
                    </a:moveTo>
                    <a:cubicBezTo>
                      <a:pt x="117" y="124"/>
                      <a:pt x="117" y="124"/>
                      <a:pt x="118" y="121"/>
                    </a:cubicBezTo>
                    <a:cubicBezTo>
                      <a:pt x="121" y="122"/>
                      <a:pt x="122" y="125"/>
                      <a:pt x="124" y="127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5" y="131"/>
                      <a:pt x="125" y="131"/>
                      <a:pt x="125" y="131"/>
                    </a:cubicBezTo>
                    <a:cubicBezTo>
                      <a:pt x="126" y="132"/>
                      <a:pt x="126" y="132"/>
                      <a:pt x="126" y="132"/>
                    </a:cubicBezTo>
                    <a:cubicBezTo>
                      <a:pt x="125" y="133"/>
                      <a:pt x="125" y="133"/>
                      <a:pt x="124" y="133"/>
                    </a:cubicBezTo>
                    <a:cubicBezTo>
                      <a:pt x="124" y="133"/>
                      <a:pt x="124" y="133"/>
                      <a:pt x="124" y="133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23" y="132"/>
                      <a:pt x="123" y="131"/>
                      <a:pt x="122" y="130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1" y="128"/>
                      <a:pt x="121" y="128"/>
                      <a:pt x="121" y="128"/>
                    </a:cubicBezTo>
                    <a:moveTo>
                      <a:pt x="92" y="86"/>
                    </a:moveTo>
                    <a:cubicBezTo>
                      <a:pt x="91" y="84"/>
                      <a:pt x="91" y="84"/>
                      <a:pt x="91" y="84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4" y="81"/>
                      <a:pt x="94" y="81"/>
                      <a:pt x="94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6" y="84"/>
                      <a:pt x="96" y="84"/>
                      <a:pt x="96" y="84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6" y="86"/>
                      <a:pt x="96" y="87"/>
                      <a:pt x="97" y="87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6"/>
                      <a:pt x="100" y="96"/>
                      <a:pt x="100" y="96"/>
                    </a:cubicBezTo>
                    <a:cubicBezTo>
                      <a:pt x="97" y="95"/>
                      <a:pt x="97" y="95"/>
                      <a:pt x="97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1" y="97"/>
                      <a:pt x="91" y="97"/>
                      <a:pt x="91" y="97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3" y="87"/>
                      <a:pt x="94" y="86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3" y="86"/>
                      <a:pt x="92" y="86"/>
                    </a:cubicBezTo>
                    <a:moveTo>
                      <a:pt x="109" y="89"/>
                    </a:moveTo>
                    <a:cubicBezTo>
                      <a:pt x="109" y="88"/>
                      <a:pt x="109" y="88"/>
                      <a:pt x="109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8" y="80"/>
                      <a:pt x="108" y="80"/>
                      <a:pt x="108" y="80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1" y="85"/>
                      <a:pt x="111" y="85"/>
                      <a:pt x="111" y="85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5" y="95"/>
                      <a:pt x="115" y="95"/>
                      <a:pt x="115" y="95"/>
                    </a:cubicBezTo>
                    <a:cubicBezTo>
                      <a:pt x="115" y="97"/>
                      <a:pt x="115" y="97"/>
                      <a:pt x="115" y="97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5" y="104"/>
                      <a:pt x="115" y="104"/>
                      <a:pt x="115" y="104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2" y="99"/>
                      <a:pt x="112" y="99"/>
                      <a:pt x="112" y="99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13" y="97"/>
                      <a:pt x="113" y="97"/>
                      <a:pt x="113" y="97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0" y="90"/>
                      <a:pt x="110" y="90"/>
                      <a:pt x="110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9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9" y="89"/>
                      <a:pt x="109" y="89"/>
                      <a:pt x="109" y="89"/>
                    </a:cubicBezTo>
                    <a:moveTo>
                      <a:pt x="71" y="33"/>
                    </a:moveTo>
                    <a:cubicBezTo>
                      <a:pt x="69" y="33"/>
                      <a:pt x="68" y="32"/>
                      <a:pt x="67" y="30"/>
                    </a:cubicBezTo>
                    <a:cubicBezTo>
                      <a:pt x="68" y="30"/>
                      <a:pt x="69" y="30"/>
                      <a:pt x="71" y="31"/>
                    </a:cubicBezTo>
                    <a:cubicBezTo>
                      <a:pt x="71" y="32"/>
                      <a:pt x="71" y="32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moveTo>
                      <a:pt x="64" y="36"/>
                    </a:moveTo>
                    <a:cubicBezTo>
                      <a:pt x="65" y="36"/>
                      <a:pt x="66" y="36"/>
                      <a:pt x="66" y="36"/>
                    </a:cubicBezTo>
                    <a:cubicBezTo>
                      <a:pt x="67" y="33"/>
                      <a:pt x="67" y="33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1" y="29"/>
                      <a:pt x="62" y="29"/>
                      <a:pt x="63" y="29"/>
                    </a:cubicBezTo>
                    <a:cubicBezTo>
                      <a:pt x="63" y="29"/>
                      <a:pt x="64" y="29"/>
                      <a:pt x="65" y="29"/>
                    </a:cubicBezTo>
                    <a:cubicBezTo>
                      <a:pt x="66" y="30"/>
                      <a:pt x="67" y="31"/>
                      <a:pt x="67" y="32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8" y="39"/>
                      <a:pt x="68" y="39"/>
                      <a:pt x="67" y="38"/>
                    </a:cubicBezTo>
                    <a:cubicBezTo>
                      <a:pt x="67" y="39"/>
                      <a:pt x="67" y="39"/>
                      <a:pt x="67" y="40"/>
                    </a:cubicBezTo>
                    <a:cubicBezTo>
                      <a:pt x="68" y="40"/>
                      <a:pt x="69" y="40"/>
                      <a:pt x="69" y="40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68" y="42"/>
                      <a:pt x="67" y="41"/>
                      <a:pt x="66" y="40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6"/>
                      <a:pt x="60" y="36"/>
                      <a:pt x="59" y="35"/>
                    </a:cubicBezTo>
                    <a:cubicBezTo>
                      <a:pt x="61" y="35"/>
                      <a:pt x="62" y="36"/>
                      <a:pt x="64" y="36"/>
                    </a:cubicBezTo>
                    <a:moveTo>
                      <a:pt x="44" y="25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0" y="23"/>
                      <a:pt x="39" y="21"/>
                    </a:cubicBezTo>
                    <a:cubicBezTo>
                      <a:pt x="41" y="21"/>
                      <a:pt x="41" y="21"/>
                      <a:pt x="42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4"/>
                      <a:pt x="46" y="24"/>
                      <a:pt x="47" y="25"/>
                    </a:cubicBezTo>
                    <a:cubicBezTo>
                      <a:pt x="47" y="24"/>
                      <a:pt x="46" y="24"/>
                      <a:pt x="46" y="23"/>
                    </a:cubicBezTo>
                    <a:cubicBezTo>
                      <a:pt x="55" y="27"/>
                      <a:pt x="55" y="27"/>
                      <a:pt x="56" y="28"/>
                    </a:cubicBezTo>
                    <a:cubicBezTo>
                      <a:pt x="56" y="29"/>
                      <a:pt x="55" y="29"/>
                      <a:pt x="55" y="29"/>
                    </a:cubicBezTo>
                    <a:cubicBezTo>
                      <a:pt x="54" y="29"/>
                      <a:pt x="52" y="28"/>
                      <a:pt x="50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6"/>
                      <a:pt x="45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3" y="2"/>
                      <a:pt x="55" y="3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7" y="5"/>
                      <a:pt x="58" y="5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6"/>
                      <a:pt x="57" y="6"/>
                      <a:pt x="55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6" y="6"/>
                    </a:cubicBezTo>
                    <a:cubicBezTo>
                      <a:pt x="58" y="8"/>
                      <a:pt x="58" y="8"/>
                      <a:pt x="58" y="9"/>
                    </a:cubicBezTo>
                    <a:cubicBezTo>
                      <a:pt x="50" y="5"/>
                      <a:pt x="46" y="4"/>
                      <a:pt x="43" y="4"/>
                    </a:cubicBezTo>
                    <a:cubicBezTo>
                      <a:pt x="42" y="4"/>
                      <a:pt x="41" y="4"/>
                      <a:pt x="41" y="4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8" y="6"/>
                      <a:pt x="37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7"/>
                      <a:pt x="35" y="7"/>
                    </a:cubicBezTo>
                    <a:cubicBezTo>
                      <a:pt x="35" y="7"/>
                      <a:pt x="34" y="7"/>
                      <a:pt x="34" y="7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6"/>
                      <a:pt x="20" y="6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4"/>
                      <a:pt x="16" y="4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7"/>
                      <a:pt x="9" y="9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10"/>
                      <a:pt x="1" y="10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5" y="15"/>
                      <a:pt x="16" y="15"/>
                      <a:pt x="17" y="15"/>
                    </a:cubicBezTo>
                    <a:cubicBezTo>
                      <a:pt x="18" y="15"/>
                      <a:pt x="19" y="15"/>
                      <a:pt x="20" y="15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7" y="17"/>
                      <a:pt x="18" y="19"/>
                    </a:cubicBezTo>
                    <a:cubicBezTo>
                      <a:pt x="26" y="22"/>
                      <a:pt x="26" y="22"/>
                      <a:pt x="33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7" y="25"/>
                      <a:pt x="37" y="25"/>
                      <a:pt x="39" y="2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2" y="26"/>
                      <a:pt x="42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8" y="46"/>
                      <a:pt x="38" y="47"/>
                      <a:pt x="37" y="48"/>
                    </a:cubicBezTo>
                    <a:cubicBezTo>
                      <a:pt x="37" y="48"/>
                      <a:pt x="35" y="49"/>
                      <a:pt x="35" y="49"/>
                    </a:cubicBezTo>
                    <a:cubicBezTo>
                      <a:pt x="34" y="51"/>
                      <a:pt x="34" y="51"/>
                      <a:pt x="37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4" y="64"/>
                      <a:pt x="54" y="64"/>
                      <a:pt x="55" y="64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0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2" y="39"/>
                      <a:pt x="53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0"/>
                      <a:pt x="55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6" y="50"/>
                      <a:pt x="56" y="51"/>
                      <a:pt x="57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1" y="52"/>
                      <a:pt x="63" y="52"/>
                      <a:pt x="64" y="51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6" y="54"/>
                      <a:pt x="65" y="54"/>
                      <a:pt x="65" y="54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4" y="59"/>
                      <a:pt x="65" y="60"/>
                      <a:pt x="65" y="60"/>
                    </a:cubicBezTo>
                    <a:cubicBezTo>
                      <a:pt x="64" y="60"/>
                      <a:pt x="62" y="60"/>
                      <a:pt x="61" y="60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1" y="68"/>
                      <a:pt x="60" y="67"/>
                      <a:pt x="59" y="67"/>
                    </a:cubicBezTo>
                    <a:cubicBezTo>
                      <a:pt x="58" y="68"/>
                      <a:pt x="57" y="69"/>
                      <a:pt x="55" y="70"/>
                    </a:cubicBezTo>
                    <a:cubicBezTo>
                      <a:pt x="55" y="69"/>
                      <a:pt x="54" y="69"/>
                      <a:pt x="53" y="69"/>
                    </a:cubicBezTo>
                    <a:cubicBezTo>
                      <a:pt x="51" y="69"/>
                      <a:pt x="50" y="69"/>
                      <a:pt x="49" y="69"/>
                    </a:cubicBezTo>
                    <a:cubicBezTo>
                      <a:pt x="46" y="69"/>
                      <a:pt x="46" y="68"/>
                      <a:pt x="46" y="66"/>
                    </a:cubicBezTo>
                    <a:cubicBezTo>
                      <a:pt x="46" y="65"/>
                      <a:pt x="47" y="65"/>
                      <a:pt x="47" y="64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5" y="62"/>
                      <a:pt x="45" y="63"/>
                      <a:pt x="44" y="63"/>
                    </a:cubicBezTo>
                    <a:cubicBezTo>
                      <a:pt x="44" y="64"/>
                      <a:pt x="44" y="65"/>
                      <a:pt x="44" y="65"/>
                    </a:cubicBezTo>
                    <a:cubicBezTo>
                      <a:pt x="46" y="68"/>
                      <a:pt x="46" y="68"/>
                      <a:pt x="46" y="68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0" y="78"/>
                      <a:pt x="40" y="78"/>
                      <a:pt x="37" y="79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2"/>
                      <a:pt x="23" y="113"/>
                      <a:pt x="23" y="114"/>
                    </a:cubicBezTo>
                    <a:cubicBezTo>
                      <a:pt x="26" y="113"/>
                      <a:pt x="26" y="113"/>
                      <a:pt x="26" y="113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30" y="115"/>
                      <a:pt x="30" y="115"/>
                      <a:pt x="30" y="115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4" y="114"/>
                      <a:pt x="35" y="114"/>
                      <a:pt x="36" y="114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6"/>
                      <a:pt x="51" y="96"/>
                      <a:pt x="52" y="95"/>
                    </a:cubicBezTo>
                    <a:cubicBezTo>
                      <a:pt x="52" y="94"/>
                      <a:pt x="53" y="94"/>
                      <a:pt x="53" y="94"/>
                    </a:cubicBezTo>
                    <a:cubicBezTo>
                      <a:pt x="54" y="94"/>
                      <a:pt x="54" y="94"/>
                      <a:pt x="55" y="95"/>
                    </a:cubicBezTo>
                    <a:cubicBezTo>
                      <a:pt x="55" y="96"/>
                      <a:pt x="56" y="97"/>
                      <a:pt x="56" y="98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9" y="108"/>
                      <a:pt x="69" y="107"/>
                      <a:pt x="70" y="106"/>
                    </a:cubicBezTo>
                    <a:cubicBezTo>
                      <a:pt x="70" y="106"/>
                      <a:pt x="69" y="105"/>
                      <a:pt x="69" y="104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70" y="103"/>
                      <a:pt x="70" y="103"/>
                      <a:pt x="71" y="103"/>
                    </a:cubicBezTo>
                    <a:cubicBezTo>
                      <a:pt x="72" y="103"/>
                      <a:pt x="72" y="103"/>
                      <a:pt x="72" y="103"/>
                    </a:cubicBezTo>
                    <a:cubicBezTo>
                      <a:pt x="70" y="101"/>
                      <a:pt x="69" y="101"/>
                      <a:pt x="67" y="101"/>
                    </a:cubicBezTo>
                    <a:cubicBezTo>
                      <a:pt x="67" y="100"/>
                      <a:pt x="67" y="100"/>
                      <a:pt x="66" y="99"/>
                    </a:cubicBezTo>
                    <a:cubicBezTo>
                      <a:pt x="63" y="99"/>
                      <a:pt x="63" y="99"/>
                      <a:pt x="62" y="95"/>
                    </a:cubicBezTo>
                    <a:cubicBezTo>
                      <a:pt x="58" y="94"/>
                      <a:pt x="58" y="93"/>
                      <a:pt x="57" y="91"/>
                    </a:cubicBezTo>
                    <a:cubicBezTo>
                      <a:pt x="58" y="91"/>
                      <a:pt x="58" y="91"/>
                      <a:pt x="59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6" y="97"/>
                      <a:pt x="73" y="100"/>
                      <a:pt x="76" y="106"/>
                    </a:cubicBezTo>
                    <a:cubicBezTo>
                      <a:pt x="77" y="106"/>
                      <a:pt x="77" y="106"/>
                      <a:pt x="78" y="106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7" y="109"/>
                      <a:pt x="78" y="111"/>
                      <a:pt x="80" y="111"/>
                    </a:cubicBezTo>
                    <a:cubicBezTo>
                      <a:pt x="80" y="110"/>
                      <a:pt x="80" y="110"/>
                      <a:pt x="80" y="110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80" y="109"/>
                      <a:pt x="80" y="108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79" y="105"/>
                      <a:pt x="78" y="104"/>
                      <a:pt x="78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80" y="100"/>
                      <a:pt x="81" y="100"/>
                      <a:pt x="82" y="100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0"/>
                      <a:pt x="85" y="99"/>
                      <a:pt x="85" y="99"/>
                    </a:cubicBezTo>
                    <a:cubicBezTo>
                      <a:pt x="86" y="99"/>
                      <a:pt x="87" y="99"/>
                      <a:pt x="88" y="100"/>
                    </a:cubicBezTo>
                    <a:cubicBezTo>
                      <a:pt x="88" y="100"/>
                      <a:pt x="87" y="100"/>
                      <a:pt x="87" y="101"/>
                    </a:cubicBezTo>
                    <a:cubicBezTo>
                      <a:pt x="84" y="101"/>
                      <a:pt x="84" y="101"/>
                      <a:pt x="83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5" y="104"/>
                      <a:pt x="85" y="105"/>
                      <a:pt x="85" y="106"/>
                    </a:cubicBezTo>
                    <a:cubicBezTo>
                      <a:pt x="88" y="110"/>
                      <a:pt x="88" y="110"/>
                      <a:pt x="92" y="110"/>
                    </a:cubicBezTo>
                    <a:cubicBezTo>
                      <a:pt x="92" y="110"/>
                      <a:pt x="91" y="110"/>
                      <a:pt x="91" y="109"/>
                    </a:cubicBezTo>
                    <a:cubicBezTo>
                      <a:pt x="92" y="109"/>
                      <a:pt x="92" y="109"/>
                      <a:pt x="93" y="109"/>
                    </a:cubicBezTo>
                    <a:cubicBezTo>
                      <a:pt x="93" y="109"/>
                      <a:pt x="94" y="110"/>
                      <a:pt x="94" y="110"/>
                    </a:cubicBezTo>
                    <a:cubicBezTo>
                      <a:pt x="95" y="110"/>
                      <a:pt x="95" y="110"/>
                      <a:pt x="96" y="110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8" y="108"/>
                      <a:pt x="98" y="108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100" y="108"/>
                      <a:pt x="100" y="108"/>
                      <a:pt x="100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12"/>
                      <a:pt x="101" y="114"/>
                      <a:pt x="100" y="121"/>
                    </a:cubicBezTo>
                    <a:cubicBezTo>
                      <a:pt x="98" y="122"/>
                      <a:pt x="98" y="122"/>
                      <a:pt x="97" y="122"/>
                    </a:cubicBezTo>
                    <a:cubicBezTo>
                      <a:pt x="97" y="122"/>
                      <a:pt x="96" y="122"/>
                      <a:pt x="96" y="121"/>
                    </a:cubicBezTo>
                    <a:cubicBezTo>
                      <a:pt x="93" y="121"/>
                      <a:pt x="91" y="123"/>
                      <a:pt x="89" y="123"/>
                    </a:cubicBezTo>
                    <a:cubicBezTo>
                      <a:pt x="89" y="123"/>
                      <a:pt x="88" y="122"/>
                      <a:pt x="88" y="122"/>
                    </a:cubicBezTo>
                    <a:cubicBezTo>
                      <a:pt x="87" y="122"/>
                      <a:pt x="87" y="122"/>
                      <a:pt x="86" y="122"/>
                    </a:cubicBezTo>
                    <a:cubicBezTo>
                      <a:pt x="86" y="122"/>
                      <a:pt x="86" y="122"/>
                      <a:pt x="85" y="122"/>
                    </a:cubicBezTo>
                    <a:cubicBezTo>
                      <a:pt x="82" y="120"/>
                      <a:pt x="82" y="120"/>
                      <a:pt x="79" y="120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3" y="124"/>
                      <a:pt x="73" y="124"/>
                      <a:pt x="71" y="124"/>
                    </a:cubicBezTo>
                    <a:cubicBezTo>
                      <a:pt x="68" y="121"/>
                      <a:pt x="63" y="122"/>
                      <a:pt x="60" y="118"/>
                    </a:cubicBezTo>
                    <a:cubicBezTo>
                      <a:pt x="60" y="118"/>
                      <a:pt x="61" y="117"/>
                      <a:pt x="61" y="116"/>
                    </a:cubicBezTo>
                    <a:cubicBezTo>
                      <a:pt x="61" y="116"/>
                      <a:pt x="60" y="115"/>
                      <a:pt x="60" y="115"/>
                    </a:cubicBezTo>
                    <a:cubicBezTo>
                      <a:pt x="60" y="115"/>
                      <a:pt x="60" y="114"/>
                      <a:pt x="60" y="114"/>
                    </a:cubicBezTo>
                    <a:cubicBezTo>
                      <a:pt x="61" y="113"/>
                      <a:pt x="61" y="113"/>
                      <a:pt x="61" y="113"/>
                    </a:cubicBezTo>
                    <a:cubicBezTo>
                      <a:pt x="60" y="112"/>
                      <a:pt x="59" y="112"/>
                      <a:pt x="59" y="111"/>
                    </a:cubicBezTo>
                    <a:cubicBezTo>
                      <a:pt x="43" y="115"/>
                      <a:pt x="41" y="116"/>
                      <a:pt x="40" y="116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39" y="116"/>
                      <a:pt x="38" y="117"/>
                      <a:pt x="38" y="118"/>
                    </a:cubicBezTo>
                    <a:cubicBezTo>
                      <a:pt x="36" y="118"/>
                      <a:pt x="34" y="118"/>
                      <a:pt x="33" y="118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17"/>
                      <a:pt x="31" y="117"/>
                      <a:pt x="26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3" y="134"/>
                      <a:pt x="14" y="136"/>
                      <a:pt x="12" y="143"/>
                    </a:cubicBezTo>
                    <a:cubicBezTo>
                      <a:pt x="10" y="144"/>
                      <a:pt x="10" y="144"/>
                      <a:pt x="10" y="144"/>
                    </a:cubicBezTo>
                    <a:cubicBezTo>
                      <a:pt x="8" y="150"/>
                      <a:pt x="8" y="150"/>
                      <a:pt x="8" y="150"/>
                    </a:cubicBezTo>
                    <a:cubicBezTo>
                      <a:pt x="8" y="151"/>
                      <a:pt x="8" y="151"/>
                      <a:pt x="8" y="152"/>
                    </a:cubicBezTo>
                    <a:cubicBezTo>
                      <a:pt x="8" y="152"/>
                      <a:pt x="9" y="153"/>
                      <a:pt x="10" y="154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6"/>
                      <a:pt x="10" y="157"/>
                      <a:pt x="10" y="157"/>
                    </a:cubicBezTo>
                    <a:cubicBezTo>
                      <a:pt x="8" y="164"/>
                      <a:pt x="8" y="164"/>
                      <a:pt x="8" y="165"/>
                    </a:cubicBezTo>
                    <a:cubicBezTo>
                      <a:pt x="8" y="168"/>
                      <a:pt x="9" y="171"/>
                      <a:pt x="9" y="171"/>
                    </a:cubicBezTo>
                    <a:cubicBezTo>
                      <a:pt x="11" y="173"/>
                      <a:pt x="11" y="173"/>
                      <a:pt x="16" y="179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21" y="184"/>
                      <a:pt x="21" y="184"/>
                      <a:pt x="21" y="184"/>
                    </a:cubicBezTo>
                    <a:cubicBezTo>
                      <a:pt x="23" y="186"/>
                      <a:pt x="23" y="186"/>
                      <a:pt x="23" y="186"/>
                    </a:cubicBezTo>
                    <a:cubicBezTo>
                      <a:pt x="24" y="188"/>
                      <a:pt x="26" y="188"/>
                      <a:pt x="28" y="188"/>
                    </a:cubicBezTo>
                    <a:cubicBezTo>
                      <a:pt x="30" y="188"/>
                      <a:pt x="31" y="188"/>
                      <a:pt x="33" y="187"/>
                    </a:cubicBezTo>
                    <a:cubicBezTo>
                      <a:pt x="35" y="187"/>
                      <a:pt x="36" y="187"/>
                      <a:pt x="38" y="187"/>
                    </a:cubicBezTo>
                    <a:cubicBezTo>
                      <a:pt x="38" y="187"/>
                      <a:pt x="38" y="187"/>
                      <a:pt x="38" y="187"/>
                    </a:cubicBezTo>
                    <a:cubicBezTo>
                      <a:pt x="39" y="187"/>
                      <a:pt x="40" y="187"/>
                      <a:pt x="40" y="187"/>
                    </a:cubicBezTo>
                    <a:cubicBezTo>
                      <a:pt x="50" y="185"/>
                      <a:pt x="53" y="184"/>
                      <a:pt x="54" y="184"/>
                    </a:cubicBezTo>
                    <a:cubicBezTo>
                      <a:pt x="54" y="184"/>
                      <a:pt x="54" y="184"/>
                      <a:pt x="54" y="184"/>
                    </a:cubicBezTo>
                    <a:cubicBezTo>
                      <a:pt x="55" y="186"/>
                      <a:pt x="55" y="186"/>
                      <a:pt x="55" y="186"/>
                    </a:cubicBezTo>
                    <a:cubicBezTo>
                      <a:pt x="61" y="187"/>
                      <a:pt x="61" y="187"/>
                      <a:pt x="62" y="187"/>
                    </a:cubicBezTo>
                    <a:cubicBezTo>
                      <a:pt x="62" y="190"/>
                      <a:pt x="62" y="190"/>
                      <a:pt x="61" y="195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0" y="198"/>
                      <a:pt x="60" y="198"/>
                      <a:pt x="60" y="198"/>
                    </a:cubicBezTo>
                    <a:cubicBezTo>
                      <a:pt x="61" y="201"/>
                      <a:pt x="63" y="203"/>
                      <a:pt x="64" y="205"/>
                    </a:cubicBezTo>
                    <a:cubicBezTo>
                      <a:pt x="65" y="207"/>
                      <a:pt x="65" y="207"/>
                      <a:pt x="65" y="207"/>
                    </a:cubicBezTo>
                    <a:cubicBezTo>
                      <a:pt x="65" y="208"/>
                      <a:pt x="65" y="208"/>
                      <a:pt x="64" y="209"/>
                    </a:cubicBezTo>
                    <a:cubicBezTo>
                      <a:pt x="66" y="212"/>
                      <a:pt x="66" y="212"/>
                      <a:pt x="66" y="212"/>
                    </a:cubicBezTo>
                    <a:cubicBezTo>
                      <a:pt x="65" y="214"/>
                      <a:pt x="65" y="214"/>
                      <a:pt x="65" y="214"/>
                    </a:cubicBezTo>
                    <a:cubicBezTo>
                      <a:pt x="66" y="220"/>
                      <a:pt x="62" y="223"/>
                      <a:pt x="61" y="228"/>
                    </a:cubicBezTo>
                    <a:cubicBezTo>
                      <a:pt x="60" y="228"/>
                      <a:pt x="60" y="228"/>
                      <a:pt x="60" y="229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0"/>
                      <a:pt x="60" y="230"/>
                      <a:pt x="60" y="230"/>
                    </a:cubicBezTo>
                    <a:cubicBezTo>
                      <a:pt x="60" y="231"/>
                      <a:pt x="60" y="231"/>
                      <a:pt x="60" y="231"/>
                    </a:cubicBezTo>
                    <a:cubicBezTo>
                      <a:pt x="60" y="231"/>
                      <a:pt x="60" y="231"/>
                      <a:pt x="60" y="231"/>
                    </a:cubicBezTo>
                    <a:cubicBezTo>
                      <a:pt x="60" y="232"/>
                      <a:pt x="60" y="232"/>
                      <a:pt x="60" y="232"/>
                    </a:cubicBezTo>
                    <a:cubicBezTo>
                      <a:pt x="60" y="232"/>
                      <a:pt x="60" y="232"/>
                      <a:pt x="60" y="232"/>
                    </a:cubicBezTo>
                    <a:cubicBezTo>
                      <a:pt x="59" y="232"/>
                      <a:pt x="59" y="232"/>
                      <a:pt x="59" y="232"/>
                    </a:cubicBezTo>
                    <a:cubicBezTo>
                      <a:pt x="61" y="235"/>
                      <a:pt x="61" y="235"/>
                      <a:pt x="61" y="249"/>
                    </a:cubicBezTo>
                    <a:cubicBezTo>
                      <a:pt x="61" y="250"/>
                      <a:pt x="61" y="250"/>
                      <a:pt x="61" y="250"/>
                    </a:cubicBezTo>
                    <a:cubicBezTo>
                      <a:pt x="61" y="250"/>
                      <a:pt x="61" y="250"/>
                      <a:pt x="61" y="250"/>
                    </a:cubicBezTo>
                    <a:cubicBezTo>
                      <a:pt x="61" y="251"/>
                      <a:pt x="61" y="252"/>
                      <a:pt x="61" y="253"/>
                    </a:cubicBezTo>
                    <a:cubicBezTo>
                      <a:pt x="61" y="255"/>
                      <a:pt x="61" y="255"/>
                      <a:pt x="61" y="255"/>
                    </a:cubicBezTo>
                    <a:cubicBezTo>
                      <a:pt x="61" y="256"/>
                      <a:pt x="61" y="256"/>
                      <a:pt x="60" y="258"/>
                    </a:cubicBezTo>
                    <a:cubicBezTo>
                      <a:pt x="60" y="259"/>
                      <a:pt x="60" y="260"/>
                      <a:pt x="60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1" y="261"/>
                      <a:pt x="61" y="261"/>
                      <a:pt x="70" y="259"/>
                    </a:cubicBezTo>
                    <a:cubicBezTo>
                      <a:pt x="72" y="258"/>
                      <a:pt x="72" y="258"/>
                      <a:pt x="72" y="258"/>
                    </a:cubicBezTo>
                    <a:cubicBezTo>
                      <a:pt x="76" y="255"/>
                      <a:pt x="79" y="251"/>
                      <a:pt x="83" y="248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86" y="243"/>
                      <a:pt x="86" y="243"/>
                      <a:pt x="86" y="243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90" y="240"/>
                      <a:pt x="90" y="240"/>
                      <a:pt x="90" y="240"/>
                    </a:cubicBezTo>
                    <a:cubicBezTo>
                      <a:pt x="92" y="236"/>
                      <a:pt x="92" y="236"/>
                      <a:pt x="92" y="236"/>
                    </a:cubicBezTo>
                    <a:cubicBezTo>
                      <a:pt x="92" y="234"/>
                      <a:pt x="93" y="232"/>
                      <a:pt x="94" y="231"/>
                    </a:cubicBezTo>
                    <a:cubicBezTo>
                      <a:pt x="95" y="231"/>
                      <a:pt x="95" y="232"/>
                      <a:pt x="95" y="232"/>
                    </a:cubicBezTo>
                    <a:cubicBezTo>
                      <a:pt x="95" y="233"/>
                      <a:pt x="96" y="233"/>
                      <a:pt x="97" y="233"/>
                    </a:cubicBezTo>
                    <a:cubicBezTo>
                      <a:pt x="97" y="234"/>
                      <a:pt x="97" y="234"/>
                      <a:pt x="97" y="234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7" y="236"/>
                      <a:pt x="96" y="236"/>
                    </a:cubicBezTo>
                    <a:cubicBezTo>
                      <a:pt x="97" y="237"/>
                      <a:pt x="97" y="237"/>
                      <a:pt x="97" y="237"/>
                    </a:cubicBezTo>
                    <a:cubicBezTo>
                      <a:pt x="97" y="237"/>
                      <a:pt x="98" y="238"/>
                      <a:pt x="99" y="238"/>
                    </a:cubicBezTo>
                    <a:cubicBezTo>
                      <a:pt x="99" y="239"/>
                      <a:pt x="99" y="239"/>
                      <a:pt x="99" y="239"/>
                    </a:cubicBezTo>
                    <a:cubicBezTo>
                      <a:pt x="100" y="239"/>
                      <a:pt x="100" y="239"/>
                      <a:pt x="100" y="239"/>
                    </a:cubicBezTo>
                    <a:cubicBezTo>
                      <a:pt x="99" y="240"/>
                      <a:pt x="99" y="240"/>
                      <a:pt x="99" y="241"/>
                    </a:cubicBezTo>
                    <a:cubicBezTo>
                      <a:pt x="100" y="241"/>
                      <a:pt x="100" y="241"/>
                      <a:pt x="100" y="241"/>
                    </a:cubicBezTo>
                    <a:cubicBezTo>
                      <a:pt x="101" y="241"/>
                      <a:pt x="101" y="240"/>
                      <a:pt x="103" y="239"/>
                    </a:cubicBezTo>
                    <a:cubicBezTo>
                      <a:pt x="104" y="238"/>
                      <a:pt x="104" y="238"/>
                      <a:pt x="104" y="238"/>
                    </a:cubicBezTo>
                    <a:cubicBezTo>
                      <a:pt x="104" y="238"/>
                      <a:pt x="104" y="238"/>
                      <a:pt x="104" y="238"/>
                    </a:cubicBezTo>
                    <a:cubicBezTo>
                      <a:pt x="104" y="237"/>
                      <a:pt x="105" y="236"/>
                      <a:pt x="105" y="235"/>
                    </a:cubicBezTo>
                    <a:cubicBezTo>
                      <a:pt x="106" y="234"/>
                      <a:pt x="107" y="233"/>
                      <a:pt x="108" y="231"/>
                    </a:cubicBezTo>
                    <a:cubicBezTo>
                      <a:pt x="110" y="228"/>
                      <a:pt x="112" y="226"/>
                      <a:pt x="114" y="223"/>
                    </a:cubicBezTo>
                    <a:cubicBezTo>
                      <a:pt x="113" y="224"/>
                      <a:pt x="113" y="224"/>
                      <a:pt x="113" y="224"/>
                    </a:cubicBezTo>
                    <a:cubicBezTo>
                      <a:pt x="113" y="222"/>
                      <a:pt x="113" y="222"/>
                      <a:pt x="113" y="222"/>
                    </a:cubicBezTo>
                    <a:cubicBezTo>
                      <a:pt x="116" y="219"/>
                      <a:pt x="117" y="215"/>
                      <a:pt x="117" y="214"/>
                    </a:cubicBezTo>
                    <a:cubicBezTo>
                      <a:pt x="116" y="214"/>
                      <a:pt x="116" y="214"/>
                      <a:pt x="116" y="214"/>
                    </a:cubicBezTo>
                    <a:cubicBezTo>
                      <a:pt x="116" y="211"/>
                      <a:pt x="116" y="211"/>
                      <a:pt x="114" y="209"/>
                    </a:cubicBezTo>
                    <a:cubicBezTo>
                      <a:pt x="114" y="209"/>
                      <a:pt x="112" y="206"/>
                      <a:pt x="114" y="203"/>
                    </a:cubicBezTo>
                    <a:cubicBezTo>
                      <a:pt x="114" y="202"/>
                      <a:pt x="114" y="202"/>
                      <a:pt x="114" y="202"/>
                    </a:cubicBezTo>
                    <a:cubicBezTo>
                      <a:pt x="113" y="202"/>
                      <a:pt x="113" y="202"/>
                      <a:pt x="113" y="202"/>
                    </a:cubicBezTo>
                    <a:cubicBezTo>
                      <a:pt x="113" y="200"/>
                      <a:pt x="113" y="200"/>
                      <a:pt x="113" y="200"/>
                    </a:cubicBezTo>
                    <a:cubicBezTo>
                      <a:pt x="113" y="201"/>
                      <a:pt x="113" y="201"/>
                      <a:pt x="113" y="201"/>
                    </a:cubicBezTo>
                    <a:cubicBezTo>
                      <a:pt x="112" y="201"/>
                      <a:pt x="112" y="201"/>
                      <a:pt x="113" y="199"/>
                    </a:cubicBezTo>
                    <a:cubicBezTo>
                      <a:pt x="113" y="198"/>
                      <a:pt x="113" y="198"/>
                      <a:pt x="113" y="197"/>
                    </a:cubicBezTo>
                    <a:cubicBezTo>
                      <a:pt x="112" y="197"/>
                      <a:pt x="112" y="197"/>
                      <a:pt x="112" y="197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0" y="196"/>
                      <a:pt x="109" y="197"/>
                      <a:pt x="109" y="197"/>
                    </a:cubicBezTo>
                    <a:cubicBezTo>
                      <a:pt x="111" y="193"/>
                      <a:pt x="113" y="190"/>
                      <a:pt x="116" y="186"/>
                    </a:cubicBezTo>
                    <a:cubicBezTo>
                      <a:pt x="116" y="188"/>
                      <a:pt x="117" y="189"/>
                      <a:pt x="117" y="189"/>
                    </a:cubicBezTo>
                    <a:cubicBezTo>
                      <a:pt x="117" y="188"/>
                      <a:pt x="117" y="188"/>
                      <a:pt x="117" y="187"/>
                    </a:cubicBezTo>
                    <a:cubicBezTo>
                      <a:pt x="116" y="185"/>
                      <a:pt x="116" y="185"/>
                      <a:pt x="116" y="185"/>
                    </a:cubicBezTo>
                    <a:cubicBezTo>
                      <a:pt x="117" y="184"/>
                      <a:pt x="118" y="182"/>
                      <a:pt x="119" y="181"/>
                    </a:cubicBezTo>
                    <a:cubicBezTo>
                      <a:pt x="119" y="179"/>
                      <a:pt x="120" y="17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21" y="177"/>
                      <a:pt x="121" y="177"/>
                      <a:pt x="122" y="177"/>
                    </a:cubicBezTo>
                    <a:cubicBezTo>
                      <a:pt x="122" y="177"/>
                      <a:pt x="122" y="177"/>
                      <a:pt x="122" y="176"/>
                    </a:cubicBezTo>
                    <a:cubicBezTo>
                      <a:pt x="123" y="175"/>
                      <a:pt x="123" y="175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4" y="174"/>
                      <a:pt x="124" y="174"/>
                      <a:pt x="124" y="174"/>
                    </a:cubicBezTo>
                    <a:cubicBezTo>
                      <a:pt x="123" y="176"/>
                      <a:pt x="123" y="176"/>
                      <a:pt x="123" y="176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6"/>
                      <a:pt x="124" y="176"/>
                      <a:pt x="124" y="176"/>
                    </a:cubicBezTo>
                    <a:cubicBezTo>
                      <a:pt x="125" y="175"/>
                      <a:pt x="125" y="175"/>
                      <a:pt x="125" y="175"/>
                    </a:cubicBezTo>
                    <a:cubicBezTo>
                      <a:pt x="125" y="174"/>
                      <a:pt x="125" y="174"/>
                      <a:pt x="125" y="172"/>
                    </a:cubicBezTo>
                    <a:cubicBezTo>
                      <a:pt x="125" y="171"/>
                      <a:pt x="125" y="171"/>
                      <a:pt x="126" y="170"/>
                    </a:cubicBezTo>
                    <a:cubicBezTo>
                      <a:pt x="126" y="169"/>
                      <a:pt x="125" y="169"/>
                      <a:pt x="125" y="168"/>
                    </a:cubicBezTo>
                    <a:cubicBezTo>
                      <a:pt x="125" y="168"/>
                      <a:pt x="125" y="167"/>
                      <a:pt x="126" y="167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4" y="163"/>
                      <a:pt x="124" y="163"/>
                      <a:pt x="124" y="162"/>
                    </a:cubicBezTo>
                    <a:cubicBezTo>
                      <a:pt x="123" y="162"/>
                      <a:pt x="122" y="163"/>
                      <a:pt x="121" y="164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4"/>
                      <a:pt x="120" y="164"/>
                      <a:pt x="120" y="164"/>
                    </a:cubicBezTo>
                    <a:cubicBezTo>
                      <a:pt x="119" y="166"/>
                      <a:pt x="117" y="167"/>
                      <a:pt x="117" y="167"/>
                    </a:cubicBezTo>
                    <a:cubicBezTo>
                      <a:pt x="116" y="165"/>
                      <a:pt x="116" y="165"/>
                      <a:pt x="116" y="165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4" y="164"/>
                      <a:pt x="114" y="164"/>
                      <a:pt x="114" y="164"/>
                    </a:cubicBezTo>
                    <a:cubicBezTo>
                      <a:pt x="115" y="163"/>
                      <a:pt x="115" y="163"/>
                      <a:pt x="115" y="163"/>
                    </a:cubicBezTo>
                    <a:cubicBezTo>
                      <a:pt x="114" y="160"/>
                      <a:pt x="114" y="160"/>
                      <a:pt x="114" y="160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08" y="149"/>
                      <a:pt x="108" y="149"/>
                      <a:pt x="108" y="149"/>
                    </a:cubicBez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104" y="138"/>
                      <a:pt x="104" y="138"/>
                      <a:pt x="104" y="138"/>
                    </a:cubicBezTo>
                    <a:cubicBezTo>
                      <a:pt x="100" y="132"/>
                      <a:pt x="100" y="132"/>
                      <a:pt x="101" y="129"/>
                    </a:cubicBezTo>
                    <a:cubicBezTo>
                      <a:pt x="101" y="126"/>
                      <a:pt x="101" y="126"/>
                      <a:pt x="101" y="126"/>
                    </a:cubicBezTo>
                    <a:cubicBezTo>
                      <a:pt x="101" y="130"/>
                      <a:pt x="105" y="133"/>
                      <a:pt x="106" y="136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108" y="138"/>
                      <a:pt x="108" y="138"/>
                      <a:pt x="109" y="143"/>
                    </a:cubicBezTo>
                    <a:cubicBezTo>
                      <a:pt x="110" y="145"/>
                      <a:pt x="110" y="145"/>
                      <a:pt x="110" y="145"/>
                    </a:cubicBezTo>
                    <a:cubicBezTo>
                      <a:pt x="111" y="145"/>
                      <a:pt x="111" y="145"/>
                      <a:pt x="111" y="145"/>
                    </a:cubicBezTo>
                    <a:cubicBezTo>
                      <a:pt x="114" y="153"/>
                      <a:pt x="114" y="153"/>
                      <a:pt x="115" y="157"/>
                    </a:cubicBezTo>
                    <a:cubicBezTo>
                      <a:pt x="115" y="160"/>
                      <a:pt x="115" y="160"/>
                      <a:pt x="115" y="160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4"/>
                      <a:pt x="116" y="164"/>
                      <a:pt x="116" y="164"/>
                    </a:cubicBezTo>
                    <a:cubicBezTo>
                      <a:pt x="116" y="166"/>
                      <a:pt x="116" y="166"/>
                      <a:pt x="116" y="166"/>
                    </a:cubicBezTo>
                    <a:cubicBezTo>
                      <a:pt x="117" y="163"/>
                      <a:pt x="117" y="163"/>
                      <a:pt x="117" y="163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8" y="161"/>
                      <a:pt x="119" y="160"/>
                      <a:pt x="120" y="159"/>
                    </a:cubicBezTo>
                    <a:cubicBezTo>
                      <a:pt x="121" y="158"/>
                      <a:pt x="121" y="158"/>
                      <a:pt x="121" y="158"/>
                    </a:cubicBezTo>
                    <a:cubicBezTo>
                      <a:pt x="121" y="158"/>
                      <a:pt x="122" y="158"/>
                      <a:pt x="122" y="157"/>
                    </a:cubicBezTo>
                    <a:cubicBezTo>
                      <a:pt x="123" y="156"/>
                      <a:pt x="124" y="154"/>
                      <a:pt x="125" y="152"/>
                    </a:cubicBezTo>
                    <a:cubicBezTo>
                      <a:pt x="126" y="150"/>
                      <a:pt x="126" y="150"/>
                      <a:pt x="126" y="150"/>
                    </a:cubicBezTo>
                    <a:cubicBezTo>
                      <a:pt x="126" y="150"/>
                      <a:pt x="127" y="150"/>
                      <a:pt x="127" y="150"/>
                    </a:cubicBezTo>
                    <a:cubicBezTo>
                      <a:pt x="128" y="149"/>
                      <a:pt x="128" y="148"/>
                      <a:pt x="128" y="147"/>
                    </a:cubicBezTo>
                    <a:cubicBezTo>
                      <a:pt x="128" y="148"/>
                      <a:pt x="128" y="148"/>
                      <a:pt x="128" y="148"/>
                    </a:cubicBezTo>
                    <a:cubicBezTo>
                      <a:pt x="129" y="149"/>
                      <a:pt x="129" y="149"/>
                      <a:pt x="129" y="149"/>
                    </a:cubicBezTo>
                    <a:cubicBezTo>
                      <a:pt x="129" y="149"/>
                      <a:pt x="129" y="150"/>
                      <a:pt x="130" y="151"/>
                    </a:cubicBezTo>
                    <a:cubicBezTo>
                      <a:pt x="130" y="150"/>
                      <a:pt x="130" y="150"/>
                      <a:pt x="130" y="150"/>
                    </a:cubicBezTo>
                    <a:cubicBezTo>
                      <a:pt x="129" y="149"/>
                      <a:pt x="129" y="149"/>
                      <a:pt x="129" y="148"/>
                    </a:cubicBezTo>
                    <a:cubicBezTo>
                      <a:pt x="129" y="148"/>
                      <a:pt x="129" y="147"/>
                      <a:pt x="129" y="147"/>
                    </a:cubicBezTo>
                    <a:cubicBezTo>
                      <a:pt x="129" y="147"/>
                      <a:pt x="129" y="147"/>
                      <a:pt x="129" y="147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30" y="144"/>
                      <a:pt x="130" y="144"/>
                      <a:pt x="130" y="144"/>
                    </a:cubicBezTo>
                    <a:cubicBezTo>
                      <a:pt x="130" y="141"/>
                      <a:pt x="130" y="141"/>
                      <a:pt x="130" y="141"/>
                    </a:cubicBezTo>
                    <a:cubicBezTo>
                      <a:pt x="130" y="140"/>
                      <a:pt x="130" y="140"/>
                      <a:pt x="130" y="140"/>
                    </a:cubicBezTo>
                    <a:cubicBezTo>
                      <a:pt x="131" y="138"/>
                      <a:pt x="131" y="138"/>
                      <a:pt x="131" y="138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7" y="129"/>
                      <a:pt x="127" y="129"/>
                      <a:pt x="127" y="129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6" y="126"/>
                      <a:pt x="127" y="126"/>
                      <a:pt x="127" y="127"/>
                    </a:cubicBezTo>
                    <a:cubicBezTo>
                      <a:pt x="128" y="129"/>
                      <a:pt x="128" y="129"/>
                      <a:pt x="129" y="129"/>
                    </a:cubicBezTo>
                    <a:cubicBezTo>
                      <a:pt x="131" y="129"/>
                      <a:pt x="132" y="128"/>
                      <a:pt x="134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9"/>
                      <a:pt x="134" y="129"/>
                      <a:pt x="134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29"/>
                      <a:pt x="136" y="129"/>
                      <a:pt x="136" y="129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32"/>
                      <a:pt x="136" y="135"/>
                      <a:pt x="136" y="140"/>
                    </a:cubicBezTo>
                    <a:cubicBezTo>
                      <a:pt x="136" y="145"/>
                      <a:pt x="136" y="147"/>
                      <a:pt x="137" y="148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8" y="151"/>
                      <a:pt x="138" y="152"/>
                      <a:pt x="138" y="152"/>
                    </a:cubicBezTo>
                    <a:cubicBezTo>
                      <a:pt x="138" y="151"/>
                      <a:pt x="138" y="150"/>
                      <a:pt x="138" y="150"/>
                    </a:cubicBezTo>
                    <a:cubicBezTo>
                      <a:pt x="139" y="148"/>
                      <a:pt x="139" y="146"/>
                      <a:pt x="140" y="145"/>
                    </a:cubicBezTo>
                    <a:cubicBezTo>
                      <a:pt x="140" y="146"/>
                      <a:pt x="141" y="149"/>
                      <a:pt x="141" y="151"/>
                    </a:cubicBezTo>
                    <a:cubicBezTo>
                      <a:pt x="141" y="153"/>
                      <a:pt x="141" y="154"/>
                      <a:pt x="140" y="156"/>
                    </a:cubicBezTo>
                    <a:cubicBezTo>
                      <a:pt x="140" y="161"/>
                      <a:pt x="135" y="164"/>
                      <a:pt x="138" y="169"/>
                    </a:cubicBezTo>
                    <a:cubicBezTo>
                      <a:pt x="141" y="164"/>
                      <a:pt x="140" y="159"/>
                      <a:pt x="141" y="155"/>
                    </a:cubicBezTo>
                    <a:cubicBezTo>
                      <a:pt x="142" y="157"/>
                      <a:pt x="142" y="159"/>
                      <a:pt x="142" y="162"/>
                    </a:cubicBezTo>
                    <a:cubicBezTo>
                      <a:pt x="142" y="160"/>
                      <a:pt x="142" y="160"/>
                      <a:pt x="143" y="156"/>
                    </a:cubicBezTo>
                    <a:cubicBezTo>
                      <a:pt x="143" y="149"/>
                      <a:pt x="143" y="148"/>
                      <a:pt x="143" y="146"/>
                    </a:cubicBezTo>
                    <a:cubicBezTo>
                      <a:pt x="143" y="143"/>
                      <a:pt x="143" y="139"/>
                      <a:pt x="143" y="139"/>
                    </a:cubicBezTo>
                    <a:cubicBezTo>
                      <a:pt x="143" y="136"/>
                      <a:pt x="143" y="132"/>
                      <a:pt x="142" y="127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0" y="115"/>
                      <a:pt x="137" y="103"/>
                      <a:pt x="132" y="89"/>
                    </a:cubicBezTo>
                    <a:cubicBezTo>
                      <a:pt x="129" y="80"/>
                      <a:pt x="124" y="72"/>
                      <a:pt x="120" y="64"/>
                    </a:cubicBezTo>
                    <a:cubicBezTo>
                      <a:pt x="112" y="50"/>
                      <a:pt x="101" y="36"/>
                      <a:pt x="86" y="24"/>
                    </a:cubicBezTo>
                    <a:cubicBezTo>
                      <a:pt x="79" y="19"/>
                      <a:pt x="74" y="15"/>
                      <a:pt x="69" y="12"/>
                    </a:cubicBezTo>
                    <a:cubicBezTo>
                      <a:pt x="68" y="11"/>
                      <a:pt x="67" y="10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7"/>
                      <a:pt x="57" y="4"/>
                      <a:pt x="52" y="1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8" name="í$ļíďé"/>
            <p:cNvSpPr/>
            <p:nvPr/>
          </p:nvSpPr>
          <p:spPr bwMode="auto">
            <a:xfrm>
              <a:off x="4434559" y="2475494"/>
              <a:ext cx="321467" cy="2072807"/>
            </a:xfrm>
            <a:custGeom>
              <a:avLst/>
              <a:gdLst/>
              <a:ahLst/>
              <a:cxnLst>
                <a:cxn ang="0">
                  <a:pos x="31" y="206"/>
                </a:cxn>
                <a:cxn ang="0">
                  <a:pos x="29" y="203"/>
                </a:cxn>
                <a:cxn ang="0">
                  <a:pos x="29" y="203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26"/>
                </a:cxn>
                <a:cxn ang="0">
                  <a:pos x="25" y="4"/>
                </a:cxn>
                <a:cxn ang="0">
                  <a:pos x="3" y="10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6" y="203"/>
                </a:cxn>
                <a:cxn ang="0">
                  <a:pos x="6" y="203"/>
                </a:cxn>
                <a:cxn ang="0">
                  <a:pos x="3" y="222"/>
                </a:cxn>
                <a:cxn ang="0">
                  <a:pos x="25" y="228"/>
                </a:cxn>
                <a:cxn ang="0">
                  <a:pos x="31" y="206"/>
                </a:cxn>
              </a:cxnLst>
              <a:rect l="0" t="0" r="r" b="b"/>
              <a:pathLst>
                <a:path w="36" h="232">
                  <a:moveTo>
                    <a:pt x="31" y="206"/>
                  </a:moveTo>
                  <a:cubicBezTo>
                    <a:pt x="30" y="205"/>
                    <a:pt x="30" y="204"/>
                    <a:pt x="29" y="203"/>
                  </a:cubicBezTo>
                  <a:cubicBezTo>
                    <a:pt x="29" y="203"/>
                    <a:pt x="29" y="203"/>
                    <a:pt x="29" y="203"/>
                  </a:cubicBezTo>
                  <a:cubicBezTo>
                    <a:pt x="17" y="191"/>
                    <a:pt x="17" y="41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28"/>
                    <a:pt x="30" y="27"/>
                    <a:pt x="31" y="26"/>
                  </a:cubicBezTo>
                  <a:cubicBezTo>
                    <a:pt x="35" y="19"/>
                    <a:pt x="33" y="9"/>
                    <a:pt x="25" y="4"/>
                  </a:cubicBezTo>
                  <a:cubicBezTo>
                    <a:pt x="17" y="0"/>
                    <a:pt x="8" y="3"/>
                    <a:pt x="3" y="10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7" y="41"/>
                    <a:pt x="17" y="191"/>
                    <a:pt x="6" y="203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1" y="208"/>
                    <a:pt x="0" y="216"/>
                    <a:pt x="3" y="222"/>
                  </a:cubicBezTo>
                  <a:cubicBezTo>
                    <a:pt x="8" y="230"/>
                    <a:pt x="18" y="232"/>
                    <a:pt x="25" y="228"/>
                  </a:cubicBezTo>
                  <a:cubicBezTo>
                    <a:pt x="33" y="223"/>
                    <a:pt x="36" y="214"/>
                    <a:pt x="31" y="20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9" name="îślîḋé"/>
            <p:cNvSpPr/>
            <p:nvPr/>
          </p:nvSpPr>
          <p:spPr bwMode="auto">
            <a:xfrm>
              <a:off x="4426846" y="4226832"/>
              <a:ext cx="1820777" cy="1177848"/>
            </a:xfrm>
            <a:custGeom>
              <a:avLst/>
              <a:gdLst/>
              <a:ahLst/>
              <a:cxnLst>
                <a:cxn ang="0">
                  <a:pos x="188" y="100"/>
                </a:cxn>
                <a:cxn ang="0">
                  <a:pos x="184" y="100"/>
                </a:cxn>
                <a:cxn ang="0">
                  <a:pos x="184" y="100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2" y="10"/>
                </a:cxn>
                <a:cxn ang="0">
                  <a:pos x="10" y="4"/>
                </a:cxn>
                <a:cxn ang="0">
                  <a:pos x="4" y="26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173" y="120"/>
                </a:cxn>
                <a:cxn ang="0">
                  <a:pos x="173" y="120"/>
                </a:cxn>
                <a:cxn ang="0">
                  <a:pos x="188" y="132"/>
                </a:cxn>
                <a:cxn ang="0">
                  <a:pos x="204" y="116"/>
                </a:cxn>
                <a:cxn ang="0">
                  <a:pos x="188" y="100"/>
                </a:cxn>
              </a:cxnLst>
              <a:rect l="0" t="0" r="r" b="b"/>
              <a:pathLst>
                <a:path w="204" h="132">
                  <a:moveTo>
                    <a:pt x="188" y="100"/>
                  </a:moveTo>
                  <a:cubicBezTo>
                    <a:pt x="186" y="100"/>
                    <a:pt x="185" y="100"/>
                    <a:pt x="184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68" y="104"/>
                    <a:pt x="38" y="29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3" y="11"/>
                    <a:pt x="32" y="10"/>
                  </a:cubicBezTo>
                  <a:cubicBezTo>
                    <a:pt x="28" y="2"/>
                    <a:pt x="18" y="0"/>
                    <a:pt x="10" y="4"/>
                  </a:cubicBezTo>
                  <a:cubicBezTo>
                    <a:pt x="3" y="9"/>
                    <a:pt x="0" y="18"/>
                    <a:pt x="4" y="26"/>
                  </a:cubicBezTo>
                  <a:cubicBezTo>
                    <a:pt x="8" y="32"/>
                    <a:pt x="16" y="35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8" y="29"/>
                    <a:pt x="168" y="104"/>
                    <a:pt x="173" y="120"/>
                  </a:cubicBezTo>
                  <a:cubicBezTo>
                    <a:pt x="173" y="120"/>
                    <a:pt x="173" y="120"/>
                    <a:pt x="173" y="120"/>
                  </a:cubicBezTo>
                  <a:cubicBezTo>
                    <a:pt x="174" y="127"/>
                    <a:pt x="181" y="132"/>
                    <a:pt x="188" y="132"/>
                  </a:cubicBezTo>
                  <a:cubicBezTo>
                    <a:pt x="197" y="132"/>
                    <a:pt x="204" y="124"/>
                    <a:pt x="204" y="116"/>
                  </a:cubicBezTo>
                  <a:cubicBezTo>
                    <a:pt x="204" y="107"/>
                    <a:pt x="197" y="100"/>
                    <a:pt x="188" y="10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0" name="iṧlîḍê"/>
            <p:cNvSpPr/>
            <p:nvPr/>
          </p:nvSpPr>
          <p:spPr bwMode="auto">
            <a:xfrm>
              <a:off x="5962162" y="4216546"/>
              <a:ext cx="1823349" cy="1188135"/>
            </a:xfrm>
            <a:custGeom>
              <a:avLst/>
              <a:gdLst/>
              <a:ahLst/>
              <a:cxnLst>
                <a:cxn ang="0">
                  <a:pos x="193" y="5"/>
                </a:cxn>
                <a:cxn ang="0">
                  <a:pos x="172" y="11"/>
                </a:cxn>
                <a:cxn ang="0">
                  <a:pos x="170" y="14"/>
                </a:cxn>
                <a:cxn ang="0">
                  <a:pos x="170" y="14"/>
                </a:cxn>
                <a:cxn ang="0">
                  <a:pos x="20" y="101"/>
                </a:cxn>
                <a:cxn ang="0">
                  <a:pos x="20" y="101"/>
                </a:cxn>
                <a:cxn ang="0">
                  <a:pos x="16" y="101"/>
                </a:cxn>
                <a:cxn ang="0">
                  <a:pos x="0" y="117"/>
                </a:cxn>
                <a:cxn ang="0">
                  <a:pos x="16" y="133"/>
                </a:cxn>
                <a:cxn ang="0">
                  <a:pos x="31" y="121"/>
                </a:cxn>
                <a:cxn ang="0">
                  <a:pos x="31" y="121"/>
                </a:cxn>
                <a:cxn ang="0">
                  <a:pos x="181" y="34"/>
                </a:cxn>
                <a:cxn ang="0">
                  <a:pos x="181" y="34"/>
                </a:cxn>
                <a:cxn ang="0">
                  <a:pos x="199" y="27"/>
                </a:cxn>
                <a:cxn ang="0">
                  <a:pos x="193" y="5"/>
                </a:cxn>
              </a:cxnLst>
              <a:rect l="0" t="0" r="r" b="b"/>
              <a:pathLst>
                <a:path w="204" h="133">
                  <a:moveTo>
                    <a:pt x="193" y="5"/>
                  </a:moveTo>
                  <a:cubicBezTo>
                    <a:pt x="186" y="0"/>
                    <a:pt x="176" y="3"/>
                    <a:pt x="172" y="11"/>
                  </a:cubicBezTo>
                  <a:cubicBezTo>
                    <a:pt x="171" y="12"/>
                    <a:pt x="170" y="13"/>
                    <a:pt x="170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6" y="30"/>
                    <a:pt x="35" y="105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9" y="101"/>
                    <a:pt x="17" y="101"/>
                    <a:pt x="16" y="101"/>
                  </a:cubicBezTo>
                  <a:cubicBezTo>
                    <a:pt x="7" y="101"/>
                    <a:pt x="0" y="108"/>
                    <a:pt x="0" y="117"/>
                  </a:cubicBezTo>
                  <a:cubicBezTo>
                    <a:pt x="0" y="125"/>
                    <a:pt x="7" y="133"/>
                    <a:pt x="16" y="133"/>
                  </a:cubicBezTo>
                  <a:cubicBezTo>
                    <a:pt x="23" y="133"/>
                    <a:pt x="30" y="128"/>
                    <a:pt x="31" y="12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5" y="105"/>
                    <a:pt x="166" y="30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8" y="36"/>
                    <a:pt x="196" y="33"/>
                    <a:pt x="199" y="27"/>
                  </a:cubicBezTo>
                  <a:cubicBezTo>
                    <a:pt x="204" y="19"/>
                    <a:pt x="201" y="9"/>
                    <a:pt x="193" y="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1" name="ïṩ1iḑe"/>
            <p:cNvSpPr/>
            <p:nvPr/>
          </p:nvSpPr>
          <p:spPr bwMode="auto">
            <a:xfrm>
              <a:off x="7453759" y="2475494"/>
              <a:ext cx="321467" cy="2072807"/>
            </a:xfrm>
            <a:custGeom>
              <a:avLst/>
              <a:gdLst/>
              <a:ahLst/>
              <a:cxnLst>
                <a:cxn ang="0">
                  <a:pos x="30" y="202"/>
                </a:cxn>
                <a:cxn ang="0">
                  <a:pos x="30" y="202"/>
                </a:cxn>
                <a:cxn ang="0">
                  <a:pos x="29" y="29"/>
                </a:cxn>
                <a:cxn ang="0">
                  <a:pos x="29" y="29"/>
                </a:cxn>
                <a:cxn ang="0">
                  <a:pos x="32" y="10"/>
                </a:cxn>
                <a:cxn ang="0">
                  <a:pos x="10" y="4"/>
                </a:cxn>
                <a:cxn ang="0">
                  <a:pos x="4" y="26"/>
                </a:cxn>
                <a:cxn ang="0">
                  <a:pos x="7" y="29"/>
                </a:cxn>
                <a:cxn ang="0">
                  <a:pos x="7" y="29"/>
                </a:cxn>
                <a:cxn ang="0">
                  <a:pos x="7" y="202"/>
                </a:cxn>
                <a:cxn ang="0">
                  <a:pos x="7" y="202"/>
                </a:cxn>
                <a:cxn ang="0">
                  <a:pos x="5" y="206"/>
                </a:cxn>
                <a:cxn ang="0">
                  <a:pos x="10" y="227"/>
                </a:cxn>
                <a:cxn ang="0">
                  <a:pos x="32" y="222"/>
                </a:cxn>
                <a:cxn ang="0">
                  <a:pos x="30" y="202"/>
                </a:cxn>
              </a:cxnLst>
              <a:rect l="0" t="0" r="r" b="b"/>
              <a:pathLst>
                <a:path w="36" h="232">
                  <a:moveTo>
                    <a:pt x="30" y="202"/>
                  </a:moveTo>
                  <a:cubicBezTo>
                    <a:pt x="30" y="202"/>
                    <a:pt x="30" y="202"/>
                    <a:pt x="30" y="202"/>
                  </a:cubicBezTo>
                  <a:cubicBezTo>
                    <a:pt x="18" y="191"/>
                    <a:pt x="18" y="4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4" y="24"/>
                    <a:pt x="36" y="16"/>
                    <a:pt x="32" y="10"/>
                  </a:cubicBezTo>
                  <a:cubicBezTo>
                    <a:pt x="28" y="2"/>
                    <a:pt x="18" y="0"/>
                    <a:pt x="10" y="4"/>
                  </a:cubicBezTo>
                  <a:cubicBezTo>
                    <a:pt x="3" y="8"/>
                    <a:pt x="0" y="18"/>
                    <a:pt x="4" y="26"/>
                  </a:cubicBezTo>
                  <a:cubicBezTo>
                    <a:pt x="5" y="27"/>
                    <a:pt x="6" y="28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8" y="40"/>
                    <a:pt x="18" y="191"/>
                    <a:pt x="7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6" y="203"/>
                    <a:pt x="5" y="204"/>
                    <a:pt x="5" y="206"/>
                  </a:cubicBezTo>
                  <a:cubicBezTo>
                    <a:pt x="0" y="213"/>
                    <a:pt x="3" y="223"/>
                    <a:pt x="10" y="227"/>
                  </a:cubicBezTo>
                  <a:cubicBezTo>
                    <a:pt x="18" y="232"/>
                    <a:pt x="28" y="229"/>
                    <a:pt x="32" y="222"/>
                  </a:cubicBezTo>
                  <a:cubicBezTo>
                    <a:pt x="36" y="215"/>
                    <a:pt x="35" y="207"/>
                    <a:pt x="30" y="20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2" name="íṣlîḑé"/>
            <p:cNvSpPr/>
            <p:nvPr/>
          </p:nvSpPr>
          <p:spPr bwMode="auto">
            <a:xfrm>
              <a:off x="4426845" y="1590824"/>
              <a:ext cx="1838779" cy="1206137"/>
            </a:xfrm>
            <a:custGeom>
              <a:avLst/>
              <a:gdLst/>
              <a:ahLst/>
              <a:cxnLst>
                <a:cxn ang="0">
                  <a:pos x="196" y="5"/>
                </a:cxn>
                <a:cxn ang="0">
                  <a:pos x="174" y="11"/>
                </a:cxn>
                <a:cxn ang="0">
                  <a:pos x="172" y="15"/>
                </a:cxn>
                <a:cxn ang="0">
                  <a:pos x="172" y="15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" y="109"/>
                </a:cxn>
                <a:cxn ang="0">
                  <a:pos x="10" y="131"/>
                </a:cxn>
                <a:cxn ang="0">
                  <a:pos x="32" y="125"/>
                </a:cxn>
                <a:cxn ang="0">
                  <a:pos x="33" y="121"/>
                </a:cxn>
                <a:cxn ang="0">
                  <a:pos x="33" y="121"/>
                </a:cxn>
                <a:cxn ang="0">
                  <a:pos x="183" y="35"/>
                </a:cxn>
                <a:cxn ang="0">
                  <a:pos x="183" y="34"/>
                </a:cxn>
                <a:cxn ang="0">
                  <a:pos x="201" y="27"/>
                </a:cxn>
                <a:cxn ang="0">
                  <a:pos x="196" y="5"/>
                </a:cxn>
              </a:cxnLst>
              <a:rect l="0" t="0" r="r" b="b"/>
              <a:pathLst>
                <a:path w="206" h="135">
                  <a:moveTo>
                    <a:pt x="196" y="5"/>
                  </a:moveTo>
                  <a:cubicBezTo>
                    <a:pt x="188" y="0"/>
                    <a:pt x="178" y="3"/>
                    <a:pt x="174" y="11"/>
                  </a:cubicBezTo>
                  <a:cubicBezTo>
                    <a:pt x="173" y="12"/>
                    <a:pt x="172" y="14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68" y="30"/>
                    <a:pt x="3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15" y="100"/>
                    <a:pt x="8" y="103"/>
                    <a:pt x="4" y="109"/>
                  </a:cubicBezTo>
                  <a:cubicBezTo>
                    <a:pt x="0" y="117"/>
                    <a:pt x="2" y="127"/>
                    <a:pt x="10" y="131"/>
                  </a:cubicBezTo>
                  <a:cubicBezTo>
                    <a:pt x="18" y="135"/>
                    <a:pt x="27" y="133"/>
                    <a:pt x="32" y="125"/>
                  </a:cubicBezTo>
                  <a:cubicBezTo>
                    <a:pt x="33" y="124"/>
                    <a:pt x="33" y="123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8" y="106"/>
                    <a:pt x="168" y="30"/>
                    <a:pt x="183" y="35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90" y="36"/>
                    <a:pt x="198" y="33"/>
                    <a:pt x="201" y="27"/>
                  </a:cubicBezTo>
                  <a:cubicBezTo>
                    <a:pt x="206" y="19"/>
                    <a:pt x="203" y="9"/>
                    <a:pt x="196" y="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3" name="îśḻíḋê"/>
            <p:cNvSpPr/>
            <p:nvPr/>
          </p:nvSpPr>
          <p:spPr bwMode="auto">
            <a:xfrm>
              <a:off x="5962161" y="1616540"/>
              <a:ext cx="1813063" cy="1180419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181" y="98"/>
                </a:cxn>
                <a:cxn ang="0">
                  <a:pos x="181" y="98"/>
                </a:cxn>
                <a:cxn ang="0">
                  <a:pos x="31" y="12"/>
                </a:cxn>
                <a:cxn ang="0">
                  <a:pos x="31" y="12"/>
                </a:cxn>
                <a:cxn ang="0">
                  <a:pos x="16" y="0"/>
                </a:cxn>
                <a:cxn ang="0">
                  <a:pos x="0" y="16"/>
                </a:cxn>
                <a:cxn ang="0">
                  <a:pos x="16" y="32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170" y="118"/>
                </a:cxn>
                <a:cxn ang="0">
                  <a:pos x="170" y="118"/>
                </a:cxn>
                <a:cxn ang="0">
                  <a:pos x="171" y="122"/>
                </a:cxn>
                <a:cxn ang="0">
                  <a:pos x="193" y="128"/>
                </a:cxn>
                <a:cxn ang="0">
                  <a:pos x="199" y="106"/>
                </a:cxn>
              </a:cxnLst>
              <a:rect l="0" t="0" r="r" b="b"/>
              <a:pathLst>
                <a:path w="203" h="132">
                  <a:moveTo>
                    <a:pt x="199" y="106"/>
                  </a:moveTo>
                  <a:cubicBezTo>
                    <a:pt x="195" y="99"/>
                    <a:pt x="188" y="97"/>
                    <a:pt x="181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66" y="103"/>
                    <a:pt x="35" y="27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5"/>
                    <a:pt x="23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7" y="32"/>
                    <a:pt x="18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5" y="27"/>
                    <a:pt x="166" y="103"/>
                    <a:pt x="170" y="118"/>
                  </a:cubicBezTo>
                  <a:cubicBezTo>
                    <a:pt x="170" y="118"/>
                    <a:pt x="170" y="118"/>
                    <a:pt x="170" y="118"/>
                  </a:cubicBezTo>
                  <a:cubicBezTo>
                    <a:pt x="170" y="119"/>
                    <a:pt x="171" y="121"/>
                    <a:pt x="171" y="122"/>
                  </a:cubicBezTo>
                  <a:cubicBezTo>
                    <a:pt x="176" y="129"/>
                    <a:pt x="186" y="132"/>
                    <a:pt x="193" y="128"/>
                  </a:cubicBezTo>
                  <a:cubicBezTo>
                    <a:pt x="201" y="123"/>
                    <a:pt x="203" y="113"/>
                    <a:pt x="199" y="10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4" name="îṣļiḑe"/>
            <p:cNvSpPr/>
            <p:nvPr/>
          </p:nvSpPr>
          <p:spPr bwMode="auto">
            <a:xfrm>
              <a:off x="5948885" y="1609080"/>
              <a:ext cx="305333" cy="30533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5" name="îsḻîďé"/>
            <p:cNvSpPr/>
            <p:nvPr/>
          </p:nvSpPr>
          <p:spPr bwMode="auto">
            <a:xfrm>
              <a:off x="4436098" y="2469564"/>
              <a:ext cx="305333" cy="3053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6" name="iṧļïďè"/>
            <p:cNvSpPr/>
            <p:nvPr/>
          </p:nvSpPr>
          <p:spPr bwMode="auto">
            <a:xfrm>
              <a:off x="7468613" y="2469564"/>
              <a:ext cx="305333" cy="30533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7" name="iśļîďè"/>
            <p:cNvSpPr/>
            <p:nvPr/>
          </p:nvSpPr>
          <p:spPr bwMode="auto">
            <a:xfrm>
              <a:off x="7468613" y="4232170"/>
              <a:ext cx="305333" cy="305333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8" name="isḷídê"/>
            <p:cNvSpPr/>
            <p:nvPr/>
          </p:nvSpPr>
          <p:spPr bwMode="auto">
            <a:xfrm>
              <a:off x="4436098" y="4232170"/>
              <a:ext cx="305333" cy="305333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9" name="ïṧļídê"/>
            <p:cNvSpPr/>
            <p:nvPr/>
          </p:nvSpPr>
          <p:spPr bwMode="auto">
            <a:xfrm>
              <a:off x="5948885" y="5092655"/>
              <a:ext cx="305333" cy="30533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0" name="íŝḻïḍé"/>
            <p:cNvSpPr/>
            <p:nvPr/>
          </p:nvSpPr>
          <p:spPr bwMode="auto">
            <a:xfrm>
              <a:off x="6873421" y="1890672"/>
              <a:ext cx="1096931" cy="331701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1" name="išḷïḍé"/>
            <p:cNvSpPr/>
            <p:nvPr/>
          </p:nvSpPr>
          <p:spPr bwMode="auto">
            <a:xfrm flipH="1">
              <a:off x="4242003" y="1890672"/>
              <a:ext cx="1096931" cy="331701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2" name="iṧľíḋe"/>
            <p:cNvSpPr/>
            <p:nvPr/>
          </p:nvSpPr>
          <p:spPr bwMode="auto">
            <a:xfrm flipV="1">
              <a:off x="6873421" y="4787322"/>
              <a:ext cx="1096931" cy="331701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3" name="íSḷíďè"/>
            <p:cNvSpPr/>
            <p:nvPr/>
          </p:nvSpPr>
          <p:spPr bwMode="auto">
            <a:xfrm flipH="1" flipV="1">
              <a:off x="4242003" y="4787322"/>
              <a:ext cx="1096931" cy="331701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7660601" y="3510737"/>
              <a:ext cx="932655" cy="23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3598744" y="3510737"/>
              <a:ext cx="932655" cy="23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í$1iḓe"/>
            <p:cNvSpPr txBox="1"/>
            <p:nvPr/>
          </p:nvSpPr>
          <p:spPr bwMode="auto">
            <a:xfrm>
              <a:off x="7960758" y="1314000"/>
              <a:ext cx="2879568" cy="352195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algn="l"/>
              <a:r>
                <a:rPr lang="zh-CN" altLang="en-US" sz="2000" b="1" dirty="0" smtClean="0">
                  <a:effectLst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000" b="1" dirty="0">
                <a:effectLst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7" name="iṧḷïḑe"/>
            <p:cNvSpPr txBox="1"/>
            <p:nvPr/>
          </p:nvSpPr>
          <p:spPr bwMode="auto">
            <a:xfrm>
              <a:off x="7960759" y="1666195"/>
              <a:ext cx="2879568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0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8" name="íśḷiḍe"/>
            <p:cNvSpPr txBox="1"/>
            <p:nvPr/>
          </p:nvSpPr>
          <p:spPr bwMode="auto">
            <a:xfrm>
              <a:off x="1319221" y="1314000"/>
              <a:ext cx="2913191" cy="352195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algn="r"/>
              <a:r>
                <a:rPr lang="zh-CN" altLang="en-US" sz="2000" b="1" dirty="0" smtClean="0">
                  <a:effectLst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000" b="1" dirty="0">
                <a:effectLst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9" name="íṩḷiḋè"/>
            <p:cNvSpPr txBox="1"/>
            <p:nvPr/>
          </p:nvSpPr>
          <p:spPr bwMode="auto">
            <a:xfrm>
              <a:off x="1319221" y="1666195"/>
              <a:ext cx="2913191" cy="556179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0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0" name="îṡļíďê"/>
            <p:cNvSpPr txBox="1"/>
            <p:nvPr/>
          </p:nvSpPr>
          <p:spPr bwMode="auto">
            <a:xfrm>
              <a:off x="8583662" y="3035433"/>
              <a:ext cx="2879568" cy="352195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algn="l"/>
              <a:r>
                <a:rPr lang="zh-CN" altLang="en-US" sz="2000" b="1" dirty="0" smtClean="0">
                  <a:effectLst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000" b="1" dirty="0">
                <a:effectLst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1" name="išḷîḍè"/>
            <p:cNvSpPr txBox="1"/>
            <p:nvPr/>
          </p:nvSpPr>
          <p:spPr bwMode="auto">
            <a:xfrm>
              <a:off x="8583663" y="3387628"/>
              <a:ext cx="2879568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0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2" name="íS1ïḓé"/>
            <p:cNvSpPr txBox="1"/>
            <p:nvPr/>
          </p:nvSpPr>
          <p:spPr bwMode="auto">
            <a:xfrm>
              <a:off x="675961" y="3035433"/>
              <a:ext cx="2913191" cy="352195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algn="r"/>
              <a:r>
                <a:rPr lang="zh-CN" altLang="en-US" sz="2000" b="1" dirty="0" smtClean="0">
                  <a:effectLst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000" b="1" dirty="0">
                <a:effectLst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3" name="ïṡlidê"/>
            <p:cNvSpPr txBox="1"/>
            <p:nvPr/>
          </p:nvSpPr>
          <p:spPr bwMode="auto">
            <a:xfrm>
              <a:off x="675961" y="3387628"/>
              <a:ext cx="2913191" cy="556179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0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4" name="iśḷîďé"/>
            <p:cNvSpPr txBox="1"/>
            <p:nvPr/>
          </p:nvSpPr>
          <p:spPr bwMode="auto">
            <a:xfrm>
              <a:off x="1319221" y="4668584"/>
              <a:ext cx="2913191" cy="352195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algn="r"/>
              <a:r>
                <a:rPr lang="zh-CN" altLang="en-US" sz="2000" b="1" dirty="0" smtClean="0">
                  <a:effectLst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000" b="1" dirty="0">
                <a:effectLst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5" name="îṩḻîḑè"/>
            <p:cNvSpPr txBox="1"/>
            <p:nvPr/>
          </p:nvSpPr>
          <p:spPr bwMode="auto">
            <a:xfrm>
              <a:off x="1319221" y="5020779"/>
              <a:ext cx="2913191" cy="556179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0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6" name="íṥḻïḑé"/>
            <p:cNvSpPr txBox="1"/>
            <p:nvPr/>
          </p:nvSpPr>
          <p:spPr bwMode="auto">
            <a:xfrm>
              <a:off x="7960758" y="4668584"/>
              <a:ext cx="2879568" cy="352195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algn="l"/>
              <a:r>
                <a:rPr lang="zh-CN" altLang="en-US" sz="2000" b="1" dirty="0" smtClean="0">
                  <a:effectLst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000" b="1" dirty="0">
                <a:effectLst/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7" name="îṧḻíḑè"/>
            <p:cNvSpPr txBox="1"/>
            <p:nvPr/>
          </p:nvSpPr>
          <p:spPr bwMode="auto">
            <a:xfrm>
              <a:off x="7960759" y="5020779"/>
              <a:ext cx="2879568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text.</a:t>
              </a:r>
              <a:endParaRPr lang="en-US" altLang="zh-CN" sz="10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8600" y="257773"/>
            <a:ext cx="3972283" cy="810259"/>
            <a:chOff x="360680" y="196813"/>
            <a:chExt cx="3972283" cy="810259"/>
          </a:xfrm>
        </p:grpSpPr>
        <p:grpSp>
          <p:nvGrpSpPr>
            <p:cNvPr id="4" name="组合 3"/>
            <p:cNvGrpSpPr/>
            <p:nvPr/>
          </p:nvGrpSpPr>
          <p:grpSpPr>
            <a:xfrm>
              <a:off x="360680" y="355599"/>
              <a:ext cx="504350" cy="492689"/>
              <a:chOff x="1468120" y="1722049"/>
              <a:chExt cx="3515360" cy="343408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68120" y="1722049"/>
                <a:ext cx="3515360" cy="34340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52903" y="2488691"/>
                <a:ext cx="1945788" cy="19007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spc="600" dirty="0">
                  <a:solidFill>
                    <a:schemeClr val="lt1">
                      <a:alpha val="9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7623" y="196813"/>
              <a:ext cx="3355340" cy="810259"/>
              <a:chOff x="3360420" y="1120140"/>
              <a:chExt cx="2387600" cy="810259"/>
            </a:xfrm>
          </p:grpSpPr>
          <p:sp>
            <p:nvSpPr>
              <p:cNvPr id="6" name="iṥḻiḋé"/>
              <p:cNvSpPr txBox="1"/>
              <p:nvPr/>
            </p:nvSpPr>
            <p:spPr bwMode="auto">
              <a:xfrm>
                <a:off x="3360420" y="1120140"/>
                <a:ext cx="23876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zh-CN" altLang="en-US" sz="2000" b="1" spc="6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关于我们</a:t>
                </a:r>
                <a:endParaRPr lang="zh-CN" altLang="en-US" sz="20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7" name="îṡlíḑé"/>
              <p:cNvSpPr/>
              <p:nvPr/>
            </p:nvSpPr>
            <p:spPr bwMode="auto">
              <a:xfrm>
                <a:off x="3360420" y="1561945"/>
                <a:ext cx="2387600" cy="368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sym typeface="Open Sans" panose="020B0606030504020204" pitchFamily="34" charset="0"/>
                  </a:rPr>
                  <a:t>ADD YOUR TITLE HERE</a:t>
                </a:r>
                <a:endPara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9c31b26f-139c-46cc-9c9a-f6fce9fb937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8274" y="1571805"/>
            <a:ext cx="10842214" cy="4163496"/>
            <a:chOff x="678274" y="1378765"/>
            <a:chExt cx="10842214" cy="4163496"/>
          </a:xfrm>
        </p:grpSpPr>
        <p:grpSp>
          <p:nvGrpSpPr>
            <p:cNvPr id="11" name="ïşḻíḓê"/>
            <p:cNvGrpSpPr/>
            <p:nvPr/>
          </p:nvGrpSpPr>
          <p:grpSpPr>
            <a:xfrm>
              <a:off x="678274" y="1824336"/>
              <a:ext cx="4518026" cy="3717925"/>
              <a:chOff x="1447800" y="1806576"/>
              <a:chExt cx="4518026" cy="3717925"/>
            </a:xfrm>
          </p:grpSpPr>
          <p:sp>
            <p:nvSpPr>
              <p:cNvPr id="35" name="ïṩḷîḍé"/>
              <p:cNvSpPr/>
              <p:nvPr/>
            </p:nvSpPr>
            <p:spPr bwMode="auto">
              <a:xfrm>
                <a:off x="3013075" y="5287963"/>
                <a:ext cx="1392238" cy="236538"/>
              </a:xfrm>
              <a:custGeom>
                <a:avLst/>
                <a:gdLst>
                  <a:gd name="T0" fmla="*/ 591 w 607"/>
                  <a:gd name="T1" fmla="*/ 84 h 103"/>
                  <a:gd name="T2" fmla="*/ 539 w 607"/>
                  <a:gd name="T3" fmla="*/ 61 h 103"/>
                  <a:gd name="T4" fmla="*/ 518 w 607"/>
                  <a:gd name="T5" fmla="*/ 28 h 103"/>
                  <a:gd name="T6" fmla="*/ 93 w 607"/>
                  <a:gd name="T7" fmla="*/ 14 h 103"/>
                  <a:gd name="T8" fmla="*/ 85 w 607"/>
                  <a:gd name="T9" fmla="*/ 42 h 103"/>
                  <a:gd name="T10" fmla="*/ 19 w 607"/>
                  <a:gd name="T11" fmla="*/ 83 h 103"/>
                  <a:gd name="T12" fmla="*/ 21 w 607"/>
                  <a:gd name="T13" fmla="*/ 103 h 103"/>
                  <a:gd name="T14" fmla="*/ 588 w 607"/>
                  <a:gd name="T15" fmla="*/ 103 h 103"/>
                  <a:gd name="T16" fmla="*/ 591 w 607"/>
                  <a:gd name="T17" fmla="*/ 8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7" h="103">
                    <a:moveTo>
                      <a:pt x="591" y="84"/>
                    </a:moveTo>
                    <a:cubicBezTo>
                      <a:pt x="539" y="61"/>
                      <a:pt x="539" y="61"/>
                      <a:pt x="539" y="61"/>
                    </a:cubicBezTo>
                    <a:cubicBezTo>
                      <a:pt x="518" y="48"/>
                      <a:pt x="518" y="28"/>
                      <a:pt x="518" y="28"/>
                    </a:cubicBezTo>
                    <a:cubicBezTo>
                      <a:pt x="219" y="0"/>
                      <a:pt x="93" y="14"/>
                      <a:pt x="93" y="14"/>
                    </a:cubicBezTo>
                    <a:cubicBezTo>
                      <a:pt x="90" y="46"/>
                      <a:pt x="85" y="42"/>
                      <a:pt x="85" y="42"/>
                    </a:cubicBezTo>
                    <a:cubicBezTo>
                      <a:pt x="69" y="72"/>
                      <a:pt x="19" y="83"/>
                      <a:pt x="19" y="83"/>
                    </a:cubicBezTo>
                    <a:cubicBezTo>
                      <a:pt x="0" y="101"/>
                      <a:pt x="21" y="103"/>
                      <a:pt x="21" y="103"/>
                    </a:cubicBezTo>
                    <a:cubicBezTo>
                      <a:pt x="588" y="103"/>
                      <a:pt x="588" y="103"/>
                      <a:pt x="588" y="103"/>
                    </a:cubicBezTo>
                    <a:cubicBezTo>
                      <a:pt x="607" y="101"/>
                      <a:pt x="591" y="84"/>
                      <a:pt x="591" y="84"/>
                    </a:cubicBezTo>
                    <a:close/>
                  </a:path>
                </a:pathLst>
              </a:custGeom>
              <a:solidFill>
                <a:srgbClr val="A1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6" name="íṧļïde"/>
              <p:cNvSpPr/>
              <p:nvPr/>
            </p:nvSpPr>
            <p:spPr bwMode="auto">
              <a:xfrm>
                <a:off x="3017838" y="4895851"/>
                <a:ext cx="1379538" cy="609600"/>
              </a:xfrm>
              <a:custGeom>
                <a:avLst/>
                <a:gdLst>
                  <a:gd name="T0" fmla="*/ 588 w 602"/>
                  <a:gd name="T1" fmla="*/ 253 h 266"/>
                  <a:gd name="T2" fmla="*/ 537 w 602"/>
                  <a:gd name="T3" fmla="*/ 224 h 266"/>
                  <a:gd name="T4" fmla="*/ 516 w 602"/>
                  <a:gd name="T5" fmla="*/ 191 h 266"/>
                  <a:gd name="T6" fmla="*/ 497 w 602"/>
                  <a:gd name="T7" fmla="*/ 0 h 266"/>
                  <a:gd name="T8" fmla="*/ 105 w 602"/>
                  <a:gd name="T9" fmla="*/ 0 h 266"/>
                  <a:gd name="T10" fmla="*/ 91 w 602"/>
                  <a:gd name="T11" fmla="*/ 162 h 266"/>
                  <a:gd name="T12" fmla="*/ 83 w 602"/>
                  <a:gd name="T13" fmla="*/ 206 h 266"/>
                  <a:gd name="T14" fmla="*/ 18 w 602"/>
                  <a:gd name="T15" fmla="*/ 252 h 266"/>
                  <a:gd name="T16" fmla="*/ 19 w 602"/>
                  <a:gd name="T17" fmla="*/ 266 h 266"/>
                  <a:gd name="T18" fmla="*/ 586 w 602"/>
                  <a:gd name="T19" fmla="*/ 266 h 266"/>
                  <a:gd name="T20" fmla="*/ 588 w 602"/>
                  <a:gd name="T21" fmla="*/ 25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2" h="266">
                    <a:moveTo>
                      <a:pt x="588" y="253"/>
                    </a:moveTo>
                    <a:cubicBezTo>
                      <a:pt x="537" y="224"/>
                      <a:pt x="537" y="224"/>
                      <a:pt x="537" y="224"/>
                    </a:cubicBezTo>
                    <a:cubicBezTo>
                      <a:pt x="516" y="211"/>
                      <a:pt x="516" y="191"/>
                      <a:pt x="516" y="191"/>
                    </a:cubicBezTo>
                    <a:cubicBezTo>
                      <a:pt x="509" y="166"/>
                      <a:pt x="497" y="0"/>
                      <a:pt x="497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1" y="162"/>
                      <a:pt x="91" y="162"/>
                      <a:pt x="91" y="162"/>
                    </a:cubicBezTo>
                    <a:cubicBezTo>
                      <a:pt x="88" y="194"/>
                      <a:pt x="83" y="206"/>
                      <a:pt x="83" y="206"/>
                    </a:cubicBezTo>
                    <a:cubicBezTo>
                      <a:pt x="67" y="235"/>
                      <a:pt x="18" y="252"/>
                      <a:pt x="18" y="252"/>
                    </a:cubicBezTo>
                    <a:cubicBezTo>
                      <a:pt x="0" y="262"/>
                      <a:pt x="19" y="266"/>
                      <a:pt x="19" y="266"/>
                    </a:cubicBezTo>
                    <a:cubicBezTo>
                      <a:pt x="586" y="266"/>
                      <a:pt x="586" y="266"/>
                      <a:pt x="586" y="266"/>
                    </a:cubicBezTo>
                    <a:cubicBezTo>
                      <a:pt x="602" y="262"/>
                      <a:pt x="588" y="253"/>
                      <a:pt x="588" y="2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7" name="isḷiḍe"/>
              <p:cNvSpPr/>
              <p:nvPr/>
            </p:nvSpPr>
            <p:spPr bwMode="auto">
              <a:xfrm>
                <a:off x="1447800" y="1806576"/>
                <a:ext cx="4518026" cy="3094038"/>
              </a:xfrm>
              <a:custGeom>
                <a:avLst/>
                <a:gdLst>
                  <a:gd name="T0" fmla="*/ 1930 w 1970"/>
                  <a:gd name="T1" fmla="*/ 0 h 1351"/>
                  <a:gd name="T2" fmla="*/ 40 w 1970"/>
                  <a:gd name="T3" fmla="*/ 0 h 1351"/>
                  <a:gd name="T4" fmla="*/ 0 w 1970"/>
                  <a:gd name="T5" fmla="*/ 40 h 1351"/>
                  <a:gd name="T6" fmla="*/ 0 w 1970"/>
                  <a:gd name="T7" fmla="*/ 1311 h 1351"/>
                  <a:gd name="T8" fmla="*/ 40 w 1970"/>
                  <a:gd name="T9" fmla="*/ 1351 h 1351"/>
                  <a:gd name="T10" fmla="*/ 1930 w 1970"/>
                  <a:gd name="T11" fmla="*/ 1351 h 1351"/>
                  <a:gd name="T12" fmla="*/ 1970 w 1970"/>
                  <a:gd name="T13" fmla="*/ 1311 h 1351"/>
                  <a:gd name="T14" fmla="*/ 1970 w 1970"/>
                  <a:gd name="T15" fmla="*/ 40 h 1351"/>
                  <a:gd name="T16" fmla="*/ 1930 w 1970"/>
                  <a:gd name="T17" fmla="*/ 0 h 1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0" h="1351">
                    <a:moveTo>
                      <a:pt x="193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1311"/>
                      <a:pt x="0" y="1311"/>
                      <a:pt x="0" y="1311"/>
                    </a:cubicBezTo>
                    <a:cubicBezTo>
                      <a:pt x="0" y="1333"/>
                      <a:pt x="18" y="1351"/>
                      <a:pt x="40" y="1351"/>
                    </a:cubicBezTo>
                    <a:cubicBezTo>
                      <a:pt x="1930" y="1351"/>
                      <a:pt x="1930" y="1351"/>
                      <a:pt x="1930" y="1351"/>
                    </a:cubicBezTo>
                    <a:cubicBezTo>
                      <a:pt x="1952" y="1351"/>
                      <a:pt x="1970" y="1333"/>
                      <a:pt x="1970" y="1311"/>
                    </a:cubicBezTo>
                    <a:cubicBezTo>
                      <a:pt x="1970" y="40"/>
                      <a:pt x="1970" y="40"/>
                      <a:pt x="1970" y="40"/>
                    </a:cubicBezTo>
                    <a:cubicBezTo>
                      <a:pt x="1970" y="18"/>
                      <a:pt x="1952" y="0"/>
                      <a:pt x="193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8" name="îsḷíḋé"/>
              <p:cNvSpPr/>
              <p:nvPr/>
            </p:nvSpPr>
            <p:spPr bwMode="auto">
              <a:xfrm>
                <a:off x="3624263" y="4605338"/>
                <a:ext cx="177800" cy="179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9" name="íSļïḋe"/>
              <p:cNvSpPr/>
              <p:nvPr/>
            </p:nvSpPr>
            <p:spPr bwMode="auto">
              <a:xfrm>
                <a:off x="1447800" y="1806576"/>
                <a:ext cx="4518026" cy="2686050"/>
              </a:xfrm>
              <a:custGeom>
                <a:avLst/>
                <a:gdLst>
                  <a:gd name="T0" fmla="*/ 1970 w 1970"/>
                  <a:gd name="T1" fmla="*/ 1173 h 1173"/>
                  <a:gd name="T2" fmla="*/ 1970 w 1970"/>
                  <a:gd name="T3" fmla="*/ 40 h 1173"/>
                  <a:gd name="T4" fmla="*/ 1930 w 1970"/>
                  <a:gd name="T5" fmla="*/ 0 h 1173"/>
                  <a:gd name="T6" fmla="*/ 40 w 1970"/>
                  <a:gd name="T7" fmla="*/ 0 h 1173"/>
                  <a:gd name="T8" fmla="*/ 0 w 1970"/>
                  <a:gd name="T9" fmla="*/ 40 h 1173"/>
                  <a:gd name="T10" fmla="*/ 0 w 1970"/>
                  <a:gd name="T11" fmla="*/ 1173 h 1173"/>
                  <a:gd name="T12" fmla="*/ 1970 w 1970"/>
                  <a:gd name="T13" fmla="*/ 1173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70" h="1173">
                    <a:moveTo>
                      <a:pt x="1970" y="1173"/>
                    </a:moveTo>
                    <a:cubicBezTo>
                      <a:pt x="1970" y="40"/>
                      <a:pt x="1970" y="40"/>
                      <a:pt x="1970" y="40"/>
                    </a:cubicBezTo>
                    <a:cubicBezTo>
                      <a:pt x="1970" y="18"/>
                      <a:pt x="1952" y="0"/>
                      <a:pt x="193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1173"/>
                      <a:pt x="0" y="1173"/>
                      <a:pt x="0" y="1173"/>
                    </a:cubicBezTo>
                    <a:lnTo>
                      <a:pt x="1970" y="117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40" name="íṥļíḍe"/>
              <p:cNvSpPr/>
              <p:nvPr/>
            </p:nvSpPr>
            <p:spPr bwMode="auto">
              <a:xfrm>
                <a:off x="1622425" y="1979613"/>
                <a:ext cx="4170363" cy="2336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2" name="íṩ1íḋe"/>
            <p:cNvSpPr/>
            <p:nvPr/>
          </p:nvSpPr>
          <p:spPr>
            <a:xfrm>
              <a:off x="852899" y="1996841"/>
              <a:ext cx="4170364" cy="251354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13" name="iṧḻîḋê"/>
            <p:cNvGrpSpPr/>
            <p:nvPr/>
          </p:nvGrpSpPr>
          <p:grpSpPr>
            <a:xfrm>
              <a:off x="8849178" y="4226335"/>
              <a:ext cx="648587" cy="648587"/>
              <a:chOff x="8885369" y="4879269"/>
              <a:chExt cx="648586" cy="648586"/>
            </a:xfrm>
          </p:grpSpPr>
          <p:sp>
            <p:nvSpPr>
              <p:cNvPr id="33" name="îšḻiḍê"/>
              <p:cNvSpPr/>
              <p:nvPr/>
            </p:nvSpPr>
            <p:spPr>
              <a:xfrm>
                <a:off x="8885369" y="4879269"/>
                <a:ext cx="648586" cy="64858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4" name="iṡḻîḑé"/>
              <p:cNvSpPr/>
              <p:nvPr/>
            </p:nvSpPr>
            <p:spPr bwMode="auto">
              <a:xfrm>
                <a:off x="9030855" y="5027927"/>
                <a:ext cx="351270" cy="351270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4" name="îṡḻiḑê"/>
            <p:cNvGrpSpPr/>
            <p:nvPr/>
          </p:nvGrpSpPr>
          <p:grpSpPr>
            <a:xfrm>
              <a:off x="5983437" y="3190393"/>
              <a:ext cx="648587" cy="648587"/>
              <a:chOff x="6139511" y="3900475"/>
              <a:chExt cx="648586" cy="648586"/>
            </a:xfrm>
          </p:grpSpPr>
          <p:sp>
            <p:nvSpPr>
              <p:cNvPr id="31" name="îṩliḋè"/>
              <p:cNvSpPr/>
              <p:nvPr/>
            </p:nvSpPr>
            <p:spPr>
              <a:xfrm>
                <a:off x="6139511" y="3900475"/>
                <a:ext cx="648586" cy="64858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2" name="iṩļíḑé"/>
              <p:cNvSpPr/>
              <p:nvPr/>
            </p:nvSpPr>
            <p:spPr bwMode="auto">
              <a:xfrm>
                <a:off x="6317426" y="4027892"/>
                <a:ext cx="351270" cy="351270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" name="îš1îḍê"/>
            <p:cNvGrpSpPr/>
            <p:nvPr/>
          </p:nvGrpSpPr>
          <p:grpSpPr>
            <a:xfrm>
              <a:off x="8849178" y="3190393"/>
              <a:ext cx="648587" cy="648587"/>
              <a:chOff x="8885369" y="3900475"/>
              <a:chExt cx="648586" cy="648586"/>
            </a:xfrm>
          </p:grpSpPr>
          <p:sp>
            <p:nvSpPr>
              <p:cNvPr id="29" name="îṣļîḑê"/>
              <p:cNvSpPr/>
              <p:nvPr/>
            </p:nvSpPr>
            <p:spPr>
              <a:xfrm>
                <a:off x="8885369" y="3900475"/>
                <a:ext cx="648586" cy="64858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0" name="i$ḻîḓè"/>
              <p:cNvSpPr/>
              <p:nvPr/>
            </p:nvSpPr>
            <p:spPr bwMode="auto">
              <a:xfrm>
                <a:off x="9030855" y="4049133"/>
                <a:ext cx="351270" cy="351270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6" name="îSľïḋé"/>
            <p:cNvGrpSpPr/>
            <p:nvPr/>
          </p:nvGrpSpPr>
          <p:grpSpPr>
            <a:xfrm>
              <a:off x="5983437" y="4226335"/>
              <a:ext cx="648587" cy="648587"/>
              <a:chOff x="6139511" y="4879269"/>
              <a:chExt cx="648586" cy="648586"/>
            </a:xfrm>
          </p:grpSpPr>
          <p:sp>
            <p:nvSpPr>
              <p:cNvPr id="27" name="îsļîḓê"/>
              <p:cNvSpPr/>
              <p:nvPr/>
            </p:nvSpPr>
            <p:spPr>
              <a:xfrm>
                <a:off x="6139511" y="4879269"/>
                <a:ext cx="648586" cy="64858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8" name="íŝḻïḓe"/>
              <p:cNvSpPr/>
              <p:nvPr/>
            </p:nvSpPr>
            <p:spPr bwMode="auto">
              <a:xfrm>
                <a:off x="6288169" y="5027927"/>
                <a:ext cx="351270" cy="351270"/>
              </a:xfrm>
              <a:custGeom>
                <a:avLst/>
                <a:gdLst>
                  <a:gd name="T0" fmla="*/ 187 w 228"/>
                  <a:gd name="T1" fmla="*/ 114 h 240"/>
                  <a:gd name="T2" fmla="*/ 114 w 228"/>
                  <a:gd name="T3" fmla="*/ 40 h 240"/>
                  <a:gd name="T4" fmla="*/ 40 w 228"/>
                  <a:gd name="T5" fmla="*/ 114 h 240"/>
                  <a:gd name="T6" fmla="*/ 68 w 228"/>
                  <a:gd name="T7" fmla="*/ 171 h 240"/>
                  <a:gd name="T8" fmla="*/ 74 w 228"/>
                  <a:gd name="T9" fmla="*/ 173 h 240"/>
                  <a:gd name="T10" fmla="*/ 81 w 228"/>
                  <a:gd name="T11" fmla="*/ 169 h 240"/>
                  <a:gd name="T12" fmla="*/ 79 w 228"/>
                  <a:gd name="T13" fmla="*/ 156 h 240"/>
                  <a:gd name="T14" fmla="*/ 59 w 228"/>
                  <a:gd name="T15" fmla="*/ 114 h 240"/>
                  <a:gd name="T16" fmla="*/ 114 w 228"/>
                  <a:gd name="T17" fmla="*/ 59 h 240"/>
                  <a:gd name="T18" fmla="*/ 169 w 228"/>
                  <a:gd name="T19" fmla="*/ 114 h 240"/>
                  <a:gd name="T20" fmla="*/ 152 w 228"/>
                  <a:gd name="T21" fmla="*/ 153 h 240"/>
                  <a:gd name="T22" fmla="*/ 151 w 228"/>
                  <a:gd name="T23" fmla="*/ 166 h 240"/>
                  <a:gd name="T24" fmla="*/ 165 w 228"/>
                  <a:gd name="T25" fmla="*/ 167 h 240"/>
                  <a:gd name="T26" fmla="*/ 187 w 228"/>
                  <a:gd name="T27" fmla="*/ 114 h 240"/>
                  <a:gd name="T28" fmla="*/ 116 w 228"/>
                  <a:gd name="T29" fmla="*/ 79 h 240"/>
                  <a:gd name="T30" fmla="*/ 81 w 228"/>
                  <a:gd name="T31" fmla="*/ 114 h 240"/>
                  <a:gd name="T32" fmla="*/ 101 w 228"/>
                  <a:gd name="T33" fmla="*/ 144 h 240"/>
                  <a:gd name="T34" fmla="*/ 101 w 228"/>
                  <a:gd name="T35" fmla="*/ 226 h 240"/>
                  <a:gd name="T36" fmla="*/ 115 w 228"/>
                  <a:gd name="T37" fmla="*/ 240 h 240"/>
                  <a:gd name="T38" fmla="*/ 129 w 228"/>
                  <a:gd name="T39" fmla="*/ 226 h 240"/>
                  <a:gd name="T40" fmla="*/ 129 w 228"/>
                  <a:gd name="T41" fmla="*/ 145 h 240"/>
                  <a:gd name="T42" fmla="*/ 150 w 228"/>
                  <a:gd name="T43" fmla="*/ 114 h 240"/>
                  <a:gd name="T44" fmla="*/ 116 w 228"/>
                  <a:gd name="T45" fmla="*/ 79 h 240"/>
                  <a:gd name="T46" fmla="*/ 114 w 228"/>
                  <a:gd name="T47" fmla="*/ 0 h 240"/>
                  <a:gd name="T48" fmla="*/ 0 w 228"/>
                  <a:gd name="T49" fmla="*/ 114 h 240"/>
                  <a:gd name="T50" fmla="*/ 52 w 228"/>
                  <a:gd name="T51" fmla="*/ 209 h 240"/>
                  <a:gd name="T52" fmla="*/ 57 w 228"/>
                  <a:gd name="T53" fmla="*/ 211 h 240"/>
                  <a:gd name="T54" fmla="*/ 65 w 228"/>
                  <a:gd name="T55" fmla="*/ 206 h 240"/>
                  <a:gd name="T56" fmla="*/ 62 w 228"/>
                  <a:gd name="T57" fmla="*/ 193 h 240"/>
                  <a:gd name="T58" fmla="*/ 19 w 228"/>
                  <a:gd name="T59" fmla="*/ 114 h 240"/>
                  <a:gd name="T60" fmla="*/ 114 w 228"/>
                  <a:gd name="T61" fmla="*/ 18 h 240"/>
                  <a:gd name="T62" fmla="*/ 209 w 228"/>
                  <a:gd name="T63" fmla="*/ 114 h 240"/>
                  <a:gd name="T64" fmla="*/ 168 w 228"/>
                  <a:gd name="T65" fmla="*/ 192 h 240"/>
                  <a:gd name="T66" fmla="*/ 165 w 228"/>
                  <a:gd name="T67" fmla="*/ 205 h 240"/>
                  <a:gd name="T68" fmla="*/ 178 w 228"/>
                  <a:gd name="T69" fmla="*/ 208 h 240"/>
                  <a:gd name="T70" fmla="*/ 228 w 228"/>
                  <a:gd name="T71" fmla="*/ 114 h 240"/>
                  <a:gd name="T72" fmla="*/ 114 w 228"/>
                  <a:gd name="T7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8" h="240">
                    <a:moveTo>
                      <a:pt x="187" y="114"/>
                    </a:moveTo>
                    <a:cubicBezTo>
                      <a:pt x="187" y="73"/>
                      <a:pt x="154" y="40"/>
                      <a:pt x="114" y="40"/>
                    </a:cubicBezTo>
                    <a:cubicBezTo>
                      <a:pt x="73" y="40"/>
                      <a:pt x="40" y="73"/>
                      <a:pt x="40" y="114"/>
                    </a:cubicBezTo>
                    <a:cubicBezTo>
                      <a:pt x="40" y="136"/>
                      <a:pt x="50" y="157"/>
                      <a:pt x="68" y="171"/>
                    </a:cubicBezTo>
                    <a:cubicBezTo>
                      <a:pt x="69" y="172"/>
                      <a:pt x="71" y="173"/>
                      <a:pt x="74" y="173"/>
                    </a:cubicBezTo>
                    <a:cubicBezTo>
                      <a:pt x="76" y="173"/>
                      <a:pt x="79" y="171"/>
                      <a:pt x="81" y="169"/>
                    </a:cubicBezTo>
                    <a:cubicBezTo>
                      <a:pt x="84" y="165"/>
                      <a:pt x="83" y="159"/>
                      <a:pt x="79" y="156"/>
                    </a:cubicBezTo>
                    <a:cubicBezTo>
                      <a:pt x="67" y="146"/>
                      <a:pt x="59" y="130"/>
                      <a:pt x="59" y="114"/>
                    </a:cubicBezTo>
                    <a:cubicBezTo>
                      <a:pt x="59" y="83"/>
                      <a:pt x="84" y="59"/>
                      <a:pt x="114" y="59"/>
                    </a:cubicBezTo>
                    <a:cubicBezTo>
                      <a:pt x="144" y="59"/>
                      <a:pt x="169" y="83"/>
                      <a:pt x="169" y="114"/>
                    </a:cubicBezTo>
                    <a:cubicBezTo>
                      <a:pt x="169" y="129"/>
                      <a:pt x="163" y="143"/>
                      <a:pt x="152" y="153"/>
                    </a:cubicBezTo>
                    <a:cubicBezTo>
                      <a:pt x="148" y="157"/>
                      <a:pt x="148" y="163"/>
                      <a:pt x="151" y="166"/>
                    </a:cubicBezTo>
                    <a:cubicBezTo>
                      <a:pt x="155" y="170"/>
                      <a:pt x="161" y="170"/>
                      <a:pt x="165" y="167"/>
                    </a:cubicBezTo>
                    <a:cubicBezTo>
                      <a:pt x="179" y="153"/>
                      <a:pt x="187" y="134"/>
                      <a:pt x="187" y="114"/>
                    </a:cubicBezTo>
                    <a:close/>
                    <a:moveTo>
                      <a:pt x="116" y="79"/>
                    </a:moveTo>
                    <a:cubicBezTo>
                      <a:pt x="97" y="79"/>
                      <a:pt x="81" y="95"/>
                      <a:pt x="81" y="114"/>
                    </a:cubicBezTo>
                    <a:cubicBezTo>
                      <a:pt x="81" y="127"/>
                      <a:pt x="89" y="139"/>
                      <a:pt x="101" y="144"/>
                    </a:cubicBezTo>
                    <a:cubicBezTo>
                      <a:pt x="101" y="226"/>
                      <a:pt x="101" y="226"/>
                      <a:pt x="101" y="226"/>
                    </a:cubicBezTo>
                    <a:cubicBezTo>
                      <a:pt x="101" y="233"/>
                      <a:pt x="107" y="240"/>
                      <a:pt x="115" y="240"/>
                    </a:cubicBezTo>
                    <a:cubicBezTo>
                      <a:pt x="123" y="240"/>
                      <a:pt x="129" y="233"/>
                      <a:pt x="129" y="226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41" y="140"/>
                      <a:pt x="150" y="128"/>
                      <a:pt x="150" y="114"/>
                    </a:cubicBezTo>
                    <a:cubicBezTo>
                      <a:pt x="150" y="95"/>
                      <a:pt x="134" y="79"/>
                      <a:pt x="116" y="79"/>
                    </a:cubicBezTo>
                    <a:close/>
                    <a:moveTo>
                      <a:pt x="114" y="0"/>
                    </a:moveTo>
                    <a:cubicBezTo>
                      <a:pt x="51" y="0"/>
                      <a:pt x="0" y="51"/>
                      <a:pt x="0" y="114"/>
                    </a:cubicBezTo>
                    <a:cubicBezTo>
                      <a:pt x="0" y="152"/>
                      <a:pt x="19" y="188"/>
                      <a:pt x="52" y="209"/>
                    </a:cubicBezTo>
                    <a:cubicBezTo>
                      <a:pt x="54" y="210"/>
                      <a:pt x="55" y="211"/>
                      <a:pt x="57" y="211"/>
                    </a:cubicBezTo>
                    <a:cubicBezTo>
                      <a:pt x="60" y="211"/>
                      <a:pt x="63" y="209"/>
                      <a:pt x="65" y="206"/>
                    </a:cubicBezTo>
                    <a:cubicBezTo>
                      <a:pt x="68" y="202"/>
                      <a:pt x="67" y="196"/>
                      <a:pt x="62" y="193"/>
                    </a:cubicBezTo>
                    <a:cubicBezTo>
                      <a:pt x="35" y="176"/>
                      <a:pt x="19" y="146"/>
                      <a:pt x="19" y="114"/>
                    </a:cubicBezTo>
                    <a:cubicBezTo>
                      <a:pt x="19" y="61"/>
                      <a:pt x="61" y="18"/>
                      <a:pt x="114" y="18"/>
                    </a:cubicBezTo>
                    <a:cubicBezTo>
                      <a:pt x="166" y="18"/>
                      <a:pt x="209" y="61"/>
                      <a:pt x="209" y="114"/>
                    </a:cubicBezTo>
                    <a:cubicBezTo>
                      <a:pt x="209" y="145"/>
                      <a:pt x="194" y="174"/>
                      <a:pt x="168" y="192"/>
                    </a:cubicBezTo>
                    <a:cubicBezTo>
                      <a:pt x="163" y="195"/>
                      <a:pt x="162" y="201"/>
                      <a:pt x="165" y="205"/>
                    </a:cubicBezTo>
                    <a:cubicBezTo>
                      <a:pt x="168" y="209"/>
                      <a:pt x="174" y="211"/>
                      <a:pt x="178" y="208"/>
                    </a:cubicBezTo>
                    <a:cubicBezTo>
                      <a:pt x="209" y="186"/>
                      <a:pt x="228" y="151"/>
                      <a:pt x="228" y="114"/>
                    </a:cubicBezTo>
                    <a:cubicBezTo>
                      <a:pt x="228" y="51"/>
                      <a:pt x="177" y="0"/>
                      <a:pt x="11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7" name="ïṡ1îḍé"/>
            <p:cNvSpPr txBox="1"/>
            <p:nvPr/>
          </p:nvSpPr>
          <p:spPr>
            <a:xfrm>
              <a:off x="5983439" y="1378765"/>
              <a:ext cx="5535462" cy="5913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/>
            <a:p>
              <a:pPr>
                <a:buSzPct val="25000"/>
              </a:pPr>
              <a:r>
                <a:rPr lang="zh-CN" altLang="en-US" sz="32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点击这里输入您的标题</a:t>
              </a:r>
              <a:endParaRPr lang="en-US" sz="32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8" name="îslíḑê"/>
            <p:cNvSpPr txBox="1"/>
            <p:nvPr/>
          </p:nvSpPr>
          <p:spPr>
            <a:xfrm>
              <a:off x="5983437" y="1970141"/>
              <a:ext cx="5535463" cy="7444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Theme color makes PPT more convenient to change.</a:t>
              </a:r>
              <a:endParaRPr lang="en-US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  <a:endParaRPr lang="en-US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9" name="íṥḷïḍè"/>
            <p:cNvSpPr txBox="1"/>
            <p:nvPr/>
          </p:nvSpPr>
          <p:spPr>
            <a:xfrm>
              <a:off x="6641468" y="3443111"/>
              <a:ext cx="1935995" cy="52881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r>
                <a:rPr lang="en-US" altLang="zh-CN" sz="1100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……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0" name="îşḷïḍe"/>
            <p:cNvSpPr/>
            <p:nvPr/>
          </p:nvSpPr>
          <p:spPr>
            <a:xfrm>
              <a:off x="6641468" y="3069751"/>
              <a:ext cx="1935995" cy="35924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zh-CN" altLang="en-US" sz="16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16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1" name="îṡḷîḋê"/>
            <p:cNvSpPr txBox="1"/>
            <p:nvPr/>
          </p:nvSpPr>
          <p:spPr>
            <a:xfrm>
              <a:off x="9584493" y="3443111"/>
              <a:ext cx="1935995" cy="52881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r>
                <a:rPr lang="en-US" altLang="zh-CN" sz="1100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……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2" name="îŝḷîḓe"/>
            <p:cNvSpPr/>
            <p:nvPr/>
          </p:nvSpPr>
          <p:spPr>
            <a:xfrm>
              <a:off x="9584493" y="3069751"/>
              <a:ext cx="1935995" cy="35924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zh-CN" altLang="en-US" sz="16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16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3" name="îṥḷídé"/>
            <p:cNvSpPr txBox="1"/>
            <p:nvPr/>
          </p:nvSpPr>
          <p:spPr>
            <a:xfrm>
              <a:off x="6641468" y="4553365"/>
              <a:ext cx="1935995" cy="52881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r>
                <a:rPr lang="en-US" altLang="zh-CN" sz="1100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……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4" name="iṡļïḍe"/>
            <p:cNvSpPr/>
            <p:nvPr/>
          </p:nvSpPr>
          <p:spPr>
            <a:xfrm>
              <a:off x="6641468" y="4180005"/>
              <a:ext cx="1935995" cy="35924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zh-CN" altLang="en-US" sz="16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16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5" name="iślîḋê"/>
            <p:cNvSpPr txBox="1"/>
            <p:nvPr/>
          </p:nvSpPr>
          <p:spPr>
            <a:xfrm>
              <a:off x="9584493" y="4553365"/>
              <a:ext cx="1935995" cy="52881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r>
                <a:rPr lang="en-US" altLang="zh-CN" sz="1100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.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……</a:t>
              </a:r>
              <a:endParaRPr lang="en-US" altLang="zh-CN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6" name="í$1ide"/>
            <p:cNvSpPr/>
            <p:nvPr/>
          </p:nvSpPr>
          <p:spPr>
            <a:xfrm>
              <a:off x="9584493" y="4180005"/>
              <a:ext cx="1935995" cy="35924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zh-CN" altLang="en-US" sz="16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16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书体坊郭小语钢笔楷体" panose="02010601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54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书体坊郭小语钢笔楷体" panose="02010601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15" r="45699" b="50473"/>
          <a:stretch>
            <a:fillRect/>
          </a:stretch>
        </p:blipFill>
        <p:spPr>
          <a:xfrm>
            <a:off x="802640" y="5268849"/>
            <a:ext cx="701040" cy="60560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53105" y="1635760"/>
            <a:ext cx="400110" cy="3586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400" b="1" spc="600" dirty="0" smtClean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 HERE</a:t>
            </a:r>
            <a:endParaRPr lang="zh-CN" altLang="en-US" sz="1400" b="1" spc="600" dirty="0">
              <a:solidFill>
                <a:schemeClr val="bg1"/>
              </a:solidFill>
              <a:latin typeface="Open Sans" panose="020B0606030504020204" pitchFamily="34" charset="0"/>
              <a:ea typeface="书体坊郭小语钢笔楷体" panose="02010601030101010101" pitchFamily="2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6880" y="774620"/>
            <a:ext cx="4409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b="1" spc="600" dirty="0" smtClean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</a:t>
            </a:r>
            <a:endParaRPr lang="zh-CN" altLang="en-US" sz="5400" b="1" spc="600" dirty="0">
              <a:solidFill>
                <a:schemeClr val="bg1"/>
              </a:solidFill>
              <a:latin typeface="Open Sans" panose="020B0606030504020204" pitchFamily="34" charset="0"/>
              <a:ea typeface="书体坊郭小语钢笔楷体" panose="02010601030101010101" pitchFamily="2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999001" y="741600"/>
            <a:ext cx="4675475" cy="5172484"/>
            <a:chOff x="6999001" y="741600"/>
            <a:chExt cx="4675475" cy="5172484"/>
          </a:xfrm>
        </p:grpSpPr>
        <p:sp>
          <p:nvSpPr>
            <p:cNvPr id="20" name="矩形 19"/>
            <p:cNvSpPr/>
            <p:nvPr/>
          </p:nvSpPr>
          <p:spPr>
            <a:xfrm>
              <a:off x="7960058" y="1268580"/>
              <a:ext cx="2753360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999001" y="2382855"/>
              <a:ext cx="4675475" cy="3531229"/>
              <a:chOff x="6999001" y="2382855"/>
              <a:chExt cx="4675475" cy="3531229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15" r="45699" b="50473"/>
              <a:stretch>
                <a:fillRect/>
              </a:stretch>
            </p:blipFill>
            <p:spPr>
              <a:xfrm>
                <a:off x="9390985" y="2382855"/>
                <a:ext cx="2077720" cy="1794882"/>
              </a:xfrm>
              <a:prstGeom prst="rect">
                <a:avLst/>
              </a:prstGeom>
            </p:spPr>
          </p:pic>
          <p:grpSp>
            <p:nvGrpSpPr>
              <p:cNvPr id="24" name="组合 23"/>
              <p:cNvGrpSpPr/>
              <p:nvPr/>
            </p:nvGrpSpPr>
            <p:grpSpPr>
              <a:xfrm>
                <a:off x="6999001" y="2393015"/>
                <a:ext cx="4675475" cy="3521069"/>
                <a:chOff x="7659129" y="1637899"/>
                <a:chExt cx="4675475" cy="3521069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9863184" y="1637899"/>
                  <a:ext cx="2471420" cy="1568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9600" spc="3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02</a:t>
                  </a:r>
                  <a:endParaRPr lang="en-US" altLang="zh-CN" sz="9600" spc="300" dirty="0" smtClean="0">
                    <a:solidFill>
                      <a:schemeClr val="accent1">
                        <a:lumMod val="75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9630168" y="3651134"/>
                  <a:ext cx="259267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zh-CN" altLang="en-US" sz="4000" b="1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团队介绍</a:t>
                  </a:r>
                  <a:endParaRPr lang="zh-CN" altLang="en-US" sz="4000" b="1" spc="600" dirty="0">
                    <a:solidFill>
                      <a:schemeClr val="accent3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7659129" y="4453967"/>
                  <a:ext cx="4675475" cy="705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400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点击输入您的文字</a:t>
                  </a:r>
                  <a:r>
                    <a:rPr lang="zh-CN" altLang="en-US" sz="1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内容，点击输入您的文字内容，点击输入您的文字</a:t>
                  </a:r>
                  <a:r>
                    <a:rPr lang="zh-CN" altLang="en-US" sz="1400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书体坊郭小语钢笔楷体" panose="02010601030101010101" pitchFamily="2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。</a:t>
                  </a:r>
                  <a:endParaRPr lang="zh-CN" altLang="en-US" sz="1400" spc="600" dirty="0">
                    <a:solidFill>
                      <a:schemeClr val="accent3">
                        <a:lumMod val="50000"/>
                      </a:schemeClr>
                    </a:solidFill>
                    <a:latin typeface="Open Sans" panose="020B0606030504020204" pitchFamily="34" charset="0"/>
                    <a:ea typeface="书体坊郭小语钢笔楷体" panose="02010601030101010101" pitchFamily="2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</p:grpSp>
        <p:sp>
          <p:nvSpPr>
            <p:cNvPr id="22" name="文本框 21"/>
            <p:cNvSpPr txBox="1"/>
            <p:nvPr/>
          </p:nvSpPr>
          <p:spPr>
            <a:xfrm>
              <a:off x="8366458" y="741600"/>
              <a:ext cx="19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pc="300" dirty="0" smtClean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cs typeface="Open Sans" panose="020B0606030504020204" pitchFamily="34" charset="0"/>
                  <a:sym typeface="Open Sans" panose="020B0606030504020204" pitchFamily="34" charset="0"/>
                </a:rPr>
                <a:t>TITLE HERE.</a:t>
              </a:r>
              <a:endParaRPr lang="zh-CN" altLang="en-US" spc="3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b15cf5d9-e581-47e9-8ddf-371e49a5142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9" name="iṥlíḓe"/>
            <p:cNvSpPr/>
            <p:nvPr/>
          </p:nvSpPr>
          <p:spPr bwMode="auto">
            <a:xfrm>
              <a:off x="0" y="0"/>
              <a:ext cx="3517048" cy="6858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0" name="iŝļíḑé"/>
            <p:cNvSpPr/>
            <p:nvPr/>
          </p:nvSpPr>
          <p:spPr bwMode="auto">
            <a:xfrm>
              <a:off x="3265020" y="2186862"/>
              <a:ext cx="504056" cy="2484276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eaVert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1" name="îṣḻïdè"/>
            <p:cNvSpPr/>
            <p:nvPr/>
          </p:nvSpPr>
          <p:spPr bwMode="auto">
            <a:xfrm>
              <a:off x="6033882" y="3358662"/>
              <a:ext cx="140676" cy="1406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2" name="ïšlíḓé"/>
            <p:cNvSpPr/>
            <p:nvPr/>
          </p:nvSpPr>
          <p:spPr bwMode="auto">
            <a:xfrm>
              <a:off x="9534490" y="3358662"/>
              <a:ext cx="140676" cy="1406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3" name="iṩliḑe"/>
            <p:cNvSpPr/>
            <p:nvPr/>
          </p:nvSpPr>
          <p:spPr bwMode="auto">
            <a:xfrm>
              <a:off x="5888196" y="2728174"/>
              <a:ext cx="432048" cy="432048"/>
            </a:xfrm>
            <a:custGeom>
              <a:avLst/>
              <a:gdLst>
                <a:gd name="connsiteX0" fmla="*/ 224631 w 330200"/>
                <a:gd name="connsiteY0" fmla="*/ 257175 h 330200"/>
                <a:gd name="connsiteX1" fmla="*/ 234950 w 330200"/>
                <a:gd name="connsiteY1" fmla="*/ 267494 h 330200"/>
                <a:gd name="connsiteX2" fmla="*/ 224631 w 330200"/>
                <a:gd name="connsiteY2" fmla="*/ 277813 h 330200"/>
                <a:gd name="connsiteX3" fmla="*/ 214312 w 330200"/>
                <a:gd name="connsiteY3" fmla="*/ 267494 h 330200"/>
                <a:gd name="connsiteX4" fmla="*/ 224631 w 330200"/>
                <a:gd name="connsiteY4" fmla="*/ 257175 h 330200"/>
                <a:gd name="connsiteX5" fmla="*/ 105569 w 330200"/>
                <a:gd name="connsiteY5" fmla="*/ 257175 h 330200"/>
                <a:gd name="connsiteX6" fmla="*/ 115888 w 330200"/>
                <a:gd name="connsiteY6" fmla="*/ 267494 h 330200"/>
                <a:gd name="connsiteX7" fmla="*/ 105569 w 330200"/>
                <a:gd name="connsiteY7" fmla="*/ 277813 h 330200"/>
                <a:gd name="connsiteX8" fmla="*/ 95250 w 330200"/>
                <a:gd name="connsiteY8" fmla="*/ 267494 h 330200"/>
                <a:gd name="connsiteX9" fmla="*/ 105569 w 330200"/>
                <a:gd name="connsiteY9" fmla="*/ 257175 h 330200"/>
                <a:gd name="connsiteX10" fmla="*/ 268288 w 330200"/>
                <a:gd name="connsiteY10" fmla="*/ 212725 h 330200"/>
                <a:gd name="connsiteX11" fmla="*/ 279401 w 330200"/>
                <a:gd name="connsiteY11" fmla="*/ 223838 h 330200"/>
                <a:gd name="connsiteX12" fmla="*/ 268288 w 330200"/>
                <a:gd name="connsiteY12" fmla="*/ 234951 h 330200"/>
                <a:gd name="connsiteX13" fmla="*/ 257175 w 330200"/>
                <a:gd name="connsiteY13" fmla="*/ 223838 h 330200"/>
                <a:gd name="connsiteX14" fmla="*/ 268288 w 330200"/>
                <a:gd name="connsiteY14" fmla="*/ 212725 h 330200"/>
                <a:gd name="connsiteX15" fmla="*/ 61913 w 330200"/>
                <a:gd name="connsiteY15" fmla="*/ 212725 h 330200"/>
                <a:gd name="connsiteX16" fmla="*/ 73026 w 330200"/>
                <a:gd name="connsiteY16" fmla="*/ 223838 h 330200"/>
                <a:gd name="connsiteX17" fmla="*/ 61913 w 330200"/>
                <a:gd name="connsiteY17" fmla="*/ 234951 h 330200"/>
                <a:gd name="connsiteX18" fmla="*/ 50800 w 330200"/>
                <a:gd name="connsiteY18" fmla="*/ 223838 h 330200"/>
                <a:gd name="connsiteX19" fmla="*/ 61913 w 330200"/>
                <a:gd name="connsiteY19" fmla="*/ 212725 h 330200"/>
                <a:gd name="connsiteX20" fmla="*/ 192087 w 330200"/>
                <a:gd name="connsiteY20" fmla="*/ 150813 h 330200"/>
                <a:gd name="connsiteX21" fmla="*/ 234950 w 330200"/>
                <a:gd name="connsiteY21" fmla="*/ 164783 h 330200"/>
                <a:gd name="connsiteX22" fmla="*/ 192087 w 330200"/>
                <a:gd name="connsiteY22" fmla="*/ 176213 h 330200"/>
                <a:gd name="connsiteX23" fmla="*/ 195984 w 330200"/>
                <a:gd name="connsiteY23" fmla="*/ 163513 h 330200"/>
                <a:gd name="connsiteX24" fmla="*/ 192087 w 330200"/>
                <a:gd name="connsiteY24" fmla="*/ 150813 h 330200"/>
                <a:gd name="connsiteX25" fmla="*/ 165100 w 330200"/>
                <a:gd name="connsiteY25" fmla="*/ 147638 h 330200"/>
                <a:gd name="connsiteX26" fmla="*/ 182563 w 330200"/>
                <a:gd name="connsiteY26" fmla="*/ 164307 h 330200"/>
                <a:gd name="connsiteX27" fmla="*/ 165100 w 330200"/>
                <a:gd name="connsiteY27" fmla="*/ 180976 h 330200"/>
                <a:gd name="connsiteX28" fmla="*/ 147637 w 330200"/>
                <a:gd name="connsiteY28" fmla="*/ 164307 h 330200"/>
                <a:gd name="connsiteX29" fmla="*/ 165100 w 330200"/>
                <a:gd name="connsiteY29" fmla="*/ 147638 h 330200"/>
                <a:gd name="connsiteX30" fmla="*/ 268288 w 330200"/>
                <a:gd name="connsiteY30" fmla="*/ 93663 h 330200"/>
                <a:gd name="connsiteX31" fmla="*/ 279401 w 330200"/>
                <a:gd name="connsiteY31" fmla="*/ 104776 h 330200"/>
                <a:gd name="connsiteX32" fmla="*/ 268288 w 330200"/>
                <a:gd name="connsiteY32" fmla="*/ 115889 h 330200"/>
                <a:gd name="connsiteX33" fmla="*/ 257175 w 330200"/>
                <a:gd name="connsiteY33" fmla="*/ 104776 h 330200"/>
                <a:gd name="connsiteX34" fmla="*/ 268288 w 330200"/>
                <a:gd name="connsiteY34" fmla="*/ 93663 h 330200"/>
                <a:gd name="connsiteX35" fmla="*/ 61913 w 330200"/>
                <a:gd name="connsiteY35" fmla="*/ 93663 h 330200"/>
                <a:gd name="connsiteX36" fmla="*/ 73026 w 330200"/>
                <a:gd name="connsiteY36" fmla="*/ 104776 h 330200"/>
                <a:gd name="connsiteX37" fmla="*/ 61913 w 330200"/>
                <a:gd name="connsiteY37" fmla="*/ 115889 h 330200"/>
                <a:gd name="connsiteX38" fmla="*/ 50800 w 330200"/>
                <a:gd name="connsiteY38" fmla="*/ 104776 h 330200"/>
                <a:gd name="connsiteX39" fmla="*/ 61913 w 330200"/>
                <a:gd name="connsiteY39" fmla="*/ 93663 h 330200"/>
                <a:gd name="connsiteX40" fmla="*/ 165100 w 330200"/>
                <a:gd name="connsiteY40" fmla="*/ 90488 h 330200"/>
                <a:gd name="connsiteX41" fmla="*/ 177800 w 330200"/>
                <a:gd name="connsiteY41" fmla="*/ 138113 h 330200"/>
                <a:gd name="connsiteX42" fmla="*/ 165100 w 330200"/>
                <a:gd name="connsiteY42" fmla="*/ 135539 h 330200"/>
                <a:gd name="connsiteX43" fmla="*/ 152400 w 330200"/>
                <a:gd name="connsiteY43" fmla="*/ 138113 h 330200"/>
                <a:gd name="connsiteX44" fmla="*/ 165100 w 330200"/>
                <a:gd name="connsiteY44" fmla="*/ 90488 h 330200"/>
                <a:gd name="connsiteX45" fmla="*/ 224631 w 330200"/>
                <a:gd name="connsiteY45" fmla="*/ 50800 h 330200"/>
                <a:gd name="connsiteX46" fmla="*/ 234950 w 330200"/>
                <a:gd name="connsiteY46" fmla="*/ 61119 h 330200"/>
                <a:gd name="connsiteX47" fmla="*/ 224631 w 330200"/>
                <a:gd name="connsiteY47" fmla="*/ 71438 h 330200"/>
                <a:gd name="connsiteX48" fmla="*/ 214312 w 330200"/>
                <a:gd name="connsiteY48" fmla="*/ 61119 h 330200"/>
                <a:gd name="connsiteX49" fmla="*/ 224631 w 330200"/>
                <a:gd name="connsiteY49" fmla="*/ 50800 h 330200"/>
                <a:gd name="connsiteX50" fmla="*/ 105569 w 330200"/>
                <a:gd name="connsiteY50" fmla="*/ 50800 h 330200"/>
                <a:gd name="connsiteX51" fmla="*/ 115888 w 330200"/>
                <a:gd name="connsiteY51" fmla="*/ 61119 h 330200"/>
                <a:gd name="connsiteX52" fmla="*/ 105569 w 330200"/>
                <a:gd name="connsiteY52" fmla="*/ 71438 h 330200"/>
                <a:gd name="connsiteX53" fmla="*/ 95250 w 330200"/>
                <a:gd name="connsiteY53" fmla="*/ 61119 h 330200"/>
                <a:gd name="connsiteX54" fmla="*/ 105569 w 330200"/>
                <a:gd name="connsiteY54" fmla="*/ 50800 h 330200"/>
                <a:gd name="connsiteX55" fmla="*/ 147480 w 330200"/>
                <a:gd name="connsiteY55" fmla="*/ 22225 h 330200"/>
                <a:gd name="connsiteX56" fmla="*/ 20637 w 330200"/>
                <a:gd name="connsiteY56" fmla="*/ 147774 h 330200"/>
                <a:gd name="connsiteX57" fmla="*/ 50406 w 330200"/>
                <a:gd name="connsiteY57" fmla="*/ 147774 h 330200"/>
                <a:gd name="connsiteX58" fmla="*/ 50406 w 330200"/>
                <a:gd name="connsiteY58" fmla="*/ 181426 h 330200"/>
                <a:gd name="connsiteX59" fmla="*/ 20637 w 330200"/>
                <a:gd name="connsiteY59" fmla="*/ 181426 h 330200"/>
                <a:gd name="connsiteX60" fmla="*/ 147480 w 330200"/>
                <a:gd name="connsiteY60" fmla="*/ 309563 h 330200"/>
                <a:gd name="connsiteX61" fmla="*/ 147480 w 330200"/>
                <a:gd name="connsiteY61" fmla="*/ 279794 h 330200"/>
                <a:gd name="connsiteX62" fmla="*/ 181132 w 330200"/>
                <a:gd name="connsiteY62" fmla="*/ 279794 h 330200"/>
                <a:gd name="connsiteX63" fmla="*/ 181132 w 330200"/>
                <a:gd name="connsiteY63" fmla="*/ 309563 h 330200"/>
                <a:gd name="connsiteX64" fmla="*/ 307975 w 330200"/>
                <a:gd name="connsiteY64" fmla="*/ 181426 h 330200"/>
                <a:gd name="connsiteX65" fmla="*/ 279500 w 330200"/>
                <a:gd name="connsiteY65" fmla="*/ 181426 h 330200"/>
                <a:gd name="connsiteX66" fmla="*/ 279500 w 330200"/>
                <a:gd name="connsiteY66" fmla="*/ 147774 h 330200"/>
                <a:gd name="connsiteX67" fmla="*/ 307975 w 330200"/>
                <a:gd name="connsiteY67" fmla="*/ 147774 h 330200"/>
                <a:gd name="connsiteX68" fmla="*/ 181132 w 330200"/>
                <a:gd name="connsiteY68" fmla="*/ 22225 h 330200"/>
                <a:gd name="connsiteX69" fmla="*/ 181132 w 330200"/>
                <a:gd name="connsiteY69" fmla="*/ 51995 h 330200"/>
                <a:gd name="connsiteX70" fmla="*/ 147480 w 330200"/>
                <a:gd name="connsiteY70" fmla="*/ 51995 h 330200"/>
                <a:gd name="connsiteX71" fmla="*/ 147480 w 330200"/>
                <a:gd name="connsiteY71" fmla="*/ 22225 h 330200"/>
                <a:gd name="connsiteX72" fmla="*/ 165100 w 330200"/>
                <a:gd name="connsiteY72" fmla="*/ 0 h 330200"/>
                <a:gd name="connsiteX73" fmla="*/ 330200 w 330200"/>
                <a:gd name="connsiteY73" fmla="*/ 165100 h 330200"/>
                <a:gd name="connsiteX74" fmla="*/ 165100 w 330200"/>
                <a:gd name="connsiteY74" fmla="*/ 330200 h 330200"/>
                <a:gd name="connsiteX75" fmla="*/ 0 w 330200"/>
                <a:gd name="connsiteY75" fmla="*/ 165100 h 330200"/>
                <a:gd name="connsiteX76" fmla="*/ 165100 w 330200"/>
                <a:gd name="connsiteY76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30200" h="330200">
                  <a:moveTo>
                    <a:pt x="224631" y="257175"/>
                  </a:moveTo>
                  <a:cubicBezTo>
                    <a:pt x="230330" y="257175"/>
                    <a:pt x="234950" y="261795"/>
                    <a:pt x="234950" y="267494"/>
                  </a:cubicBezTo>
                  <a:cubicBezTo>
                    <a:pt x="234950" y="273193"/>
                    <a:pt x="230330" y="277813"/>
                    <a:pt x="224631" y="277813"/>
                  </a:cubicBezTo>
                  <a:cubicBezTo>
                    <a:pt x="218932" y="277813"/>
                    <a:pt x="214312" y="273193"/>
                    <a:pt x="214312" y="267494"/>
                  </a:cubicBezTo>
                  <a:cubicBezTo>
                    <a:pt x="214312" y="261795"/>
                    <a:pt x="218932" y="257175"/>
                    <a:pt x="224631" y="257175"/>
                  </a:cubicBezTo>
                  <a:close/>
                  <a:moveTo>
                    <a:pt x="105569" y="257175"/>
                  </a:moveTo>
                  <a:cubicBezTo>
                    <a:pt x="111268" y="257175"/>
                    <a:pt x="115888" y="261795"/>
                    <a:pt x="115888" y="267494"/>
                  </a:cubicBezTo>
                  <a:cubicBezTo>
                    <a:pt x="115888" y="273193"/>
                    <a:pt x="111268" y="277813"/>
                    <a:pt x="105569" y="277813"/>
                  </a:cubicBezTo>
                  <a:cubicBezTo>
                    <a:pt x="99870" y="277813"/>
                    <a:pt x="95250" y="273193"/>
                    <a:pt x="95250" y="267494"/>
                  </a:cubicBezTo>
                  <a:cubicBezTo>
                    <a:pt x="95250" y="261795"/>
                    <a:pt x="99870" y="257175"/>
                    <a:pt x="105569" y="257175"/>
                  </a:cubicBezTo>
                  <a:close/>
                  <a:moveTo>
                    <a:pt x="268288" y="212725"/>
                  </a:moveTo>
                  <a:cubicBezTo>
                    <a:pt x="274426" y="212725"/>
                    <a:pt x="279401" y="217700"/>
                    <a:pt x="279401" y="223838"/>
                  </a:cubicBezTo>
                  <a:cubicBezTo>
                    <a:pt x="279401" y="229976"/>
                    <a:pt x="274426" y="234951"/>
                    <a:pt x="268288" y="234951"/>
                  </a:cubicBezTo>
                  <a:cubicBezTo>
                    <a:pt x="262150" y="234951"/>
                    <a:pt x="257175" y="229976"/>
                    <a:pt x="257175" y="223838"/>
                  </a:cubicBezTo>
                  <a:cubicBezTo>
                    <a:pt x="257175" y="217700"/>
                    <a:pt x="262150" y="212725"/>
                    <a:pt x="268288" y="212725"/>
                  </a:cubicBezTo>
                  <a:close/>
                  <a:moveTo>
                    <a:pt x="61913" y="212725"/>
                  </a:moveTo>
                  <a:cubicBezTo>
                    <a:pt x="68051" y="212725"/>
                    <a:pt x="73026" y="217700"/>
                    <a:pt x="73026" y="223838"/>
                  </a:cubicBezTo>
                  <a:cubicBezTo>
                    <a:pt x="73026" y="229976"/>
                    <a:pt x="68051" y="234951"/>
                    <a:pt x="61913" y="234951"/>
                  </a:cubicBezTo>
                  <a:cubicBezTo>
                    <a:pt x="55775" y="234951"/>
                    <a:pt x="50800" y="229976"/>
                    <a:pt x="50800" y="223838"/>
                  </a:cubicBezTo>
                  <a:cubicBezTo>
                    <a:pt x="50800" y="217700"/>
                    <a:pt x="55775" y="212725"/>
                    <a:pt x="61913" y="212725"/>
                  </a:cubicBezTo>
                  <a:close/>
                  <a:moveTo>
                    <a:pt x="192087" y="150813"/>
                  </a:moveTo>
                  <a:cubicBezTo>
                    <a:pt x="192087" y="150813"/>
                    <a:pt x="192087" y="150813"/>
                    <a:pt x="234950" y="164783"/>
                  </a:cubicBezTo>
                  <a:cubicBezTo>
                    <a:pt x="234950" y="164783"/>
                    <a:pt x="234950" y="164783"/>
                    <a:pt x="192087" y="176213"/>
                  </a:cubicBezTo>
                  <a:cubicBezTo>
                    <a:pt x="194685" y="172403"/>
                    <a:pt x="195984" y="168593"/>
                    <a:pt x="195984" y="163513"/>
                  </a:cubicBezTo>
                  <a:cubicBezTo>
                    <a:pt x="195984" y="159703"/>
                    <a:pt x="194685" y="154623"/>
                    <a:pt x="192087" y="150813"/>
                  </a:cubicBezTo>
                  <a:close/>
                  <a:moveTo>
                    <a:pt x="165100" y="147638"/>
                  </a:moveTo>
                  <a:cubicBezTo>
                    <a:pt x="174745" y="147638"/>
                    <a:pt x="182563" y="155101"/>
                    <a:pt x="182563" y="164307"/>
                  </a:cubicBezTo>
                  <a:cubicBezTo>
                    <a:pt x="182563" y="173513"/>
                    <a:pt x="174745" y="180976"/>
                    <a:pt x="165100" y="180976"/>
                  </a:cubicBezTo>
                  <a:cubicBezTo>
                    <a:pt x="155455" y="180976"/>
                    <a:pt x="147637" y="173513"/>
                    <a:pt x="147637" y="164307"/>
                  </a:cubicBezTo>
                  <a:cubicBezTo>
                    <a:pt x="147637" y="155101"/>
                    <a:pt x="155455" y="147638"/>
                    <a:pt x="165100" y="147638"/>
                  </a:cubicBezTo>
                  <a:close/>
                  <a:moveTo>
                    <a:pt x="268288" y="93663"/>
                  </a:moveTo>
                  <a:cubicBezTo>
                    <a:pt x="274426" y="93663"/>
                    <a:pt x="279401" y="98638"/>
                    <a:pt x="279401" y="104776"/>
                  </a:cubicBezTo>
                  <a:cubicBezTo>
                    <a:pt x="279401" y="110914"/>
                    <a:pt x="274426" y="115889"/>
                    <a:pt x="268288" y="115889"/>
                  </a:cubicBezTo>
                  <a:cubicBezTo>
                    <a:pt x="262150" y="115889"/>
                    <a:pt x="257175" y="110914"/>
                    <a:pt x="257175" y="104776"/>
                  </a:cubicBezTo>
                  <a:cubicBezTo>
                    <a:pt x="257175" y="98638"/>
                    <a:pt x="262150" y="93663"/>
                    <a:pt x="268288" y="93663"/>
                  </a:cubicBezTo>
                  <a:close/>
                  <a:moveTo>
                    <a:pt x="61913" y="93663"/>
                  </a:moveTo>
                  <a:cubicBezTo>
                    <a:pt x="68051" y="93663"/>
                    <a:pt x="73026" y="98638"/>
                    <a:pt x="73026" y="104776"/>
                  </a:cubicBezTo>
                  <a:cubicBezTo>
                    <a:pt x="73026" y="110914"/>
                    <a:pt x="68051" y="115889"/>
                    <a:pt x="61913" y="115889"/>
                  </a:cubicBezTo>
                  <a:cubicBezTo>
                    <a:pt x="55775" y="115889"/>
                    <a:pt x="50800" y="110914"/>
                    <a:pt x="50800" y="104776"/>
                  </a:cubicBezTo>
                  <a:cubicBezTo>
                    <a:pt x="50800" y="98638"/>
                    <a:pt x="55775" y="93663"/>
                    <a:pt x="61913" y="93663"/>
                  </a:cubicBezTo>
                  <a:close/>
                  <a:moveTo>
                    <a:pt x="165100" y="90488"/>
                  </a:moveTo>
                  <a:cubicBezTo>
                    <a:pt x="165100" y="90488"/>
                    <a:pt x="165100" y="90488"/>
                    <a:pt x="177800" y="138113"/>
                  </a:cubicBezTo>
                  <a:cubicBezTo>
                    <a:pt x="173990" y="135539"/>
                    <a:pt x="168910" y="135539"/>
                    <a:pt x="165100" y="135539"/>
                  </a:cubicBezTo>
                  <a:cubicBezTo>
                    <a:pt x="160020" y="135539"/>
                    <a:pt x="156210" y="135539"/>
                    <a:pt x="152400" y="138113"/>
                  </a:cubicBezTo>
                  <a:cubicBezTo>
                    <a:pt x="152400" y="138113"/>
                    <a:pt x="152400" y="138113"/>
                    <a:pt x="165100" y="90488"/>
                  </a:cubicBezTo>
                  <a:close/>
                  <a:moveTo>
                    <a:pt x="224631" y="50800"/>
                  </a:moveTo>
                  <a:cubicBezTo>
                    <a:pt x="230330" y="50800"/>
                    <a:pt x="234950" y="55420"/>
                    <a:pt x="234950" y="61119"/>
                  </a:cubicBezTo>
                  <a:cubicBezTo>
                    <a:pt x="234950" y="66818"/>
                    <a:pt x="230330" y="71438"/>
                    <a:pt x="224631" y="71438"/>
                  </a:cubicBezTo>
                  <a:cubicBezTo>
                    <a:pt x="218932" y="71438"/>
                    <a:pt x="214312" y="66818"/>
                    <a:pt x="214312" y="61119"/>
                  </a:cubicBezTo>
                  <a:cubicBezTo>
                    <a:pt x="214312" y="55420"/>
                    <a:pt x="218932" y="50800"/>
                    <a:pt x="224631" y="50800"/>
                  </a:cubicBezTo>
                  <a:close/>
                  <a:moveTo>
                    <a:pt x="105569" y="50800"/>
                  </a:moveTo>
                  <a:cubicBezTo>
                    <a:pt x="111268" y="50800"/>
                    <a:pt x="115888" y="55420"/>
                    <a:pt x="115888" y="61119"/>
                  </a:cubicBezTo>
                  <a:cubicBezTo>
                    <a:pt x="115888" y="66818"/>
                    <a:pt x="111268" y="71438"/>
                    <a:pt x="105569" y="71438"/>
                  </a:cubicBezTo>
                  <a:cubicBezTo>
                    <a:pt x="99870" y="71438"/>
                    <a:pt x="95250" y="66818"/>
                    <a:pt x="95250" y="61119"/>
                  </a:cubicBezTo>
                  <a:cubicBezTo>
                    <a:pt x="95250" y="55420"/>
                    <a:pt x="99870" y="50800"/>
                    <a:pt x="105569" y="50800"/>
                  </a:cubicBezTo>
                  <a:close/>
                  <a:moveTo>
                    <a:pt x="147480" y="22225"/>
                  </a:moveTo>
                  <a:cubicBezTo>
                    <a:pt x="81470" y="29991"/>
                    <a:pt x="28403" y="81764"/>
                    <a:pt x="20637" y="147774"/>
                  </a:cubicBezTo>
                  <a:cubicBezTo>
                    <a:pt x="20637" y="147774"/>
                    <a:pt x="20637" y="147774"/>
                    <a:pt x="50406" y="147774"/>
                  </a:cubicBezTo>
                  <a:cubicBezTo>
                    <a:pt x="50406" y="147774"/>
                    <a:pt x="50406" y="147774"/>
                    <a:pt x="50406" y="181426"/>
                  </a:cubicBezTo>
                  <a:cubicBezTo>
                    <a:pt x="50406" y="181426"/>
                    <a:pt x="50406" y="181426"/>
                    <a:pt x="20637" y="181426"/>
                  </a:cubicBezTo>
                  <a:cubicBezTo>
                    <a:pt x="28403" y="248730"/>
                    <a:pt x="80176" y="301797"/>
                    <a:pt x="147480" y="309563"/>
                  </a:cubicBezTo>
                  <a:cubicBezTo>
                    <a:pt x="147480" y="309563"/>
                    <a:pt x="147480" y="309563"/>
                    <a:pt x="147480" y="279794"/>
                  </a:cubicBezTo>
                  <a:cubicBezTo>
                    <a:pt x="147480" y="279794"/>
                    <a:pt x="147480" y="279794"/>
                    <a:pt x="181132" y="279794"/>
                  </a:cubicBezTo>
                  <a:cubicBezTo>
                    <a:pt x="181132" y="279794"/>
                    <a:pt x="181132" y="279794"/>
                    <a:pt x="181132" y="309563"/>
                  </a:cubicBezTo>
                  <a:cubicBezTo>
                    <a:pt x="247142" y="301797"/>
                    <a:pt x="300209" y="248730"/>
                    <a:pt x="307975" y="181426"/>
                  </a:cubicBezTo>
                  <a:cubicBezTo>
                    <a:pt x="307975" y="181426"/>
                    <a:pt x="307975" y="181426"/>
                    <a:pt x="279500" y="181426"/>
                  </a:cubicBezTo>
                  <a:cubicBezTo>
                    <a:pt x="279500" y="181426"/>
                    <a:pt x="279500" y="181426"/>
                    <a:pt x="279500" y="147774"/>
                  </a:cubicBezTo>
                  <a:cubicBezTo>
                    <a:pt x="279500" y="147774"/>
                    <a:pt x="279500" y="147774"/>
                    <a:pt x="307975" y="147774"/>
                  </a:cubicBezTo>
                  <a:cubicBezTo>
                    <a:pt x="300209" y="81764"/>
                    <a:pt x="247142" y="29991"/>
                    <a:pt x="181132" y="22225"/>
                  </a:cubicBezTo>
                  <a:cubicBezTo>
                    <a:pt x="181132" y="22225"/>
                    <a:pt x="181132" y="22225"/>
                    <a:pt x="181132" y="51995"/>
                  </a:cubicBezTo>
                  <a:cubicBezTo>
                    <a:pt x="181132" y="51995"/>
                    <a:pt x="181132" y="51995"/>
                    <a:pt x="147480" y="51995"/>
                  </a:cubicBezTo>
                  <a:cubicBezTo>
                    <a:pt x="147480" y="51995"/>
                    <a:pt x="147480" y="51995"/>
                    <a:pt x="147480" y="22225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4" name="îşḷîḍé"/>
            <p:cNvSpPr/>
            <p:nvPr/>
          </p:nvSpPr>
          <p:spPr bwMode="auto">
            <a:xfrm>
              <a:off x="9388804" y="2733342"/>
              <a:ext cx="432048" cy="421711"/>
            </a:xfrm>
            <a:custGeom>
              <a:avLst/>
              <a:gdLst>
                <a:gd name="connsiteX0" fmla="*/ 166688 w 331788"/>
                <a:gd name="connsiteY0" fmla="*/ 168275 h 323850"/>
                <a:gd name="connsiteX1" fmla="*/ 166688 w 331788"/>
                <a:gd name="connsiteY1" fmla="*/ 198438 h 323850"/>
                <a:gd name="connsiteX2" fmla="*/ 175578 w 331788"/>
                <a:gd name="connsiteY2" fmla="*/ 193192 h 323850"/>
                <a:gd name="connsiteX3" fmla="*/ 179388 w 331788"/>
                <a:gd name="connsiteY3" fmla="*/ 184012 h 323850"/>
                <a:gd name="connsiteX4" fmla="*/ 176848 w 331788"/>
                <a:gd name="connsiteY4" fmla="*/ 174832 h 323850"/>
                <a:gd name="connsiteX5" fmla="*/ 166688 w 331788"/>
                <a:gd name="connsiteY5" fmla="*/ 168275 h 323850"/>
                <a:gd name="connsiteX6" fmla="*/ 155575 w 331788"/>
                <a:gd name="connsiteY6" fmla="*/ 119062 h 323850"/>
                <a:gd name="connsiteX7" fmla="*/ 148771 w 331788"/>
                <a:gd name="connsiteY7" fmla="*/ 124142 h 323850"/>
                <a:gd name="connsiteX8" fmla="*/ 146050 w 331788"/>
                <a:gd name="connsiteY8" fmla="*/ 131762 h 323850"/>
                <a:gd name="connsiteX9" fmla="*/ 147411 w 331788"/>
                <a:gd name="connsiteY9" fmla="*/ 139382 h 323850"/>
                <a:gd name="connsiteX10" fmla="*/ 155575 w 331788"/>
                <a:gd name="connsiteY10" fmla="*/ 144462 h 323850"/>
                <a:gd name="connsiteX11" fmla="*/ 155575 w 331788"/>
                <a:gd name="connsiteY11" fmla="*/ 119062 h 323850"/>
                <a:gd name="connsiteX12" fmla="*/ 155121 w 331788"/>
                <a:gd name="connsiteY12" fmla="*/ 93662 h 323850"/>
                <a:gd name="connsiteX13" fmla="*/ 165554 w 331788"/>
                <a:gd name="connsiteY13" fmla="*/ 93662 h 323850"/>
                <a:gd name="connsiteX14" fmla="*/ 165554 w 331788"/>
                <a:gd name="connsiteY14" fmla="*/ 101463 h 323850"/>
                <a:gd name="connsiteX15" fmla="*/ 185114 w 331788"/>
                <a:gd name="connsiteY15" fmla="*/ 109265 h 323850"/>
                <a:gd name="connsiteX16" fmla="*/ 192938 w 331788"/>
                <a:gd name="connsiteY16" fmla="*/ 127468 h 323850"/>
                <a:gd name="connsiteX17" fmla="*/ 174682 w 331788"/>
                <a:gd name="connsiteY17" fmla="*/ 130069 h 323850"/>
                <a:gd name="connsiteX18" fmla="*/ 165554 w 331788"/>
                <a:gd name="connsiteY18" fmla="*/ 118367 h 323850"/>
                <a:gd name="connsiteX19" fmla="*/ 165554 w 331788"/>
                <a:gd name="connsiteY19" fmla="*/ 148272 h 323850"/>
                <a:gd name="connsiteX20" fmla="*/ 190330 w 331788"/>
                <a:gd name="connsiteY20" fmla="*/ 161274 h 323850"/>
                <a:gd name="connsiteX21" fmla="*/ 196850 w 331788"/>
                <a:gd name="connsiteY21" fmla="*/ 180778 h 323850"/>
                <a:gd name="connsiteX22" fmla="*/ 189026 w 331788"/>
                <a:gd name="connsiteY22" fmla="*/ 204182 h 323850"/>
                <a:gd name="connsiteX23" fmla="*/ 165554 w 331788"/>
                <a:gd name="connsiteY23" fmla="*/ 215884 h 323850"/>
                <a:gd name="connsiteX24" fmla="*/ 165554 w 331788"/>
                <a:gd name="connsiteY24" fmla="*/ 230187 h 323850"/>
                <a:gd name="connsiteX25" fmla="*/ 155121 w 331788"/>
                <a:gd name="connsiteY25" fmla="*/ 230187 h 323850"/>
                <a:gd name="connsiteX26" fmla="*/ 155121 w 331788"/>
                <a:gd name="connsiteY26" fmla="*/ 217185 h 323850"/>
                <a:gd name="connsiteX27" fmla="*/ 134257 w 331788"/>
                <a:gd name="connsiteY27" fmla="*/ 206783 h 323850"/>
                <a:gd name="connsiteX28" fmla="*/ 123825 w 331788"/>
                <a:gd name="connsiteY28" fmla="*/ 183378 h 323850"/>
                <a:gd name="connsiteX29" fmla="*/ 143385 w 331788"/>
                <a:gd name="connsiteY29" fmla="*/ 180778 h 323850"/>
                <a:gd name="connsiteX30" fmla="*/ 147297 w 331788"/>
                <a:gd name="connsiteY30" fmla="*/ 192480 h 323850"/>
                <a:gd name="connsiteX31" fmla="*/ 155121 w 331788"/>
                <a:gd name="connsiteY31" fmla="*/ 197681 h 323850"/>
                <a:gd name="connsiteX32" fmla="*/ 155121 w 331788"/>
                <a:gd name="connsiteY32" fmla="*/ 166475 h 323850"/>
                <a:gd name="connsiteX33" fmla="*/ 134257 w 331788"/>
                <a:gd name="connsiteY33" fmla="*/ 153473 h 323850"/>
                <a:gd name="connsiteX34" fmla="*/ 126433 w 331788"/>
                <a:gd name="connsiteY34" fmla="*/ 132669 h 323850"/>
                <a:gd name="connsiteX35" fmla="*/ 134257 w 331788"/>
                <a:gd name="connsiteY35" fmla="*/ 110565 h 323850"/>
                <a:gd name="connsiteX36" fmla="*/ 155121 w 331788"/>
                <a:gd name="connsiteY36" fmla="*/ 101463 h 323850"/>
                <a:gd name="connsiteX37" fmla="*/ 155121 w 331788"/>
                <a:gd name="connsiteY37" fmla="*/ 93662 h 323850"/>
                <a:gd name="connsiteX38" fmla="*/ 151628 w 331788"/>
                <a:gd name="connsiteY38" fmla="*/ 20637 h 323850"/>
                <a:gd name="connsiteX39" fmla="*/ 146441 w 331788"/>
                <a:gd name="connsiteY39" fmla="*/ 68597 h 323850"/>
                <a:gd name="connsiteX40" fmla="*/ 139956 w 331788"/>
                <a:gd name="connsiteY40" fmla="*/ 69893 h 323850"/>
                <a:gd name="connsiteX41" fmla="*/ 116611 w 331788"/>
                <a:gd name="connsiteY41" fmla="*/ 78967 h 323850"/>
                <a:gd name="connsiteX42" fmla="*/ 110126 w 331788"/>
                <a:gd name="connsiteY42" fmla="*/ 81559 h 323850"/>
                <a:gd name="connsiteX43" fmla="*/ 72515 w 331788"/>
                <a:gd name="connsiteY43" fmla="*/ 51746 h 323850"/>
                <a:gd name="connsiteX44" fmla="*/ 53061 w 331788"/>
                <a:gd name="connsiteY44" fmla="*/ 71189 h 323850"/>
                <a:gd name="connsiteX45" fmla="*/ 82891 w 331788"/>
                <a:gd name="connsiteY45" fmla="*/ 106187 h 323850"/>
                <a:gd name="connsiteX46" fmla="*/ 79000 w 331788"/>
                <a:gd name="connsiteY46" fmla="*/ 112668 h 323850"/>
                <a:gd name="connsiteX47" fmla="*/ 67328 w 331788"/>
                <a:gd name="connsiteY47" fmla="*/ 137296 h 323850"/>
                <a:gd name="connsiteX48" fmla="*/ 66031 w 331788"/>
                <a:gd name="connsiteY48" fmla="*/ 143778 h 323850"/>
                <a:gd name="connsiteX49" fmla="*/ 20638 w 331788"/>
                <a:gd name="connsiteY49" fmla="*/ 148962 h 323850"/>
                <a:gd name="connsiteX50" fmla="*/ 20638 w 331788"/>
                <a:gd name="connsiteY50" fmla="*/ 174887 h 323850"/>
                <a:gd name="connsiteX51" fmla="*/ 66031 w 331788"/>
                <a:gd name="connsiteY51" fmla="*/ 180072 h 323850"/>
                <a:gd name="connsiteX52" fmla="*/ 67328 w 331788"/>
                <a:gd name="connsiteY52" fmla="*/ 186553 h 323850"/>
                <a:gd name="connsiteX53" fmla="*/ 79000 w 331788"/>
                <a:gd name="connsiteY53" fmla="*/ 211181 h 323850"/>
                <a:gd name="connsiteX54" fmla="*/ 82891 w 331788"/>
                <a:gd name="connsiteY54" fmla="*/ 217662 h 323850"/>
                <a:gd name="connsiteX55" fmla="*/ 53061 w 331788"/>
                <a:gd name="connsiteY55" fmla="*/ 252660 h 323850"/>
                <a:gd name="connsiteX56" fmla="*/ 72515 w 331788"/>
                <a:gd name="connsiteY56" fmla="*/ 272103 h 323850"/>
                <a:gd name="connsiteX57" fmla="*/ 110126 w 331788"/>
                <a:gd name="connsiteY57" fmla="*/ 242290 h 323850"/>
                <a:gd name="connsiteX58" fmla="*/ 116611 w 331788"/>
                <a:gd name="connsiteY58" fmla="*/ 244882 h 323850"/>
                <a:gd name="connsiteX59" fmla="*/ 139956 w 331788"/>
                <a:gd name="connsiteY59" fmla="*/ 253956 h 323850"/>
                <a:gd name="connsiteX60" fmla="*/ 146441 w 331788"/>
                <a:gd name="connsiteY60" fmla="*/ 255252 h 323850"/>
                <a:gd name="connsiteX61" fmla="*/ 151628 w 331788"/>
                <a:gd name="connsiteY61" fmla="*/ 303212 h 323850"/>
                <a:gd name="connsiteX62" fmla="*/ 180161 w 331788"/>
                <a:gd name="connsiteY62" fmla="*/ 303212 h 323850"/>
                <a:gd name="connsiteX63" fmla="*/ 185349 w 331788"/>
                <a:gd name="connsiteY63" fmla="*/ 253956 h 323850"/>
                <a:gd name="connsiteX64" fmla="*/ 191833 w 331788"/>
                <a:gd name="connsiteY64" fmla="*/ 251363 h 323850"/>
                <a:gd name="connsiteX65" fmla="*/ 211287 w 331788"/>
                <a:gd name="connsiteY65" fmla="*/ 242290 h 323850"/>
                <a:gd name="connsiteX66" fmla="*/ 217772 w 331788"/>
                <a:gd name="connsiteY66" fmla="*/ 238401 h 323850"/>
                <a:gd name="connsiteX67" fmla="*/ 259274 w 331788"/>
                <a:gd name="connsiteY67" fmla="*/ 272103 h 323850"/>
                <a:gd name="connsiteX68" fmla="*/ 278728 w 331788"/>
                <a:gd name="connsiteY68" fmla="*/ 252660 h 323850"/>
                <a:gd name="connsiteX69" fmla="*/ 243710 w 331788"/>
                <a:gd name="connsiteY69" fmla="*/ 211181 h 323850"/>
                <a:gd name="connsiteX70" fmla="*/ 246304 w 331788"/>
                <a:gd name="connsiteY70" fmla="*/ 204700 h 323850"/>
                <a:gd name="connsiteX71" fmla="*/ 254086 w 331788"/>
                <a:gd name="connsiteY71" fmla="*/ 187849 h 323850"/>
                <a:gd name="connsiteX72" fmla="*/ 255383 w 331788"/>
                <a:gd name="connsiteY72" fmla="*/ 180072 h 323850"/>
                <a:gd name="connsiteX73" fmla="*/ 311151 w 331788"/>
                <a:gd name="connsiteY73" fmla="*/ 174887 h 323850"/>
                <a:gd name="connsiteX74" fmla="*/ 311151 w 331788"/>
                <a:gd name="connsiteY74" fmla="*/ 148962 h 323850"/>
                <a:gd name="connsiteX75" fmla="*/ 255383 w 331788"/>
                <a:gd name="connsiteY75" fmla="*/ 142481 h 323850"/>
                <a:gd name="connsiteX76" fmla="*/ 254086 w 331788"/>
                <a:gd name="connsiteY76" fmla="*/ 136000 h 323850"/>
                <a:gd name="connsiteX77" fmla="*/ 246304 w 331788"/>
                <a:gd name="connsiteY77" fmla="*/ 119149 h 323850"/>
                <a:gd name="connsiteX78" fmla="*/ 243710 w 331788"/>
                <a:gd name="connsiteY78" fmla="*/ 112668 h 323850"/>
                <a:gd name="connsiteX79" fmla="*/ 278728 w 331788"/>
                <a:gd name="connsiteY79" fmla="*/ 71189 h 323850"/>
                <a:gd name="connsiteX80" fmla="*/ 259274 w 331788"/>
                <a:gd name="connsiteY80" fmla="*/ 51746 h 323850"/>
                <a:gd name="connsiteX81" fmla="*/ 217772 w 331788"/>
                <a:gd name="connsiteY81" fmla="*/ 85448 h 323850"/>
                <a:gd name="connsiteX82" fmla="*/ 211287 w 331788"/>
                <a:gd name="connsiteY82" fmla="*/ 81559 h 323850"/>
                <a:gd name="connsiteX83" fmla="*/ 191833 w 331788"/>
                <a:gd name="connsiteY83" fmla="*/ 72486 h 323850"/>
                <a:gd name="connsiteX84" fmla="*/ 185349 w 331788"/>
                <a:gd name="connsiteY84" fmla="*/ 69893 h 323850"/>
                <a:gd name="connsiteX85" fmla="*/ 180161 w 331788"/>
                <a:gd name="connsiteY85" fmla="*/ 20637 h 323850"/>
                <a:gd name="connsiteX86" fmla="*/ 151628 w 331788"/>
                <a:gd name="connsiteY86" fmla="*/ 20637 h 323850"/>
                <a:gd name="connsiteX87" fmla="*/ 133493 w 331788"/>
                <a:gd name="connsiteY87" fmla="*/ 0 h 323850"/>
                <a:gd name="connsiteX88" fmla="*/ 198295 w 331788"/>
                <a:gd name="connsiteY88" fmla="*/ 0 h 323850"/>
                <a:gd name="connsiteX89" fmla="*/ 204775 w 331788"/>
                <a:gd name="connsiteY89" fmla="*/ 55702 h 323850"/>
                <a:gd name="connsiteX90" fmla="*/ 215144 w 331788"/>
                <a:gd name="connsiteY90" fmla="*/ 59588 h 323850"/>
                <a:gd name="connsiteX91" fmla="*/ 260505 w 331788"/>
                <a:gd name="connsiteY91" fmla="*/ 24613 h 323850"/>
                <a:gd name="connsiteX92" fmla="*/ 305867 w 331788"/>
                <a:gd name="connsiteY92" fmla="*/ 69952 h 323850"/>
                <a:gd name="connsiteX93" fmla="*/ 268282 w 331788"/>
                <a:gd name="connsiteY93" fmla="*/ 115291 h 323850"/>
                <a:gd name="connsiteX94" fmla="*/ 272170 w 331788"/>
                <a:gd name="connsiteY94" fmla="*/ 124358 h 323850"/>
                <a:gd name="connsiteX95" fmla="*/ 331788 w 331788"/>
                <a:gd name="connsiteY95" fmla="*/ 129540 h 323850"/>
                <a:gd name="connsiteX96" fmla="*/ 331788 w 331788"/>
                <a:gd name="connsiteY96" fmla="*/ 194310 h 323850"/>
                <a:gd name="connsiteX97" fmla="*/ 272170 w 331788"/>
                <a:gd name="connsiteY97" fmla="*/ 199492 h 323850"/>
                <a:gd name="connsiteX98" fmla="*/ 268282 w 331788"/>
                <a:gd name="connsiteY98" fmla="*/ 208559 h 323850"/>
                <a:gd name="connsiteX99" fmla="*/ 305867 w 331788"/>
                <a:gd name="connsiteY99" fmla="*/ 253898 h 323850"/>
                <a:gd name="connsiteX100" fmla="*/ 260505 w 331788"/>
                <a:gd name="connsiteY100" fmla="*/ 299237 h 323850"/>
                <a:gd name="connsiteX101" fmla="*/ 215144 w 331788"/>
                <a:gd name="connsiteY101" fmla="*/ 264262 h 323850"/>
                <a:gd name="connsiteX102" fmla="*/ 204775 w 331788"/>
                <a:gd name="connsiteY102" fmla="*/ 268148 h 323850"/>
                <a:gd name="connsiteX103" fmla="*/ 198295 w 331788"/>
                <a:gd name="connsiteY103" fmla="*/ 323850 h 323850"/>
                <a:gd name="connsiteX104" fmla="*/ 133493 w 331788"/>
                <a:gd name="connsiteY104" fmla="*/ 323850 h 323850"/>
                <a:gd name="connsiteX105" fmla="*/ 128309 w 331788"/>
                <a:gd name="connsiteY105" fmla="*/ 272034 h 323850"/>
                <a:gd name="connsiteX106" fmla="*/ 112756 w 331788"/>
                <a:gd name="connsiteY106" fmla="*/ 266852 h 323850"/>
                <a:gd name="connsiteX107" fmla="*/ 71283 w 331788"/>
                <a:gd name="connsiteY107" fmla="*/ 299237 h 323850"/>
                <a:gd name="connsiteX108" fmla="*/ 25921 w 331788"/>
                <a:gd name="connsiteY108" fmla="*/ 253898 h 323850"/>
                <a:gd name="connsiteX109" fmla="*/ 57026 w 331788"/>
                <a:gd name="connsiteY109" fmla="*/ 215036 h 323850"/>
                <a:gd name="connsiteX110" fmla="*/ 50546 w 331788"/>
                <a:gd name="connsiteY110" fmla="*/ 199492 h 323850"/>
                <a:gd name="connsiteX111" fmla="*/ 0 w 331788"/>
                <a:gd name="connsiteY111" fmla="*/ 194310 h 323850"/>
                <a:gd name="connsiteX112" fmla="*/ 0 w 331788"/>
                <a:gd name="connsiteY112" fmla="*/ 129540 h 323850"/>
                <a:gd name="connsiteX113" fmla="*/ 50546 w 331788"/>
                <a:gd name="connsiteY113" fmla="*/ 124358 h 323850"/>
                <a:gd name="connsiteX114" fmla="*/ 57026 w 331788"/>
                <a:gd name="connsiteY114" fmla="*/ 108814 h 323850"/>
                <a:gd name="connsiteX115" fmla="*/ 25921 w 331788"/>
                <a:gd name="connsiteY115" fmla="*/ 69952 h 323850"/>
                <a:gd name="connsiteX116" fmla="*/ 71283 w 331788"/>
                <a:gd name="connsiteY116" fmla="*/ 24613 h 323850"/>
                <a:gd name="connsiteX117" fmla="*/ 112756 w 331788"/>
                <a:gd name="connsiteY117" fmla="*/ 56998 h 323850"/>
                <a:gd name="connsiteX118" fmla="*/ 128309 w 331788"/>
                <a:gd name="connsiteY118" fmla="*/ 51816 h 323850"/>
                <a:gd name="connsiteX119" fmla="*/ 133493 w 331788"/>
                <a:gd name="connsiteY119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31788" h="323850">
                  <a:moveTo>
                    <a:pt x="166688" y="168275"/>
                  </a:moveTo>
                  <a:lnTo>
                    <a:pt x="166688" y="198438"/>
                  </a:lnTo>
                  <a:cubicBezTo>
                    <a:pt x="170498" y="198438"/>
                    <a:pt x="173038" y="195815"/>
                    <a:pt x="175578" y="193192"/>
                  </a:cubicBezTo>
                  <a:cubicBezTo>
                    <a:pt x="178118" y="190569"/>
                    <a:pt x="179388" y="186635"/>
                    <a:pt x="179388" y="184012"/>
                  </a:cubicBezTo>
                  <a:cubicBezTo>
                    <a:pt x="179388" y="180078"/>
                    <a:pt x="178118" y="177455"/>
                    <a:pt x="176848" y="174832"/>
                  </a:cubicBezTo>
                  <a:cubicBezTo>
                    <a:pt x="174308" y="172209"/>
                    <a:pt x="171768" y="169586"/>
                    <a:pt x="166688" y="168275"/>
                  </a:cubicBezTo>
                  <a:close/>
                  <a:moveTo>
                    <a:pt x="155575" y="119062"/>
                  </a:moveTo>
                  <a:cubicBezTo>
                    <a:pt x="152854" y="120332"/>
                    <a:pt x="150132" y="121602"/>
                    <a:pt x="148771" y="124142"/>
                  </a:cubicBezTo>
                  <a:cubicBezTo>
                    <a:pt x="146050" y="126682"/>
                    <a:pt x="146050" y="129222"/>
                    <a:pt x="146050" y="131762"/>
                  </a:cubicBezTo>
                  <a:cubicBezTo>
                    <a:pt x="146050" y="134302"/>
                    <a:pt x="146050" y="136842"/>
                    <a:pt x="147411" y="139382"/>
                  </a:cubicBezTo>
                  <a:cubicBezTo>
                    <a:pt x="150132" y="141922"/>
                    <a:pt x="151493" y="143192"/>
                    <a:pt x="155575" y="144462"/>
                  </a:cubicBezTo>
                  <a:cubicBezTo>
                    <a:pt x="155575" y="144462"/>
                    <a:pt x="155575" y="144462"/>
                    <a:pt x="155575" y="119062"/>
                  </a:cubicBezTo>
                  <a:close/>
                  <a:moveTo>
                    <a:pt x="155121" y="93662"/>
                  </a:moveTo>
                  <a:cubicBezTo>
                    <a:pt x="155121" y="93662"/>
                    <a:pt x="155121" y="93662"/>
                    <a:pt x="165554" y="93662"/>
                  </a:cubicBezTo>
                  <a:cubicBezTo>
                    <a:pt x="165554" y="93662"/>
                    <a:pt x="165554" y="93662"/>
                    <a:pt x="165554" y="101463"/>
                  </a:cubicBezTo>
                  <a:cubicBezTo>
                    <a:pt x="173378" y="102764"/>
                    <a:pt x="179898" y="105364"/>
                    <a:pt x="185114" y="109265"/>
                  </a:cubicBezTo>
                  <a:cubicBezTo>
                    <a:pt x="189026" y="114466"/>
                    <a:pt x="191634" y="120967"/>
                    <a:pt x="192938" y="127468"/>
                  </a:cubicBezTo>
                  <a:cubicBezTo>
                    <a:pt x="192938" y="127468"/>
                    <a:pt x="192938" y="127468"/>
                    <a:pt x="174682" y="130069"/>
                  </a:cubicBezTo>
                  <a:cubicBezTo>
                    <a:pt x="173378" y="124868"/>
                    <a:pt x="170770" y="120967"/>
                    <a:pt x="165554" y="118367"/>
                  </a:cubicBezTo>
                  <a:cubicBezTo>
                    <a:pt x="165554" y="118367"/>
                    <a:pt x="165554" y="118367"/>
                    <a:pt x="165554" y="148272"/>
                  </a:cubicBezTo>
                  <a:cubicBezTo>
                    <a:pt x="177290" y="150873"/>
                    <a:pt x="186418" y="156073"/>
                    <a:pt x="190330" y="161274"/>
                  </a:cubicBezTo>
                  <a:cubicBezTo>
                    <a:pt x="194242" y="166475"/>
                    <a:pt x="196850" y="172977"/>
                    <a:pt x="196850" y="180778"/>
                  </a:cubicBezTo>
                  <a:cubicBezTo>
                    <a:pt x="196850" y="191180"/>
                    <a:pt x="194242" y="198981"/>
                    <a:pt x="189026" y="204182"/>
                  </a:cubicBezTo>
                  <a:cubicBezTo>
                    <a:pt x="182506" y="210683"/>
                    <a:pt x="175986" y="214584"/>
                    <a:pt x="165554" y="215884"/>
                  </a:cubicBezTo>
                  <a:cubicBezTo>
                    <a:pt x="165554" y="215884"/>
                    <a:pt x="165554" y="215884"/>
                    <a:pt x="165554" y="230187"/>
                  </a:cubicBezTo>
                  <a:cubicBezTo>
                    <a:pt x="165554" y="230187"/>
                    <a:pt x="165554" y="230187"/>
                    <a:pt x="155121" y="230187"/>
                  </a:cubicBezTo>
                  <a:cubicBezTo>
                    <a:pt x="155121" y="230187"/>
                    <a:pt x="155121" y="230187"/>
                    <a:pt x="155121" y="217185"/>
                  </a:cubicBezTo>
                  <a:cubicBezTo>
                    <a:pt x="145993" y="215884"/>
                    <a:pt x="139473" y="211984"/>
                    <a:pt x="134257" y="206783"/>
                  </a:cubicBezTo>
                  <a:cubicBezTo>
                    <a:pt x="129041" y="201582"/>
                    <a:pt x="125129" y="193780"/>
                    <a:pt x="123825" y="183378"/>
                  </a:cubicBezTo>
                  <a:cubicBezTo>
                    <a:pt x="123825" y="183378"/>
                    <a:pt x="123825" y="183378"/>
                    <a:pt x="143385" y="180778"/>
                  </a:cubicBezTo>
                  <a:cubicBezTo>
                    <a:pt x="144689" y="185979"/>
                    <a:pt x="145993" y="188579"/>
                    <a:pt x="147297" y="192480"/>
                  </a:cubicBezTo>
                  <a:cubicBezTo>
                    <a:pt x="149905" y="195081"/>
                    <a:pt x="152513" y="196381"/>
                    <a:pt x="155121" y="197681"/>
                  </a:cubicBezTo>
                  <a:cubicBezTo>
                    <a:pt x="155121" y="197681"/>
                    <a:pt x="155121" y="197681"/>
                    <a:pt x="155121" y="166475"/>
                  </a:cubicBezTo>
                  <a:cubicBezTo>
                    <a:pt x="144689" y="163875"/>
                    <a:pt x="138169" y="158674"/>
                    <a:pt x="134257" y="153473"/>
                  </a:cubicBezTo>
                  <a:cubicBezTo>
                    <a:pt x="129041" y="146972"/>
                    <a:pt x="126433" y="140471"/>
                    <a:pt x="126433" y="132669"/>
                  </a:cubicBezTo>
                  <a:cubicBezTo>
                    <a:pt x="126433" y="123568"/>
                    <a:pt x="129041" y="117066"/>
                    <a:pt x="134257" y="110565"/>
                  </a:cubicBezTo>
                  <a:cubicBezTo>
                    <a:pt x="139473" y="105364"/>
                    <a:pt x="145993" y="102764"/>
                    <a:pt x="155121" y="101463"/>
                  </a:cubicBezTo>
                  <a:cubicBezTo>
                    <a:pt x="155121" y="101463"/>
                    <a:pt x="155121" y="101463"/>
                    <a:pt x="155121" y="93662"/>
                  </a:cubicBezTo>
                  <a:close/>
                  <a:moveTo>
                    <a:pt x="151628" y="20637"/>
                  </a:moveTo>
                  <a:cubicBezTo>
                    <a:pt x="151628" y="20637"/>
                    <a:pt x="151628" y="20637"/>
                    <a:pt x="146441" y="68597"/>
                  </a:cubicBezTo>
                  <a:cubicBezTo>
                    <a:pt x="146441" y="68597"/>
                    <a:pt x="146441" y="68597"/>
                    <a:pt x="139956" y="69893"/>
                  </a:cubicBezTo>
                  <a:cubicBezTo>
                    <a:pt x="130877" y="72486"/>
                    <a:pt x="123096" y="75078"/>
                    <a:pt x="116611" y="78967"/>
                  </a:cubicBezTo>
                  <a:cubicBezTo>
                    <a:pt x="116611" y="78967"/>
                    <a:pt x="116611" y="78967"/>
                    <a:pt x="110126" y="81559"/>
                  </a:cubicBezTo>
                  <a:cubicBezTo>
                    <a:pt x="110126" y="81559"/>
                    <a:pt x="110126" y="81559"/>
                    <a:pt x="72515" y="51746"/>
                  </a:cubicBezTo>
                  <a:cubicBezTo>
                    <a:pt x="72515" y="51746"/>
                    <a:pt x="72515" y="51746"/>
                    <a:pt x="53061" y="71189"/>
                  </a:cubicBezTo>
                  <a:cubicBezTo>
                    <a:pt x="53061" y="71189"/>
                    <a:pt x="53061" y="71189"/>
                    <a:pt x="82891" y="106187"/>
                  </a:cubicBezTo>
                  <a:cubicBezTo>
                    <a:pt x="82891" y="106187"/>
                    <a:pt x="82891" y="106187"/>
                    <a:pt x="79000" y="112668"/>
                  </a:cubicBezTo>
                  <a:cubicBezTo>
                    <a:pt x="73812" y="120446"/>
                    <a:pt x="69921" y="128223"/>
                    <a:pt x="67328" y="137296"/>
                  </a:cubicBezTo>
                  <a:cubicBezTo>
                    <a:pt x="67328" y="137296"/>
                    <a:pt x="67328" y="137296"/>
                    <a:pt x="66031" y="143778"/>
                  </a:cubicBezTo>
                  <a:cubicBezTo>
                    <a:pt x="66031" y="143778"/>
                    <a:pt x="66031" y="143778"/>
                    <a:pt x="20638" y="148962"/>
                  </a:cubicBezTo>
                  <a:cubicBezTo>
                    <a:pt x="20638" y="148962"/>
                    <a:pt x="20638" y="148962"/>
                    <a:pt x="20638" y="174887"/>
                  </a:cubicBezTo>
                  <a:cubicBezTo>
                    <a:pt x="20638" y="174887"/>
                    <a:pt x="20638" y="174887"/>
                    <a:pt x="66031" y="180072"/>
                  </a:cubicBezTo>
                  <a:cubicBezTo>
                    <a:pt x="66031" y="180072"/>
                    <a:pt x="66031" y="180072"/>
                    <a:pt x="67328" y="186553"/>
                  </a:cubicBezTo>
                  <a:cubicBezTo>
                    <a:pt x="69921" y="195626"/>
                    <a:pt x="73812" y="203403"/>
                    <a:pt x="79000" y="211181"/>
                  </a:cubicBezTo>
                  <a:cubicBezTo>
                    <a:pt x="79000" y="211181"/>
                    <a:pt x="79000" y="211181"/>
                    <a:pt x="82891" y="217662"/>
                  </a:cubicBezTo>
                  <a:cubicBezTo>
                    <a:pt x="82891" y="217662"/>
                    <a:pt x="82891" y="217662"/>
                    <a:pt x="53061" y="252660"/>
                  </a:cubicBezTo>
                  <a:cubicBezTo>
                    <a:pt x="53061" y="252660"/>
                    <a:pt x="53061" y="252660"/>
                    <a:pt x="72515" y="272103"/>
                  </a:cubicBezTo>
                  <a:cubicBezTo>
                    <a:pt x="72515" y="272103"/>
                    <a:pt x="72515" y="272103"/>
                    <a:pt x="110126" y="242290"/>
                  </a:cubicBezTo>
                  <a:cubicBezTo>
                    <a:pt x="110126" y="242290"/>
                    <a:pt x="110126" y="242290"/>
                    <a:pt x="116611" y="244882"/>
                  </a:cubicBezTo>
                  <a:cubicBezTo>
                    <a:pt x="123096" y="248771"/>
                    <a:pt x="130877" y="251363"/>
                    <a:pt x="139956" y="253956"/>
                  </a:cubicBezTo>
                  <a:cubicBezTo>
                    <a:pt x="139956" y="253956"/>
                    <a:pt x="139956" y="253956"/>
                    <a:pt x="146441" y="255252"/>
                  </a:cubicBezTo>
                  <a:cubicBezTo>
                    <a:pt x="146441" y="255252"/>
                    <a:pt x="146441" y="255252"/>
                    <a:pt x="151628" y="303212"/>
                  </a:cubicBezTo>
                  <a:cubicBezTo>
                    <a:pt x="151628" y="303212"/>
                    <a:pt x="151628" y="303212"/>
                    <a:pt x="180161" y="303212"/>
                  </a:cubicBezTo>
                  <a:cubicBezTo>
                    <a:pt x="180161" y="303212"/>
                    <a:pt x="180161" y="303212"/>
                    <a:pt x="185349" y="253956"/>
                  </a:cubicBezTo>
                  <a:cubicBezTo>
                    <a:pt x="185349" y="253956"/>
                    <a:pt x="185349" y="253956"/>
                    <a:pt x="191833" y="251363"/>
                  </a:cubicBezTo>
                  <a:cubicBezTo>
                    <a:pt x="198318" y="248771"/>
                    <a:pt x="204802" y="246179"/>
                    <a:pt x="211287" y="242290"/>
                  </a:cubicBezTo>
                  <a:cubicBezTo>
                    <a:pt x="211287" y="242290"/>
                    <a:pt x="211287" y="242290"/>
                    <a:pt x="217772" y="238401"/>
                  </a:cubicBezTo>
                  <a:cubicBezTo>
                    <a:pt x="217772" y="238401"/>
                    <a:pt x="217772" y="238401"/>
                    <a:pt x="259274" y="272103"/>
                  </a:cubicBezTo>
                  <a:cubicBezTo>
                    <a:pt x="259274" y="272103"/>
                    <a:pt x="259274" y="272103"/>
                    <a:pt x="278728" y="252660"/>
                  </a:cubicBezTo>
                  <a:cubicBezTo>
                    <a:pt x="278728" y="252660"/>
                    <a:pt x="278728" y="252660"/>
                    <a:pt x="243710" y="211181"/>
                  </a:cubicBezTo>
                  <a:cubicBezTo>
                    <a:pt x="243710" y="211181"/>
                    <a:pt x="243710" y="211181"/>
                    <a:pt x="246304" y="204700"/>
                  </a:cubicBezTo>
                  <a:cubicBezTo>
                    <a:pt x="250195" y="199515"/>
                    <a:pt x="252789" y="193034"/>
                    <a:pt x="254086" y="187849"/>
                  </a:cubicBezTo>
                  <a:cubicBezTo>
                    <a:pt x="254086" y="187849"/>
                    <a:pt x="254086" y="187849"/>
                    <a:pt x="255383" y="180072"/>
                  </a:cubicBezTo>
                  <a:cubicBezTo>
                    <a:pt x="255383" y="180072"/>
                    <a:pt x="255383" y="180072"/>
                    <a:pt x="311151" y="174887"/>
                  </a:cubicBezTo>
                  <a:cubicBezTo>
                    <a:pt x="311151" y="174887"/>
                    <a:pt x="311151" y="174887"/>
                    <a:pt x="311151" y="148962"/>
                  </a:cubicBezTo>
                  <a:cubicBezTo>
                    <a:pt x="311151" y="148962"/>
                    <a:pt x="311151" y="148962"/>
                    <a:pt x="255383" y="142481"/>
                  </a:cubicBezTo>
                  <a:cubicBezTo>
                    <a:pt x="255383" y="142481"/>
                    <a:pt x="255383" y="142481"/>
                    <a:pt x="254086" y="136000"/>
                  </a:cubicBezTo>
                  <a:cubicBezTo>
                    <a:pt x="252789" y="130815"/>
                    <a:pt x="250195" y="124334"/>
                    <a:pt x="246304" y="119149"/>
                  </a:cubicBezTo>
                  <a:cubicBezTo>
                    <a:pt x="246304" y="119149"/>
                    <a:pt x="246304" y="119149"/>
                    <a:pt x="243710" y="112668"/>
                  </a:cubicBezTo>
                  <a:cubicBezTo>
                    <a:pt x="243710" y="112668"/>
                    <a:pt x="243710" y="112668"/>
                    <a:pt x="278728" y="71189"/>
                  </a:cubicBezTo>
                  <a:cubicBezTo>
                    <a:pt x="278728" y="71189"/>
                    <a:pt x="278728" y="71189"/>
                    <a:pt x="259274" y="51746"/>
                  </a:cubicBezTo>
                  <a:cubicBezTo>
                    <a:pt x="259274" y="51746"/>
                    <a:pt x="259274" y="51746"/>
                    <a:pt x="217772" y="85448"/>
                  </a:cubicBezTo>
                  <a:cubicBezTo>
                    <a:pt x="217772" y="85448"/>
                    <a:pt x="217772" y="85448"/>
                    <a:pt x="211287" y="81559"/>
                  </a:cubicBezTo>
                  <a:cubicBezTo>
                    <a:pt x="204802" y="77671"/>
                    <a:pt x="198318" y="75078"/>
                    <a:pt x="191833" y="72486"/>
                  </a:cubicBezTo>
                  <a:cubicBezTo>
                    <a:pt x="191833" y="72486"/>
                    <a:pt x="191833" y="72486"/>
                    <a:pt x="185349" y="69893"/>
                  </a:cubicBezTo>
                  <a:cubicBezTo>
                    <a:pt x="185349" y="69893"/>
                    <a:pt x="185349" y="69893"/>
                    <a:pt x="180161" y="20637"/>
                  </a:cubicBezTo>
                  <a:cubicBezTo>
                    <a:pt x="180161" y="20637"/>
                    <a:pt x="180161" y="20637"/>
                    <a:pt x="151628" y="20637"/>
                  </a:cubicBezTo>
                  <a:close/>
                  <a:moveTo>
                    <a:pt x="133493" y="0"/>
                  </a:moveTo>
                  <a:cubicBezTo>
                    <a:pt x="133493" y="0"/>
                    <a:pt x="133493" y="0"/>
                    <a:pt x="198295" y="0"/>
                  </a:cubicBezTo>
                  <a:cubicBezTo>
                    <a:pt x="198295" y="0"/>
                    <a:pt x="198295" y="0"/>
                    <a:pt x="204775" y="55702"/>
                  </a:cubicBezTo>
                  <a:cubicBezTo>
                    <a:pt x="208664" y="56998"/>
                    <a:pt x="211256" y="58293"/>
                    <a:pt x="215144" y="59588"/>
                  </a:cubicBezTo>
                  <a:cubicBezTo>
                    <a:pt x="215144" y="59588"/>
                    <a:pt x="215144" y="59588"/>
                    <a:pt x="260505" y="24613"/>
                  </a:cubicBezTo>
                  <a:cubicBezTo>
                    <a:pt x="260505" y="24613"/>
                    <a:pt x="260505" y="24613"/>
                    <a:pt x="305867" y="69952"/>
                  </a:cubicBezTo>
                  <a:cubicBezTo>
                    <a:pt x="305867" y="69952"/>
                    <a:pt x="305867" y="69952"/>
                    <a:pt x="268282" y="115291"/>
                  </a:cubicBezTo>
                  <a:cubicBezTo>
                    <a:pt x="269578" y="117881"/>
                    <a:pt x="270874" y="120472"/>
                    <a:pt x="272170" y="124358"/>
                  </a:cubicBezTo>
                  <a:cubicBezTo>
                    <a:pt x="272170" y="124358"/>
                    <a:pt x="272170" y="124358"/>
                    <a:pt x="331788" y="129540"/>
                  </a:cubicBezTo>
                  <a:cubicBezTo>
                    <a:pt x="331788" y="129540"/>
                    <a:pt x="331788" y="129540"/>
                    <a:pt x="331788" y="194310"/>
                  </a:cubicBezTo>
                  <a:cubicBezTo>
                    <a:pt x="331788" y="194310"/>
                    <a:pt x="331788" y="194310"/>
                    <a:pt x="272170" y="199492"/>
                  </a:cubicBezTo>
                  <a:cubicBezTo>
                    <a:pt x="270874" y="203378"/>
                    <a:pt x="269578" y="205969"/>
                    <a:pt x="268282" y="208559"/>
                  </a:cubicBezTo>
                  <a:cubicBezTo>
                    <a:pt x="268282" y="208559"/>
                    <a:pt x="268282" y="208559"/>
                    <a:pt x="305867" y="253898"/>
                  </a:cubicBezTo>
                  <a:cubicBezTo>
                    <a:pt x="305867" y="253898"/>
                    <a:pt x="305867" y="253898"/>
                    <a:pt x="260505" y="299237"/>
                  </a:cubicBezTo>
                  <a:cubicBezTo>
                    <a:pt x="260505" y="299237"/>
                    <a:pt x="260505" y="299237"/>
                    <a:pt x="215144" y="264262"/>
                  </a:cubicBezTo>
                  <a:cubicBezTo>
                    <a:pt x="211256" y="265557"/>
                    <a:pt x="208664" y="266852"/>
                    <a:pt x="204775" y="268148"/>
                  </a:cubicBezTo>
                  <a:cubicBezTo>
                    <a:pt x="204775" y="268148"/>
                    <a:pt x="204775" y="268148"/>
                    <a:pt x="198295" y="323850"/>
                  </a:cubicBezTo>
                  <a:cubicBezTo>
                    <a:pt x="198295" y="323850"/>
                    <a:pt x="198295" y="323850"/>
                    <a:pt x="133493" y="323850"/>
                  </a:cubicBezTo>
                  <a:cubicBezTo>
                    <a:pt x="133493" y="323850"/>
                    <a:pt x="133493" y="323850"/>
                    <a:pt x="128309" y="272034"/>
                  </a:cubicBezTo>
                  <a:cubicBezTo>
                    <a:pt x="123124" y="270739"/>
                    <a:pt x="117940" y="268148"/>
                    <a:pt x="112756" y="266852"/>
                  </a:cubicBezTo>
                  <a:cubicBezTo>
                    <a:pt x="112756" y="266852"/>
                    <a:pt x="112756" y="266852"/>
                    <a:pt x="71283" y="299237"/>
                  </a:cubicBezTo>
                  <a:cubicBezTo>
                    <a:pt x="71283" y="299237"/>
                    <a:pt x="71283" y="299237"/>
                    <a:pt x="25921" y="253898"/>
                  </a:cubicBezTo>
                  <a:cubicBezTo>
                    <a:pt x="25921" y="253898"/>
                    <a:pt x="25921" y="253898"/>
                    <a:pt x="57026" y="215036"/>
                  </a:cubicBezTo>
                  <a:cubicBezTo>
                    <a:pt x="54434" y="209855"/>
                    <a:pt x="51842" y="204673"/>
                    <a:pt x="50546" y="199492"/>
                  </a:cubicBezTo>
                  <a:cubicBezTo>
                    <a:pt x="50546" y="199492"/>
                    <a:pt x="50546" y="199492"/>
                    <a:pt x="0" y="194310"/>
                  </a:cubicBezTo>
                  <a:cubicBezTo>
                    <a:pt x="0" y="194310"/>
                    <a:pt x="0" y="194310"/>
                    <a:pt x="0" y="129540"/>
                  </a:cubicBezTo>
                  <a:cubicBezTo>
                    <a:pt x="0" y="129540"/>
                    <a:pt x="0" y="129540"/>
                    <a:pt x="50546" y="124358"/>
                  </a:cubicBezTo>
                  <a:cubicBezTo>
                    <a:pt x="51842" y="119177"/>
                    <a:pt x="54434" y="113995"/>
                    <a:pt x="57026" y="108814"/>
                  </a:cubicBezTo>
                  <a:cubicBezTo>
                    <a:pt x="57026" y="108814"/>
                    <a:pt x="57026" y="108814"/>
                    <a:pt x="25921" y="69952"/>
                  </a:cubicBezTo>
                  <a:cubicBezTo>
                    <a:pt x="25921" y="69952"/>
                    <a:pt x="25921" y="69952"/>
                    <a:pt x="71283" y="24613"/>
                  </a:cubicBezTo>
                  <a:cubicBezTo>
                    <a:pt x="71283" y="24613"/>
                    <a:pt x="71283" y="24613"/>
                    <a:pt x="112756" y="56998"/>
                  </a:cubicBezTo>
                  <a:cubicBezTo>
                    <a:pt x="117940" y="55702"/>
                    <a:pt x="123124" y="53111"/>
                    <a:pt x="128309" y="51816"/>
                  </a:cubicBezTo>
                  <a:cubicBezTo>
                    <a:pt x="128309" y="51816"/>
                    <a:pt x="128309" y="51816"/>
                    <a:pt x="13349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5" name="ïṩḻîḑê"/>
            <p:cNvSpPr/>
            <p:nvPr/>
          </p:nvSpPr>
          <p:spPr bwMode="auto">
            <a:xfrm>
              <a:off x="6105711" y="3411000"/>
              <a:ext cx="6086289" cy="36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6" name="ï$ļîde"/>
            <p:cNvSpPr/>
            <p:nvPr/>
          </p:nvSpPr>
          <p:spPr bwMode="auto">
            <a:xfrm>
              <a:off x="4943871" y="3981084"/>
              <a:ext cx="230425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1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text…...</a:t>
              </a:r>
              <a:endParaRPr lang="zh-CN" altLang="en-US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7" name="iSḻïḍé"/>
            <p:cNvSpPr txBox="1"/>
            <p:nvPr/>
          </p:nvSpPr>
          <p:spPr bwMode="auto">
            <a:xfrm>
              <a:off x="4943871" y="3677967"/>
              <a:ext cx="2304257" cy="30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0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8" name="ïşḻîḋè"/>
            <p:cNvSpPr/>
            <p:nvPr/>
          </p:nvSpPr>
          <p:spPr bwMode="auto">
            <a:xfrm>
              <a:off x="8453834" y="3981084"/>
              <a:ext cx="230425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1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 dirty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Copy paste fonts. Choose the only option to retain text…...</a:t>
              </a:r>
              <a:endParaRPr lang="zh-CN" altLang="en-US" sz="1100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49" name="išlîďé"/>
            <p:cNvSpPr txBox="1"/>
            <p:nvPr/>
          </p:nvSpPr>
          <p:spPr bwMode="auto">
            <a:xfrm>
              <a:off x="8453834" y="3677967"/>
              <a:ext cx="2304257" cy="30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latin typeface="Open Sans" panose="020B0606030504020204" pitchFamily="34" charset="0"/>
                  <a:ea typeface="书体坊郭小语钢笔楷体" panose="02010601030101010101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000" b="1" dirty="0">
                <a:latin typeface="Open Sans" panose="020B0606030504020204" pitchFamily="34" charset="0"/>
                <a:ea typeface="书体坊郭小语钢笔楷体" panose="02010601030101010101" pitchFamily="2" charset="-122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DIAGRAM" val="5c902a40-0afe-49b5-9dcf-5f41f298164f"/>
</p:tagLst>
</file>

<file path=ppt/tags/tag10.xml><?xml version="1.0" encoding="utf-8"?>
<p:tagLst xmlns:p="http://schemas.openxmlformats.org/presentationml/2006/main">
  <p:tag name="ISLIDE.DIAGRAM" val="06f1c0a2-13b5-4762-9e26-5bb1fdaf5ee8"/>
</p:tagLst>
</file>

<file path=ppt/tags/tag11.xml><?xml version="1.0" encoding="utf-8"?>
<p:tagLst xmlns:p="http://schemas.openxmlformats.org/presentationml/2006/main">
  <p:tag name="ISLIDE.DIAGRAM" val="a477d507-7458-4097-ab27-87c216705cdd"/>
</p:tagLst>
</file>

<file path=ppt/tags/tag12.xml><?xml version="1.0" encoding="utf-8"?>
<p:tagLst xmlns:p="http://schemas.openxmlformats.org/presentationml/2006/main">
  <p:tag name="ISLIDE.DIAGRAM" val="4e1e29f6-4d70-4dda-b9a8-34c985ad044f"/>
</p:tagLst>
</file>

<file path=ppt/tags/tag13.xml><?xml version="1.0" encoding="utf-8"?>
<p:tagLst xmlns:p="http://schemas.openxmlformats.org/presentationml/2006/main">
  <p:tag name="ISLIDE.DIAGRAM" val="1f261d97-de4c-49c5-a1f1-520ef621e06f"/>
</p:tagLst>
</file>

<file path=ppt/tags/tag14.xml><?xml version="1.0" encoding="utf-8"?>
<p:tagLst xmlns:p="http://schemas.openxmlformats.org/presentationml/2006/main">
  <p:tag name="ISLIDE.DIAGRAM" val="76c7401e-456e-4768-93e3-4164e573697f"/>
</p:tagLst>
</file>

<file path=ppt/tags/tag15.xml><?xml version="1.0" encoding="utf-8"?>
<p:tagLst xmlns:p="http://schemas.openxmlformats.org/presentationml/2006/main">
  <p:tag name="ISLIDE.DIAGRAM" val="fffc2752-f421-4f45-b5db-dd420f3637be"/>
</p:tagLst>
</file>

<file path=ppt/tags/tag16.xml><?xml version="1.0" encoding="utf-8"?>
<p:tagLst xmlns:p="http://schemas.openxmlformats.org/presentationml/2006/main">
  <p:tag name="ISLIDE.DIAGRAM" val="a1528caa-7853-4537-9eac-65bfc07689bb"/>
</p:tagLst>
</file>

<file path=ppt/tags/tag17.xml><?xml version="1.0" encoding="utf-8"?>
<p:tagLst xmlns:p="http://schemas.openxmlformats.org/presentationml/2006/main">
  <p:tag name="ISLIDE.DIAGRAM" val="5bb3d6b7-9bab-452e-9d19-d187542629f5"/>
</p:tagLst>
</file>

<file path=ppt/tags/tag18.xml><?xml version="1.0" encoding="utf-8"?>
<p:tagLst xmlns:p="http://schemas.openxmlformats.org/presentationml/2006/main">
  <p:tag name="ISLIDE.DIAGRAM" val="7e1a958e-7d77-4027-be84-775d1d420b71"/>
</p:tagLst>
</file>

<file path=ppt/tags/tag19.xml><?xml version="1.0" encoding="utf-8"?>
<p:tagLst xmlns:p="http://schemas.openxmlformats.org/presentationml/2006/main">
  <p:tag name="ISLIDE.DIAGRAM" val="a7291811-c22a-40c9-8112-392d8fc88128"/>
</p:tagLst>
</file>

<file path=ppt/tags/tag2.xml><?xml version="1.0" encoding="utf-8"?>
<p:tagLst xmlns:p="http://schemas.openxmlformats.org/presentationml/2006/main">
  <p:tag name="ISLIDE.DIAGRAM" val="02af2e13-b1c3-4fcf-8099-c350dbc3e566"/>
</p:tagLst>
</file>

<file path=ppt/tags/tag20.xml><?xml version="1.0" encoding="utf-8"?>
<p:tagLst xmlns:p="http://schemas.openxmlformats.org/presentationml/2006/main">
  <p:tag name="ISPRING_PRESENTATION_TITLE" val="14"/>
</p:tagLst>
</file>

<file path=ppt/tags/tag3.xml><?xml version="1.0" encoding="utf-8"?>
<p:tagLst xmlns:p="http://schemas.openxmlformats.org/presentationml/2006/main">
  <p:tag name="ISLIDE.DIAGRAM" val="1aafaa12-61ae-4faa-900c-5855f7cd3c02"/>
</p:tagLst>
</file>

<file path=ppt/tags/tag4.xml><?xml version="1.0" encoding="utf-8"?>
<p:tagLst xmlns:p="http://schemas.openxmlformats.org/presentationml/2006/main">
  <p:tag name="ISLIDE.DIAGRAM" val="9c31b26f-139c-46cc-9c9a-f6fce9fb9378"/>
</p:tagLst>
</file>

<file path=ppt/tags/tag5.xml><?xml version="1.0" encoding="utf-8"?>
<p:tagLst xmlns:p="http://schemas.openxmlformats.org/presentationml/2006/main">
  <p:tag name="ISLIDE.DIAGRAM" val="b15cf5d9-e581-47e9-8ddf-371e49a51428"/>
</p:tagLst>
</file>

<file path=ppt/tags/tag6.xml><?xml version="1.0" encoding="utf-8"?>
<p:tagLst xmlns:p="http://schemas.openxmlformats.org/presentationml/2006/main">
  <p:tag name="ISLIDE.DIAGRAM" val="7dc4f6bf-1e51-4ed1-9a3e-1b883bec0c62"/>
</p:tagLst>
</file>

<file path=ppt/tags/tag7.xml><?xml version="1.0" encoding="utf-8"?>
<p:tagLst xmlns:p="http://schemas.openxmlformats.org/presentationml/2006/main">
  <p:tag name="ISLIDE.DIAGRAM" val="8628338c-77e2-4b26-a176-51af004eff6e"/>
</p:tagLst>
</file>

<file path=ppt/tags/tag8.xml><?xml version="1.0" encoding="utf-8"?>
<p:tagLst xmlns:p="http://schemas.openxmlformats.org/presentationml/2006/main">
  <p:tag name="ISLIDE.DIAGRAM" val="fdab7107-17d2-4277-ad90-21e7344c8078"/>
</p:tagLst>
</file>

<file path=ppt/tags/tag9.xml><?xml version="1.0" encoding="utf-8"?>
<p:tagLst xmlns:p="http://schemas.openxmlformats.org/presentationml/2006/main">
  <p:tag name="ISLIDE.DIAGRAM" val="8e370610-4d6b-4700-8eb2-c62eb9534382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25776F"/>
      </a:accent1>
      <a:accent2>
        <a:srgbClr val="69794F"/>
      </a:accent2>
      <a:accent3>
        <a:srgbClr val="5AA9B3"/>
      </a:accent3>
      <a:accent4>
        <a:srgbClr val="2B8B85"/>
      </a:accent4>
      <a:accent5>
        <a:srgbClr val="9FA980"/>
      </a:accent5>
      <a:accent6>
        <a:srgbClr val="2D8C9C"/>
      </a:accent6>
      <a:hlink>
        <a:srgbClr val="0A5B5F"/>
      </a:hlink>
      <a:folHlink>
        <a:srgbClr val="176C65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5776F"/>
    </a:accent1>
    <a:accent2>
      <a:srgbClr val="69794F"/>
    </a:accent2>
    <a:accent3>
      <a:srgbClr val="5AA9B3"/>
    </a:accent3>
    <a:accent4>
      <a:srgbClr val="2B8B85"/>
    </a:accent4>
    <a:accent5>
      <a:srgbClr val="9FA980"/>
    </a:accent5>
    <a:accent6>
      <a:srgbClr val="2D8C9C"/>
    </a:accent6>
    <a:hlink>
      <a:srgbClr val="0A5B5F"/>
    </a:hlink>
    <a:folHlink>
      <a:srgbClr val="176C65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5776F"/>
    </a:accent1>
    <a:accent2>
      <a:srgbClr val="69794F"/>
    </a:accent2>
    <a:accent3>
      <a:srgbClr val="5AA9B3"/>
    </a:accent3>
    <a:accent4>
      <a:srgbClr val="2B8B85"/>
    </a:accent4>
    <a:accent5>
      <a:srgbClr val="9FA980"/>
    </a:accent5>
    <a:accent6>
      <a:srgbClr val="2D8C9C"/>
    </a:accent6>
    <a:hlink>
      <a:srgbClr val="0A5B5F"/>
    </a:hlink>
    <a:folHlink>
      <a:srgbClr val="176C65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5776F"/>
    </a:accent1>
    <a:accent2>
      <a:srgbClr val="69794F"/>
    </a:accent2>
    <a:accent3>
      <a:srgbClr val="5AA9B3"/>
    </a:accent3>
    <a:accent4>
      <a:srgbClr val="2B8B85"/>
    </a:accent4>
    <a:accent5>
      <a:srgbClr val="9FA980"/>
    </a:accent5>
    <a:accent6>
      <a:srgbClr val="2D8C9C"/>
    </a:accent6>
    <a:hlink>
      <a:srgbClr val="0A5B5F"/>
    </a:hlink>
    <a:folHlink>
      <a:srgbClr val="176C65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5776F"/>
    </a:accent1>
    <a:accent2>
      <a:srgbClr val="69794F"/>
    </a:accent2>
    <a:accent3>
      <a:srgbClr val="5AA9B3"/>
    </a:accent3>
    <a:accent4>
      <a:srgbClr val="2B8B85"/>
    </a:accent4>
    <a:accent5>
      <a:srgbClr val="9FA980"/>
    </a:accent5>
    <a:accent6>
      <a:srgbClr val="2D8C9C"/>
    </a:accent6>
    <a:hlink>
      <a:srgbClr val="0A5B5F"/>
    </a:hlink>
    <a:folHlink>
      <a:srgbClr val="176C65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5776F"/>
    </a:accent1>
    <a:accent2>
      <a:srgbClr val="69794F"/>
    </a:accent2>
    <a:accent3>
      <a:srgbClr val="5AA9B3"/>
    </a:accent3>
    <a:accent4>
      <a:srgbClr val="2B8B85"/>
    </a:accent4>
    <a:accent5>
      <a:srgbClr val="9FA980"/>
    </a:accent5>
    <a:accent6>
      <a:srgbClr val="2D8C9C"/>
    </a:accent6>
    <a:hlink>
      <a:srgbClr val="0A5B5F"/>
    </a:hlink>
    <a:folHlink>
      <a:srgbClr val="176C65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5776F"/>
    </a:accent1>
    <a:accent2>
      <a:srgbClr val="69794F"/>
    </a:accent2>
    <a:accent3>
      <a:srgbClr val="5AA9B3"/>
    </a:accent3>
    <a:accent4>
      <a:srgbClr val="2B8B85"/>
    </a:accent4>
    <a:accent5>
      <a:srgbClr val="9FA980"/>
    </a:accent5>
    <a:accent6>
      <a:srgbClr val="2D8C9C"/>
    </a:accent6>
    <a:hlink>
      <a:srgbClr val="0A5B5F"/>
    </a:hlink>
    <a:folHlink>
      <a:srgbClr val="176C6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5133</Words>
  <Application>WPS 演示</Application>
  <PresentationFormat>宽屏</PresentationFormat>
  <Paragraphs>448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Auraka方黑檀</vt:lpstr>
      <vt:lpstr>黑体</vt:lpstr>
      <vt:lpstr>逐浪细阁体</vt:lpstr>
      <vt:lpstr>Open Sans</vt:lpstr>
      <vt:lpstr>书体坊郭小语钢笔楷体</vt:lpstr>
      <vt:lpstr>Segoe Print</vt:lpstr>
      <vt:lpstr>微软雅黑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</dc:title>
  <dc:creator>刘 思蜀</dc:creator>
  <cp:lastModifiedBy>南蛮姑娘</cp:lastModifiedBy>
  <cp:revision>52</cp:revision>
  <dcterms:created xsi:type="dcterms:W3CDTF">2018-08-26T11:54:00Z</dcterms:created>
  <dcterms:modified xsi:type="dcterms:W3CDTF">2021-09-12T03:20:09Z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5110EFD198154FBA8C559EB5CA96ED20</vt:lpwstr>
  </property>
  <property fmtid="{D5CDD505-2E9C-101B-9397-08002B2CF9AE}" pid="3" name="KSOProductBuildVer">
    <vt:lpwstr>2052-11.1.0.10700</vt:lpwstr>
  </property>
</Properties>
</file>