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79" r:id="rId3"/>
    <p:sldId id="275" r:id="rId4"/>
    <p:sldId id="257" r:id="rId5"/>
    <p:sldId id="258" r:id="rId6"/>
    <p:sldId id="259" r:id="rId7"/>
    <p:sldId id="260" r:id="rId8"/>
    <p:sldId id="261" r:id="rId9"/>
    <p:sldId id="263" r:id="rId10"/>
    <p:sldId id="264" r:id="rId12"/>
    <p:sldId id="266" r:id="rId13"/>
    <p:sldId id="267" r:id="rId14"/>
    <p:sldId id="268" r:id="rId15"/>
    <p:sldId id="269" r:id="rId16"/>
    <p:sldId id="270" r:id="rId17"/>
    <p:sldId id="271" r:id="rId18"/>
    <p:sldId id="272" r:id="rId19"/>
    <p:sldId id="273" r:id="rId20"/>
    <p:sldId id="274" r:id="rId21"/>
    <p:sldId id="276"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0000"/>
    <a:srgbClr val="005A9E"/>
    <a:srgbClr val="046C9A"/>
    <a:srgbClr val="000000"/>
    <a:srgbClr val="F6F6F6"/>
    <a:srgbClr val="1E97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71" autoAdjust="0"/>
    <p:restoredTop sz="94660"/>
  </p:normalViewPr>
  <p:slideViewPr>
    <p:cSldViewPr snapToGrid="0">
      <p:cViewPr>
        <p:scale>
          <a:sx n="75" d="100"/>
          <a:sy n="75" d="100"/>
        </p:scale>
        <p:origin x="509" y="30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D26A54-4191-45C6-9A42-2B3DD1C14350}"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2399F2-3EB0-44A2-A1B6-97D555FC87DD}"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EFDD078-3C6F-4E14-819B-6A0F2662DFEF}"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B1A0268-6879-415A-9E8B-68519B9FA1B0}"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B1A0268-6879-415A-9E8B-68519B9FA1B0}"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B1A0268-6879-415A-9E8B-68519B9FA1B0}"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B1A0268-6879-415A-9E8B-68519B9FA1B0}"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B1A0268-6879-415A-9E8B-68519B9FA1B0}"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B1A0268-6879-415A-9E8B-68519B9FA1B0}"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7B1A0268-6879-415A-9E8B-68519B9FA1B0}" type="datetimeFigureOut">
              <a:rPr lang="zh-CN" altLang="en-US"/>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B1A0268-6879-415A-9E8B-68519B9FA1B0}" type="datetimeFigureOut">
              <a:rPr lang="zh-CN" altLang="en-US"/>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B1A0268-6879-415A-9E8B-68519B9FA1B0}" type="datetimeFigureOut">
              <a:rPr lang="zh-CN" altLang="en-US"/>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B1A0268-6879-415A-9E8B-68519B9FA1B0}"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B1A0268-6879-415A-9E8B-68519B9FA1B0}"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A0268-6879-415A-9E8B-68519B9FA1B0}"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4EB5C-543B-44BE-A57B-7C2E15EDE138}"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image" Target="../media/image4.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0" y="0"/>
            <a:ext cx="12192000" cy="6858000"/>
          </a:xfrm>
          <a:prstGeom prst="rect">
            <a:avLst/>
          </a:prstGeom>
          <a:solidFill>
            <a:srgbClr val="000000">
              <a:alpha val="27843"/>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2" name="TextBox 4"/>
          <p:cNvSpPr txBox="1"/>
          <p:nvPr/>
        </p:nvSpPr>
        <p:spPr>
          <a:xfrm>
            <a:off x="559789" y="2399792"/>
            <a:ext cx="6984011" cy="1988747"/>
          </a:xfrm>
          <a:prstGeom prst="rect">
            <a:avLst/>
          </a:prstGeom>
          <a:noFill/>
        </p:spPr>
        <p:txBody>
          <a:bodyPr wrap="square" rtlCol="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200" normalizeH="0" baseline="0" noProof="0">
                <a:ln>
                  <a:noFill/>
                </a:ln>
                <a:solidFill>
                  <a:prstClr val="white"/>
                </a:solidFill>
                <a:effectLst/>
                <a:uLnTx/>
                <a:uFillTx/>
                <a:latin typeface="Arial" panose="020B0604020202020204"/>
                <a:ea typeface="微软雅黑" panose="020B0503020204020204" charset="-122"/>
                <a:cs typeface="+mn-ea"/>
                <a:sym typeface="+mn-lt"/>
              </a:rPr>
              <a:t>港珠澳大桥</a:t>
            </a:r>
            <a:endParaRPr kumimoji="0" lang="en-US" altLang="zh-CN" sz="9600" b="1" i="0" u="none" strike="noStrike" kern="1200" cap="none" spc="20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grpSp>
        <p:nvGrpSpPr>
          <p:cNvPr id="14" name="组合 13"/>
          <p:cNvGrpSpPr/>
          <p:nvPr/>
        </p:nvGrpSpPr>
        <p:grpSpPr>
          <a:xfrm>
            <a:off x="668646" y="4124815"/>
            <a:ext cx="1556008" cy="376292"/>
            <a:chOff x="1038760" y="5357078"/>
            <a:chExt cx="1556008" cy="376292"/>
          </a:xfrm>
          <a:solidFill>
            <a:srgbClr val="256D93"/>
          </a:solidFill>
        </p:grpSpPr>
        <p:sp>
          <p:nvSpPr>
            <p:cNvPr id="15" name="圆角矩形 7"/>
            <p:cNvSpPr/>
            <p:nvPr/>
          </p:nvSpPr>
          <p:spPr>
            <a:xfrm>
              <a:off x="1038760" y="5357078"/>
              <a:ext cx="1556008" cy="376292"/>
            </a:xfrm>
            <a:prstGeom prst="roundRect">
              <a:avLst>
                <a:gd name="adj" fmla="val 50000"/>
              </a:avLst>
            </a:prstGeom>
            <a:grpFill/>
            <a:ln w="12700" cap="flat" cmpd="sng" algn="ctr">
              <a:noFill/>
              <a:prstDash val="solid"/>
              <a:miter lim="800000"/>
            </a:ln>
            <a:effectLst>
              <a:outerShdw blurRad="44450" dist="27940" dir="5400000" algn="ctr">
                <a:srgbClr val="000000">
                  <a:alpha val="32000"/>
                </a:srgb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6" name="TextBox 5"/>
            <p:cNvSpPr txBox="1"/>
            <p:nvPr/>
          </p:nvSpPr>
          <p:spPr>
            <a:xfrm>
              <a:off x="1063445" y="5415132"/>
              <a:ext cx="147980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rPr>
                <a:t>汇报人：</a:t>
              </a:r>
              <a:r>
                <a:rPr kumimoji="0" lang="en-US" altLang="zh-CN" sz="12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rPr>
                <a:t>XXXX</a:t>
              </a:r>
              <a:endParaRPr kumimoji="0" lang="zh-CN" altLang="en-US" sz="12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grpSp>
      <p:sp>
        <p:nvSpPr>
          <p:cNvPr id="17" name="TextBox 4"/>
          <p:cNvSpPr txBox="1"/>
          <p:nvPr/>
        </p:nvSpPr>
        <p:spPr>
          <a:xfrm>
            <a:off x="559789" y="1487498"/>
            <a:ext cx="6895827" cy="10068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200" normalizeH="0" baseline="0" noProof="0" dirty="0">
                <a:ln>
                  <a:noFill/>
                </a:ln>
                <a:solidFill>
                  <a:prstClr val="white"/>
                </a:solidFill>
                <a:effectLst/>
                <a:uLnTx/>
                <a:uFillTx/>
                <a:latin typeface="Arial" panose="020B0604020202020204"/>
                <a:ea typeface="微软雅黑" panose="020B0503020204020204" charset="-122"/>
                <a:cs typeface="+mn-ea"/>
                <a:sym typeface="+mn-lt"/>
              </a:rPr>
              <a:t>2021</a:t>
            </a:r>
            <a:endParaRPr kumimoji="0" lang="en-US" altLang="zh-CN" sz="6000" b="1" i="0" u="none" strike="noStrike" kern="1200" cap="none" spc="200" normalizeH="0" baseline="0" noProof="0" dirty="0">
              <a:ln>
                <a:noFill/>
              </a:ln>
              <a:solidFill>
                <a:prstClr val="white"/>
              </a:solidFill>
              <a:effectLst/>
              <a:uLnTx/>
              <a:uFillTx/>
              <a:latin typeface="Arial" panose="020B0604020202020204"/>
              <a:ea typeface="微软雅黑" panose="020B0503020204020204" charset="-122"/>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9" name="图片 8"/>
          <p:cNvPicPr/>
          <p:nvPr/>
        </p:nvPicPr>
        <p:blipFill>
          <a:blip r:embed="rId2"/>
          <a:srcRect/>
          <a:stretch>
            <a:fillRect/>
          </a:stretch>
        </p:blipFill>
        <p:spPr>
          <a:xfrm>
            <a:off x="1178301" y="1822937"/>
            <a:ext cx="2926416" cy="3811380"/>
          </a:xfrm>
          <a:prstGeom prst="rect">
            <a:avLst/>
          </a:prstGeom>
          <a:ln>
            <a:noFill/>
          </a:ln>
        </p:spPr>
      </p:pic>
      <p:sp>
        <p:nvSpPr>
          <p:cNvPr id="10" name="矩形 9"/>
          <p:cNvSpPr/>
          <p:nvPr/>
        </p:nvSpPr>
        <p:spPr>
          <a:xfrm>
            <a:off x="3550024" y="3161926"/>
            <a:ext cx="2447365" cy="2284132"/>
          </a:xfrm>
          <a:prstGeom prst="rect">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Source Han Sans CN Normal" panose="020B0400000000000000" pitchFamily="34" charset="-128"/>
              <a:ea typeface="Source Han Sans CN Normal" panose="020B0400000000000000" pitchFamily="34" charset="-128"/>
            </a:endParaRPr>
          </a:p>
        </p:txBody>
      </p:sp>
      <p:pic>
        <p:nvPicPr>
          <p:cNvPr id="12" name="图形 11" descr="Internet"/>
          <p:cNvPicPr/>
          <p:nvPr/>
        </p:nvPicPr>
        <p:blipFill>
          <a:blip r:embed="rId3"/>
          <a:srcRect/>
          <a:stretch>
            <a:fillRect/>
          </a:stretch>
        </p:blipFill>
        <p:spPr>
          <a:xfrm>
            <a:off x="4316505" y="3846792"/>
            <a:ext cx="914400" cy="914400"/>
          </a:xfrm>
          <a:prstGeom prst="rect">
            <a:avLst/>
          </a:prstGeom>
          <a:ln>
            <a:noFill/>
          </a:ln>
        </p:spPr>
      </p:pic>
      <p:sp>
        <p:nvSpPr>
          <p:cNvPr id="13" name="矩形 12"/>
          <p:cNvSpPr/>
          <p:nvPr/>
        </p:nvSpPr>
        <p:spPr>
          <a:xfrm>
            <a:off x="6476439" y="2358746"/>
            <a:ext cx="4675844" cy="3386663"/>
          </a:xfrm>
          <a:prstGeom prst="rect">
            <a:avLst/>
          </a:prstGeom>
        </p:spPr>
        <p:txBody>
          <a:bodyPr wrap="square">
            <a:spAutoFit/>
          </a:bodyPr>
          <a:lstStyle/>
          <a:p>
            <a:pPr>
              <a:lnSpc>
                <a:spcPct val="150000"/>
              </a:lnSpc>
            </a:pPr>
            <a:r>
              <a:rPr lang="en-US" altLang="zh-CN">
                <a:solidFill>
                  <a:schemeClr val="tx1">
                    <a:lumMod val="85000"/>
                    <a:lumOff val="15000"/>
                  </a:schemeClr>
                </a:solidFill>
                <a:latin typeface="思源等宽 L"/>
                <a:ea typeface="微软雅黑" panose="020B0503020204020204" charset="-122"/>
              </a:rPr>
              <a:t>港珠澳大桥是至今为止全球规模最大的跨海工程，其沉管海底隧道规模也位居全球之首。中国工程师们虽然有建设跨江隧道的经验，但截至2010年，仍对海底沉管隧道非常陌生。大桥建设初期，国外保持高度技术封锁；大桥建设中期，许多国外技术经验不适用于实际情况；故港珠澳大桥是一座集多项世界性难题的工程</a:t>
            </a:r>
            <a:endParaRPr lang="en-US" altLang="zh-CN">
              <a:solidFill>
                <a:schemeClr val="tx1">
                  <a:lumMod val="85000"/>
                  <a:lumOff val="15000"/>
                </a:schemeClr>
              </a:solidFill>
              <a:latin typeface="思源等宽 L"/>
              <a:ea typeface="微软雅黑" panose="020B0503020204020204" charset="-122"/>
            </a:endParaRPr>
          </a:p>
        </p:txBody>
      </p:sp>
      <p:sp>
        <p:nvSpPr>
          <p:cNvPr id="14" name="矩形 13"/>
          <p:cNvSpPr/>
          <p:nvPr/>
        </p:nvSpPr>
        <p:spPr>
          <a:xfrm>
            <a:off x="6476439" y="1601922"/>
            <a:ext cx="4675844" cy="640720"/>
          </a:xfrm>
          <a:prstGeom prst="rect">
            <a:avLst/>
          </a:prstGeom>
        </p:spPr>
        <p:txBody>
          <a:bodyPr wrap="square">
            <a:spAutoFit/>
          </a:bodyPr>
          <a:lstStyle/>
          <a:p>
            <a:pPr>
              <a:lnSpc>
                <a:spcPct val="150000"/>
              </a:lnSpc>
            </a:pPr>
            <a:r>
              <a:rPr lang="en-US" altLang="zh-CN" sz="2400" b="1">
                <a:solidFill>
                  <a:schemeClr val="tx1">
                    <a:lumMod val="85000"/>
                    <a:lumOff val="15000"/>
                  </a:schemeClr>
                </a:solidFill>
                <a:latin typeface="思源等宽 L"/>
                <a:ea typeface="微软雅黑" panose="020B0503020204020204" charset="-122"/>
              </a:rPr>
              <a:t>经验匮乏</a:t>
            </a:r>
            <a:endParaRPr lang="en-US" altLang="zh-CN" sz="2400" b="1">
              <a:solidFill>
                <a:schemeClr val="tx1">
                  <a:lumMod val="85000"/>
                  <a:lumOff val="15000"/>
                </a:schemeClr>
              </a:solidFill>
              <a:latin typeface="思源等宽 L"/>
              <a:ea typeface="微软雅黑" panose="020B0503020204020204" charset="-122"/>
            </a:endParaRPr>
          </a:p>
        </p:txBody>
      </p:sp>
      <p:sp>
        <p:nvSpPr>
          <p:cNvPr id="15"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建设成果 &gt; 技术难题</a:t>
            </a:r>
            <a:endParaRPr lang="en-US" altLang="zh-CN" sz="2400" b="1" spc="300">
              <a:solidFill>
                <a:schemeClr val="tx1">
                  <a:lumMod val="75000"/>
                  <a:lumOff val="25000"/>
                </a:schemeClr>
              </a:solidFill>
              <a:cs typeface="+mn-ea"/>
              <a:sym typeface="+mn-lt"/>
            </a:endParaRPr>
          </a:p>
        </p:txBody>
      </p:sp>
      <p:sp>
        <p:nvSpPr>
          <p:cNvPr id="16" name="矩形 4"/>
          <p:cNvSpPr/>
          <p:nvPr/>
        </p:nvSpPr>
        <p:spPr>
          <a:xfrm>
            <a:off x="0" y="246743"/>
            <a:ext cx="551543" cy="679729"/>
          </a:xfrm>
          <a:prstGeom prst="rect">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5"/>
          <p:cNvSpPr/>
          <p:nvPr/>
        </p:nvSpPr>
        <p:spPr>
          <a:xfrm>
            <a:off x="646971" y="246743"/>
            <a:ext cx="216630" cy="679729"/>
          </a:xfrm>
          <a:prstGeom prst="rect">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rLst="">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rLst="">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rLst="">
                                      <p:cBhvr>
                                        <p:cTn id="13" dur="500"/>
                                        <p:tgtEl>
                                          <p:spTgt spid="12"/>
                                        </p:tgtEl>
                                      </p:cBhvr>
                                    </p:animEffect>
                                  </p:childTnLst>
                                </p:cTn>
                              </p:par>
                              <p:par>
                                <p:cTn id="14" presetID="22" presetClass="entr" presetSubtype="4" fill="hold" grpId="1"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rLst="">
                                      <p:cBhvr>
                                        <p:cTn id="16" dur="500"/>
                                        <p:tgtEl>
                                          <p:spTgt spid="13"/>
                                        </p:tgtEl>
                                      </p:cBhvr>
                                    </p:animEffect>
                                  </p:childTnLst>
                                </p:cTn>
                              </p:par>
                              <p:par>
                                <p:cTn id="17" presetID="22" presetClass="entr" presetSubtype="4" fill="hold" grpId="2"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rLs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1"/>
      <p:bldP spid="14" grpId="2"/>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8102791" y="1319678"/>
            <a:ext cx="2735540" cy="4825627"/>
          </a:xfrm>
          <a:prstGeom prst="rect">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Source Han Sans CN Normal" panose="020B0400000000000000" pitchFamily="34" charset="-128"/>
              <a:ea typeface="Source Han Sans CN Normal" panose="020B0400000000000000" pitchFamily="34" charset="-128"/>
            </a:endParaRPr>
          </a:p>
        </p:txBody>
      </p:sp>
      <p:pic>
        <p:nvPicPr>
          <p:cNvPr id="8" name="图片 7"/>
          <p:cNvPicPr/>
          <p:nvPr/>
        </p:nvPicPr>
        <p:blipFill>
          <a:blip r:embed="rId2"/>
          <a:srcRect/>
          <a:stretch>
            <a:fillRect/>
          </a:stretch>
        </p:blipFill>
        <p:spPr>
          <a:xfrm>
            <a:off x="6629400" y="1622611"/>
            <a:ext cx="2946400" cy="3962400"/>
          </a:xfrm>
          <a:prstGeom prst="rect">
            <a:avLst/>
          </a:prstGeom>
          <a:ln>
            <a:noFill/>
          </a:ln>
        </p:spPr>
      </p:pic>
      <p:sp>
        <p:nvSpPr>
          <p:cNvPr id="11" name="椭圆 10"/>
          <p:cNvSpPr/>
          <p:nvPr/>
        </p:nvSpPr>
        <p:spPr>
          <a:xfrm>
            <a:off x="6014668" y="5134538"/>
            <a:ext cx="900953" cy="900953"/>
          </a:xfrm>
          <a:prstGeom prst="ellipse">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Source Han Sans CN Normal" panose="020B0400000000000000" pitchFamily="34" charset="-128"/>
              <a:ea typeface="Source Han Sans CN Normal" panose="020B0400000000000000" pitchFamily="34" charset="-128"/>
            </a:endParaRPr>
          </a:p>
        </p:txBody>
      </p:sp>
      <p:sp>
        <p:nvSpPr>
          <p:cNvPr id="15" name="矩形 14"/>
          <p:cNvSpPr/>
          <p:nvPr/>
        </p:nvSpPr>
        <p:spPr>
          <a:xfrm>
            <a:off x="1213413" y="2466693"/>
            <a:ext cx="4268286" cy="2974772"/>
          </a:xfrm>
          <a:prstGeom prst="rect">
            <a:avLst/>
          </a:prstGeom>
        </p:spPr>
        <p:txBody>
          <a:bodyPr wrap="square">
            <a:spAutoFit/>
          </a:bodyPr>
          <a:lstStyle/>
          <a:p>
            <a:pPr>
              <a:lnSpc>
                <a:spcPct val="150000"/>
              </a:lnSpc>
            </a:pPr>
            <a:r>
              <a:rPr lang="en-US" altLang="zh-CN">
                <a:solidFill>
                  <a:schemeClr val="tx1">
                    <a:lumMod val="85000"/>
                    <a:lumOff val="15000"/>
                  </a:schemeClr>
                </a:solidFill>
                <a:latin typeface="思源等宽 L"/>
                <a:ea typeface="微软雅黑" panose="020B0503020204020204" charset="-122"/>
              </a:rPr>
              <a:t>港珠澳大桥主体工程深入外海，同时要面对复杂多变的海洋气候和海底地质条件，存在深水深槽、大径流、强回淤等不利因素。2015年，港珠澳大桥沉管隧道的安置对接经历多次无功而返；其中E15节沉管历经三次浮运两次返航156天完成安装</a:t>
            </a:r>
            <a:endParaRPr lang="en-US" altLang="zh-CN">
              <a:solidFill>
                <a:schemeClr val="tx1">
                  <a:lumMod val="85000"/>
                  <a:lumOff val="15000"/>
                </a:schemeClr>
              </a:solidFill>
              <a:latin typeface="思源等宽 L"/>
              <a:ea typeface="微软雅黑" panose="020B0503020204020204" charset="-122"/>
            </a:endParaRPr>
          </a:p>
        </p:txBody>
      </p:sp>
      <p:sp>
        <p:nvSpPr>
          <p:cNvPr id="16" name="矩形 15"/>
          <p:cNvSpPr/>
          <p:nvPr/>
        </p:nvSpPr>
        <p:spPr>
          <a:xfrm>
            <a:off x="1222377" y="1629186"/>
            <a:ext cx="4080247" cy="600635"/>
          </a:xfrm>
          <a:prstGeom prst="rect">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2000" b="1">
                <a:solidFill>
                  <a:schemeClr val="lt1"/>
                </a:solidFill>
                <a:latin typeface="思源等宽 L"/>
                <a:ea typeface="微软雅黑" panose="020B0503020204020204" charset="-122"/>
              </a:rPr>
              <a:t>深海环境</a:t>
            </a:r>
            <a:endParaRPr kumimoji="1" lang="en-US" altLang="zh-CN" sz="2000" b="1">
              <a:solidFill>
                <a:schemeClr val="lt1"/>
              </a:solidFill>
              <a:latin typeface="思源等宽 L"/>
              <a:ea typeface="微软雅黑" panose="020B0503020204020204" charset="-122"/>
            </a:endParaRPr>
          </a:p>
        </p:txBody>
      </p:sp>
      <p:pic>
        <p:nvPicPr>
          <p:cNvPr id="17" name="图形 16" descr="钥匙"/>
          <p:cNvPicPr/>
          <p:nvPr/>
        </p:nvPicPr>
        <p:blipFill>
          <a:blip r:embed="rId3"/>
          <a:srcRect/>
          <a:stretch>
            <a:fillRect/>
          </a:stretch>
        </p:blipFill>
        <p:spPr>
          <a:xfrm>
            <a:off x="6096003" y="5256683"/>
            <a:ext cx="656663" cy="656663"/>
          </a:xfrm>
          <a:prstGeom prst="rect">
            <a:avLst/>
          </a:prstGeom>
          <a:ln>
            <a:noFill/>
          </a:ln>
        </p:spPr>
      </p:pic>
      <p:sp>
        <p:nvSpPr>
          <p:cNvPr id="18"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建设成果 &gt; 技术难题</a:t>
            </a:r>
            <a:endParaRPr lang="en-US" altLang="zh-CN" sz="2400" b="1" spc="300">
              <a:solidFill>
                <a:schemeClr val="tx1">
                  <a:lumMod val="75000"/>
                  <a:lumOff val="25000"/>
                </a:schemeClr>
              </a:solidFill>
              <a:cs typeface="+mn-ea"/>
              <a:sym typeface="+mn-lt"/>
            </a:endParaRPr>
          </a:p>
        </p:txBody>
      </p:sp>
      <p:sp>
        <p:nvSpPr>
          <p:cNvPr id="19" name="矩形 4"/>
          <p:cNvSpPr/>
          <p:nvPr/>
        </p:nvSpPr>
        <p:spPr>
          <a:xfrm>
            <a:off x="0" y="246743"/>
            <a:ext cx="551543" cy="679729"/>
          </a:xfrm>
          <a:prstGeom prst="rect">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5"/>
          <p:cNvSpPr/>
          <p:nvPr/>
        </p:nvSpPr>
        <p:spPr>
          <a:xfrm>
            <a:off x="646971" y="246743"/>
            <a:ext cx="216630" cy="679729"/>
          </a:xfrm>
          <a:prstGeom prst="rect">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rLst="">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rLst="">
                                      <p:cBhvr>
                                        <p:cTn id="10" dur="500"/>
                                        <p:tgtEl>
                                          <p:spTgt spid="8"/>
                                        </p:tgtEl>
                                      </p:cBhvr>
                                    </p:animEffect>
                                  </p:childTnLst>
                                </p:cTn>
                              </p:par>
                              <p:par>
                                <p:cTn id="11" presetID="22" presetClass="entr" presetSubtype="4" fill="hold" grpId="1"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rLst="">
                                      <p:cBhvr>
                                        <p:cTn id="13" dur="500"/>
                                        <p:tgtEl>
                                          <p:spTgt spid="11"/>
                                        </p:tgtEl>
                                      </p:cBhvr>
                                    </p:animEffect>
                                  </p:childTnLst>
                                </p:cTn>
                              </p:par>
                              <p:par>
                                <p:cTn id="14" presetID="22" presetClass="entr" presetSubtype="4" fill="hold" grpId="2"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rLst="">
                                      <p:cBhvr>
                                        <p:cTn id="16" dur="500"/>
                                        <p:tgtEl>
                                          <p:spTgt spid="15"/>
                                        </p:tgtEl>
                                      </p:cBhvr>
                                    </p:animEffect>
                                  </p:childTnLst>
                                </p:cTn>
                              </p:par>
                              <p:par>
                                <p:cTn id="17" presetID="22" presetClass="entr" presetSubtype="4" fill="hold" grpId="3"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rLst="">
                                      <p:cBhvr>
                                        <p:cTn id="19" dur="500"/>
                                        <p:tgtEl>
                                          <p:spTgt spid="16"/>
                                        </p:tgtEl>
                                      </p:cBhvr>
                                    </p:animEffect>
                                  </p:childTnLst>
                                </p:cTn>
                              </p:par>
                              <p:par>
                                <p:cTn id="20" presetID="22" presetClass="entr" presetSubtype="4"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rLs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1" animBg="1"/>
      <p:bldP spid="15" grpId="2"/>
      <p:bldP spid="16" grpId="3"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930233" y="1986190"/>
            <a:ext cx="10331533" cy="3975339"/>
          </a:xfrm>
          <a:prstGeom prst="rect">
            <a:avLst/>
          </a:prstGeom>
          <a:solidFill>
            <a:schemeClr val="bg1">
              <a:lumMod val="9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7"/>
          <p:cNvSpPr txBox="1"/>
          <p:nvPr/>
        </p:nvSpPr>
        <p:spPr>
          <a:xfrm>
            <a:off x="1386711" y="2392240"/>
            <a:ext cx="9678008" cy="2562881"/>
          </a:xfrm>
          <a:prstGeom prst="rect">
            <a:avLst/>
          </a:prstGeom>
          <a:noFill/>
        </p:spPr>
        <p:txBody>
          <a:bodyPr wrap="square" rtlCol="0">
            <a:spAutoFit/>
          </a:bodyPr>
          <a:lstStyle/>
          <a:p>
            <a:pPr algn="just">
              <a:lnSpc>
                <a:spcPct val="150000"/>
              </a:lnSpc>
            </a:pPr>
            <a:r>
              <a:rPr lang="en-US" altLang="zh-CN" spc="300">
                <a:solidFill>
                  <a:schemeClr val="tx1">
                    <a:lumMod val="75000"/>
                    <a:lumOff val="25000"/>
                  </a:schemeClr>
                </a:solidFill>
                <a:latin typeface="思源等宽 L"/>
                <a:ea typeface="微软雅黑" panose="020B0503020204020204" charset="-122"/>
                <a:cs typeface="+mn-ea"/>
                <a:sym typeface="+mn-lt"/>
              </a:rPr>
              <a:t>港珠澳大桥穿越珠江口中华白海豚国家级自然保护区核心区约9千米、缓冲区约5.5千米，共涉及保护区海域面积约29平方千米。为实现海豚不迁移、零伤亡目标，建设单位对大桥的设计和施工方案进行多次调整，如将桥墩数量由原来的318个减少至224个；尽量避免4至8月份白海豚繁殖高峰期进行大规模疏浚、开挖等容易产生大量悬浮物的作业活动；调整桥位主线与海流流向的夹角，减少疏浚物开挖倾倒量，降低工程对海洋水文动力和生物资源的不利影响等</a:t>
            </a:r>
            <a:endParaRPr lang="en-US" altLang="zh-CN" spc="300">
              <a:solidFill>
                <a:schemeClr val="tx1">
                  <a:lumMod val="75000"/>
                  <a:lumOff val="25000"/>
                </a:schemeClr>
              </a:solidFill>
              <a:latin typeface="思源等宽 L"/>
              <a:ea typeface="微软雅黑" panose="020B0503020204020204" charset="-122"/>
              <a:cs typeface="+mn-ea"/>
              <a:sym typeface="+mn-lt"/>
            </a:endParaRPr>
          </a:p>
        </p:txBody>
      </p:sp>
      <p:sp>
        <p:nvSpPr>
          <p:cNvPr id="7" name="圆角矩形 32"/>
          <p:cNvSpPr/>
          <p:nvPr/>
        </p:nvSpPr>
        <p:spPr>
          <a:xfrm>
            <a:off x="2062503" y="1595328"/>
            <a:ext cx="8066993" cy="650206"/>
          </a:xfrm>
          <a:prstGeom prst="roundRect">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思源等宽 L"/>
                <a:ea typeface="微软雅黑" panose="020B0503020204020204" charset="-122"/>
              </a:rPr>
              <a:t>生态保护</a:t>
            </a:r>
            <a:endParaRPr lang="en-US" altLang="zh-CN" sz="2400" b="1">
              <a:latin typeface="思源等宽 L"/>
              <a:ea typeface="微软雅黑" panose="020B0503020204020204" charset="-122"/>
            </a:endParaRPr>
          </a:p>
        </p:txBody>
      </p:sp>
      <p:sp>
        <p:nvSpPr>
          <p:cNvPr id="8"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建设成果 &gt; 技术难题</a:t>
            </a:r>
            <a:endParaRPr lang="en-US" altLang="zh-CN" sz="2400" b="1" spc="300">
              <a:solidFill>
                <a:schemeClr val="tx1">
                  <a:lumMod val="75000"/>
                  <a:lumOff val="25000"/>
                </a:schemeClr>
              </a:solidFill>
              <a:cs typeface="+mn-ea"/>
              <a:sym typeface="+mn-lt"/>
            </a:endParaRPr>
          </a:p>
        </p:txBody>
      </p:sp>
      <p:sp>
        <p:nvSpPr>
          <p:cNvPr id="9" name="矩形 4"/>
          <p:cNvSpPr/>
          <p:nvPr/>
        </p:nvSpPr>
        <p:spPr>
          <a:xfrm>
            <a:off x="0" y="246743"/>
            <a:ext cx="551543" cy="679729"/>
          </a:xfrm>
          <a:prstGeom prst="rect">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5"/>
          <p:cNvSpPr/>
          <p:nvPr/>
        </p:nvSpPr>
        <p:spPr>
          <a:xfrm>
            <a:off x="646971" y="246743"/>
            <a:ext cx="216630" cy="679729"/>
          </a:xfrm>
          <a:prstGeom prst="rect">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2"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rLst="">
                                      <p:cBhvr>
                                        <p:cTn id="7" dur="500"/>
                                        <p:tgtEl>
                                          <p:spTgt spid="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rLst="">
                                      <p:cBhvr>
                                        <p:cTn id="11" dur="750"/>
                                        <p:tgtEl>
                                          <p:spTgt spid="5"/>
                                        </p:tgtEl>
                                      </p:cBhvr>
                                    </p:animEffect>
                                  </p:childTnLst>
                                </p:cTn>
                              </p:par>
                            </p:childTnLst>
                          </p:cTn>
                        </p:par>
                        <p:par>
                          <p:cTn id="12" fill="hold">
                            <p:stCondLst>
                              <p:cond delay="1500"/>
                            </p:stCondLst>
                            <p:childTnLst>
                              <p:par>
                                <p:cTn id="13" presetID="41" presetClass="entr" presetSubtype="0" fill="hold" grpId="1"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6"/>
                                        </p:tgtEl>
                                        <p:attrNameLst>
                                          <p:attrName>ppt_y</p:attrName>
                                        </p:attrNameLst>
                                      </p:cBhvr>
                                      <p:tavLst>
                                        <p:tav tm="0">
                                          <p:val>
                                            <p:strVal val="#ppt_y"/>
                                          </p:val>
                                        </p:tav>
                                        <p:tav tm="100000">
                                          <p:val>
                                            <p:strVal val="#ppt_y"/>
                                          </p:val>
                                        </p:tav>
                                      </p:tavLst>
                                    </p:anim>
                                    <p:anim calcmode="lin" valueType="num">
                                      <p:cBhvr>
                                        <p:cTn id="17"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rLst="">
                                      <p:cBhvr>
                                        <p:cTn id="19" dur="25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1"/>
      <p:bldP spid="7"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793456" y="1429305"/>
            <a:ext cx="5302544" cy="2972064"/>
          </a:xfrm>
          <a:prstGeom prst="rect">
            <a:avLst/>
          </a:prstGeom>
          <a:ln>
            <a:noFill/>
          </a:ln>
        </p:spPr>
      </p:pic>
      <p:grpSp>
        <p:nvGrpSpPr>
          <p:cNvPr id="13" name="Docer搜索：半想象现实   http://chn.docer.com/works/?userid=199927538"/>
          <p:cNvGrpSpPr/>
          <p:nvPr/>
        </p:nvGrpSpPr>
        <p:grpSpPr>
          <a:xfrm>
            <a:off x="4650699" y="3251616"/>
            <a:ext cx="6864117" cy="2880000"/>
            <a:chOff x="5608389" y="2405976"/>
            <a:chExt cx="5872445" cy="2880000"/>
          </a:xfrm>
        </p:grpSpPr>
        <p:sp>
          <p:nvSpPr>
            <p:cNvPr id="16" name="矩形 15"/>
            <p:cNvSpPr/>
            <p:nvPr/>
          </p:nvSpPr>
          <p:spPr>
            <a:xfrm>
              <a:off x="5608389" y="2405976"/>
              <a:ext cx="5872445" cy="2880000"/>
            </a:xfrm>
            <a:prstGeom prst="rect">
              <a:avLst/>
            </a:prstGeom>
            <a:solidFill>
              <a:srgbClr val="256D93">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7" name="文本框 16"/>
            <p:cNvSpPr txBox="1"/>
            <p:nvPr/>
          </p:nvSpPr>
          <p:spPr>
            <a:xfrm>
              <a:off x="5918792" y="2502973"/>
              <a:ext cx="5308307" cy="2562881"/>
            </a:xfrm>
            <a:prstGeom prst="rect">
              <a:avLst/>
            </a:prstGeom>
            <a:noFill/>
          </p:spPr>
          <p:txBody>
            <a:bodyPr wrap="square" rtlCol="0" anchor="ctr">
              <a:spAutoFit/>
            </a:bodyPr>
            <a:lstStyle/>
            <a:p>
              <a:pPr algn="just">
                <a:lnSpc>
                  <a:spcPct val="150000"/>
                </a:lnSpc>
              </a:pPr>
              <a:r>
                <a:rPr lang="en-US" altLang="zh-CN" b="1">
                  <a:solidFill>
                    <a:prstClr val="white"/>
                  </a:solidFill>
                  <a:latin typeface="华文细黑" panose="02010600040101010101" charset="-122"/>
                  <a:ea typeface="华文细黑" panose="02010600040101010101" charset="-122"/>
                  <a:sym typeface="+mn-ea"/>
                </a:rPr>
                <a:t>2018年6月，据广东省海洋与渔业厅发布的《2017年广东省海洋环境状况公报》显示，2017年珠江口中华白海豚国家级自然保护区管理局目击中华白海豚380群次，共2180头次；据2017年最新数据显示，珠江口水域栖息的中华白海豚在数据库新增234头，累计已识别海豚2367头；关于保护白海豚的花费达3.4亿元人民币</a:t>
              </a:r>
              <a:endParaRPr lang="en-US" altLang="zh-CN" b="1">
                <a:solidFill>
                  <a:prstClr val="white"/>
                </a:solidFill>
                <a:latin typeface="华文细黑" panose="02010600040101010101" charset="-122"/>
                <a:ea typeface="华文细黑" panose="02010600040101010101" charset="-122"/>
                <a:sym typeface="+mn-ea"/>
              </a:endParaRPr>
            </a:p>
          </p:txBody>
        </p:sp>
      </p:grpSp>
      <p:sp>
        <p:nvSpPr>
          <p:cNvPr id="18" name="Docer搜索：半想象现实   http://chn.docer.com/works/?userid=199927538"/>
          <p:cNvSpPr/>
          <p:nvPr/>
        </p:nvSpPr>
        <p:spPr>
          <a:xfrm>
            <a:off x="3510485" y="5156640"/>
            <a:ext cx="696035" cy="696035"/>
          </a:xfrm>
          <a:prstGeom prst="rect">
            <a:avLst/>
          </a:prstGeom>
          <a:noFill/>
          <a:ln>
            <a:solidFill>
              <a:srgbClr val="4641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华文黑体" charset="-122"/>
              <a:ea typeface="华文黑体" charset="-122"/>
              <a:cs typeface="华文黑体" charset="-122"/>
              <a:sym typeface="+mn-lt"/>
            </a:endParaRPr>
          </a:p>
        </p:txBody>
      </p:sp>
      <p:sp>
        <p:nvSpPr>
          <p:cNvPr id="19" name="Docer搜索：半想象现实   http://chn.docer.com/works/?userid=199927538"/>
          <p:cNvSpPr/>
          <p:nvPr/>
        </p:nvSpPr>
        <p:spPr>
          <a:xfrm>
            <a:off x="3975879" y="5622034"/>
            <a:ext cx="383041" cy="383041"/>
          </a:xfrm>
          <a:prstGeom prst="rect">
            <a:avLst/>
          </a:prstGeom>
          <a:noFill/>
          <a:ln>
            <a:solidFill>
              <a:srgbClr val="4641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华文黑体" charset="-122"/>
              <a:ea typeface="华文黑体" charset="-122"/>
              <a:cs typeface="华文黑体" charset="-122"/>
              <a:sym typeface="+mn-lt"/>
            </a:endParaRPr>
          </a:p>
        </p:txBody>
      </p:sp>
      <p:sp>
        <p:nvSpPr>
          <p:cNvPr id="20"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建设成果 &gt; 技术难题</a:t>
            </a:r>
            <a:endParaRPr lang="en-US" altLang="zh-CN" sz="2400" b="1" spc="300">
              <a:solidFill>
                <a:schemeClr val="tx1">
                  <a:lumMod val="75000"/>
                  <a:lumOff val="25000"/>
                </a:schemeClr>
              </a:solidFill>
              <a:cs typeface="+mn-ea"/>
              <a:sym typeface="+mn-lt"/>
            </a:endParaRPr>
          </a:p>
        </p:txBody>
      </p:sp>
      <p:sp>
        <p:nvSpPr>
          <p:cNvPr id="21" name="矩形 4"/>
          <p:cNvSpPr/>
          <p:nvPr/>
        </p:nvSpPr>
        <p:spPr>
          <a:xfrm>
            <a:off x="0" y="246743"/>
            <a:ext cx="551543" cy="679729"/>
          </a:xfrm>
          <a:prstGeom prst="rect">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5"/>
          <p:cNvSpPr/>
          <p:nvPr/>
        </p:nvSpPr>
        <p:spPr>
          <a:xfrm>
            <a:off x="646971" y="246743"/>
            <a:ext cx="216630" cy="679729"/>
          </a:xfrm>
          <a:prstGeom prst="rect">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18" name="图片 17"/>
          <p:cNvPicPr/>
          <p:nvPr/>
        </p:nvPicPr>
        <p:blipFill>
          <a:blip r:embed="rId2"/>
          <a:srcRect/>
          <a:stretch>
            <a:fillRect/>
          </a:stretch>
        </p:blipFill>
        <p:spPr>
          <a:xfrm>
            <a:off x="0" y="0"/>
            <a:ext cx="5010150" cy="6858000"/>
          </a:xfrm>
          <a:prstGeom prst="rect">
            <a:avLst/>
          </a:prstGeom>
        </p:spPr>
      </p:pic>
      <p:sp>
        <p:nvSpPr>
          <p:cNvPr id="2" name="矩形 1"/>
          <p:cNvSpPr/>
          <p:nvPr/>
        </p:nvSpPr>
        <p:spPr>
          <a:xfrm>
            <a:off x="0" y="0"/>
            <a:ext cx="5010150" cy="6858000"/>
          </a:xfrm>
          <a:prstGeom prst="rect">
            <a:avLst/>
          </a:prstGeom>
          <a:solidFill>
            <a:srgbClr val="000000">
              <a:alpha val="2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9" name="PA_只为设计_矩形 10"/>
          <p:cNvSpPr/>
          <p:nvPr>
            <p:custDataLst>
              <p:tags r:id="rId3"/>
            </p:custDataLst>
          </p:nvPr>
        </p:nvSpPr>
        <p:spPr>
          <a:xfrm flipH="1">
            <a:off x="1524000" y="1279525"/>
            <a:ext cx="4604084" cy="4389438"/>
          </a:xfrm>
          <a:prstGeom prst="rect">
            <a:avLst/>
          </a:prstGeom>
          <a:solidFill>
            <a:srgbClr val="256D93">
              <a:alpha val="75686"/>
            </a:srgb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90000"/>
              </a:lnSpc>
              <a:spcBef>
                <a:spcPct val="0"/>
              </a:spcBef>
              <a:spcAft>
                <a:spcPct val="0"/>
              </a:spcAft>
              <a:buClrTx/>
              <a:buSzTx/>
              <a:buFontTx/>
              <a:buNone/>
              <a:defRPr/>
            </a:pPr>
            <a:endParaRPr kumimoji="0" lang="zh-CN" altLang="zh-CN" sz="16600"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charset="-122"/>
              <a:sym typeface="宋体" panose="02010600030101010101" pitchFamily="2" charset="-122"/>
            </a:endParaRPr>
          </a:p>
        </p:txBody>
      </p:sp>
      <p:sp>
        <p:nvSpPr>
          <p:cNvPr id="20" name="文本框 19"/>
          <p:cNvSpPr txBox="1"/>
          <p:nvPr/>
        </p:nvSpPr>
        <p:spPr>
          <a:xfrm>
            <a:off x="3469045" y="1700808"/>
            <a:ext cx="1133644" cy="769441"/>
          </a:xfrm>
          <a:prstGeom prst="rect">
            <a:avLst/>
          </a:prstGeom>
          <a:noFill/>
        </p:spPr>
        <p:txBody>
          <a:bodyPr wrap="none" rtlCol="0">
            <a:spAutoFit/>
          </a:bodyPr>
          <a:lstStyle/>
          <a:p>
            <a:pPr fontAlgn="base">
              <a:spcBef>
                <a:spcPct val="0"/>
              </a:spcBef>
              <a:spcAft>
                <a:spcPct val="0"/>
              </a:spcAft>
              <a:buFont typeface="Arial" panose="020B0604020202020204" pitchFamily="34" charset="0"/>
              <a:buNone/>
            </a:pPr>
            <a:r>
              <a:rPr lang="en-US" altLang="zh-CN" sz="4400" kern="0">
                <a:solidFill>
                  <a:srgbClr val="FFFFFF"/>
                </a:solidFill>
                <a:latin typeface="Calibri" panose="020F0502020204030204" pitchFamily="34" charset="0"/>
                <a:ea typeface="微软雅黑" panose="020B0503020204020204" charset="-122"/>
                <a:sym typeface="宋体" panose="02010600030101010101" pitchFamily="2" charset="-122"/>
              </a:rPr>
              <a:t>Part</a:t>
            </a:r>
            <a:endParaRPr lang="en-US" altLang="zh-CN" sz="4400" kern="0">
              <a:solidFill>
                <a:srgbClr val="FFFFFF"/>
              </a:solidFill>
              <a:latin typeface="Calibri" panose="020F0502020204030204" pitchFamily="34" charset="0"/>
              <a:ea typeface="微软雅黑" panose="020B0503020204020204" charset="-122"/>
              <a:sym typeface="宋体" panose="02010600030101010101" pitchFamily="2" charset="-122"/>
            </a:endParaRPr>
          </a:p>
        </p:txBody>
      </p:sp>
      <p:sp>
        <p:nvSpPr>
          <p:cNvPr id="21" name="文本框 19"/>
          <p:cNvSpPr txBox="1"/>
          <p:nvPr>
            <p:custDataLst>
              <p:tags r:id="rId4"/>
            </p:custDataLst>
          </p:nvPr>
        </p:nvSpPr>
        <p:spPr>
          <a:xfrm>
            <a:off x="6359176" y="2805022"/>
            <a:ext cx="5090269" cy="94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defRPr/>
            </a:pPr>
            <a:r>
              <a:rPr lang="en-US" altLang="zh-CN" sz="5400" b="1">
                <a:solidFill>
                  <a:srgbClr val="3F3F3F"/>
                </a:solidFill>
                <a:latin typeface="思源等宽 L"/>
                <a:ea typeface="微软雅黑" panose="020B0503020204020204" charset="-122"/>
              </a:rPr>
              <a:t>文化特色</a:t>
            </a:r>
            <a:endParaRPr lang="en-US" altLang="zh-CN" sz="5400" b="1">
              <a:solidFill>
                <a:srgbClr val="3F3F3F"/>
              </a:solidFill>
              <a:latin typeface="思源等宽 L"/>
              <a:ea typeface="微软雅黑" panose="020B0503020204020204" charset="-122"/>
            </a:endParaRPr>
          </a:p>
        </p:txBody>
      </p:sp>
      <p:sp>
        <p:nvSpPr>
          <p:cNvPr id="26" name="文本框 25"/>
          <p:cNvSpPr txBox="1"/>
          <p:nvPr/>
        </p:nvSpPr>
        <p:spPr>
          <a:xfrm>
            <a:off x="2230630" y="2237747"/>
            <a:ext cx="3167706" cy="3051048"/>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16600" kern="0">
                <a:solidFill>
                  <a:srgbClr val="FFFFFF"/>
                </a:solidFill>
                <a:latin typeface="Impact" panose="020B0806030902050204" pitchFamily="34" charset="0"/>
                <a:ea typeface="微软雅黑" panose="020B0503020204020204" charset="-122"/>
                <a:sym typeface="宋体" panose="02010600030101010101" pitchFamily="2" charset="-122"/>
              </a:rPr>
              <a:t>4</a:t>
            </a:r>
            <a:endParaRPr lang="en-US" altLang="zh-CN" sz="16600" kern="0">
              <a:solidFill>
                <a:srgbClr val="FFFFFF"/>
              </a:solidFill>
              <a:latin typeface="Impact" panose="020B0806030902050204" pitchFamily="34" charset="0"/>
              <a:ea typeface="微软雅黑" panose="020B0503020204020204" charset="-122"/>
              <a:sym typeface="宋体" panose="02010600030101010101" pitchFamily="2" charset="-122"/>
            </a:endParaRPr>
          </a:p>
          <a:p>
            <a:pPr fontAlgn="base">
              <a:spcBef>
                <a:spcPct val="0"/>
              </a:spcBef>
              <a:spcAft>
                <a:spcPct val="0"/>
              </a:spcAft>
              <a:buFont typeface="Arial" panose="020B0604020202020204" pitchFamily="34" charset="0"/>
              <a:buNone/>
            </a:pPr>
            <a:endParaRPr lang="zh-CN" altLang="en-US" sz="2800">
              <a:solidFill>
                <a:srgbClr val="3F3F3F"/>
              </a:solidFill>
              <a:latin typeface="Arial" panose="020B0604020202020204" pitchFamily="34" charset="0"/>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accel="50000" decel="50000" fill="hold" grpId="0" nodeType="afterEffect">
                                  <p:stCondLst>
                                    <p:cond delay="0"/>
                                  </p:stCondLst>
                                  <p:childTnLst>
                                    <p:set>
                                      <p:cBhvr>
                                        <p:cTn id="6" dur="1000" fill="hold">
                                          <p:stCondLst>
                                            <p:cond delay="0"/>
                                          </p:stCondLst>
                                        </p:cTn>
                                        <p:tgtEl>
                                          <p:spTgt spid="19"/>
                                        </p:tgtEl>
                                        <p:attrNameLst>
                                          <p:attrName>style.visibility</p:attrName>
                                        </p:attrNameLst>
                                      </p:cBhvr>
                                      <p:to>
                                        <p:strVal val="visible"/>
                                      </p:to>
                                    </p:set>
                                    <p:animScale>
                                      <p:cBhvr>
                                        <p:cTn id="7" dur="1000" fill="hold">
                                          <p:stCondLst>
                                            <p:cond delay="0"/>
                                          </p:stCondLst>
                                        </p:cTn>
                                        <p:tgtEl>
                                          <p:spTgt spid="19"/>
                                        </p:tgtEl>
                                      </p:cBhvr>
                                      <p:from x="1000" y="1000"/>
                                      <p:to x="100000" y="100000"/>
                                    </p:animScale>
                                    <p:anim calcmode="lin" valueType="num">
                                      <p:cBhvr>
                                        <p:cTn id="8" dur="1000" fill="hold">
                                          <p:stCondLst>
                                            <p:cond delay="0"/>
                                          </p:stCondLst>
                                        </p:cTn>
                                        <p:tgtEl>
                                          <p:spTgt spid="19"/>
                                        </p:tgtEl>
                                        <p:attrNameLst>
                                          <p:attrName>ppt_x</p:attrName>
                                        </p:attrNameLst>
                                      </p:cBhvr>
                                      <p:tavLst>
                                        <p:tav tm="0" fmla="#ppt_x+sin(2*$*pi)/10">
                                          <p:val>
                                            <p:fltVal val="0"/>
                                          </p:val>
                                        </p:tav>
                                        <p:tav tm="100000">
                                          <p:val>
                                            <p:fltVal val="1"/>
                                          </p:val>
                                        </p:tav>
                                      </p:tavLst>
                                    </p:anim>
                                    <p:anim calcmode="lin" valueType="num">
                                      <p:cBhvr>
                                        <p:cTn id="9" dur="1000" fill="hold">
                                          <p:stCondLst>
                                            <p:cond delay="0"/>
                                          </p:stCondLst>
                                        </p:cTn>
                                        <p:tgtEl>
                                          <p:spTgt spid="19"/>
                                        </p:tgtEl>
                                        <p:attrNameLst>
                                          <p:attrName>ppt_y</p:attrName>
                                        </p:attrNameLst>
                                      </p:cBhvr>
                                      <p:tavLst>
                                        <p:tav tm="0">
                                          <p:val>
                                            <p:strVal val="#ppt_y"/>
                                          </p:val>
                                        </p:tav>
                                        <p:tav tm="4000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6096000" y="1652015"/>
            <a:ext cx="4826000" cy="4063999"/>
          </a:xfrm>
          <a:prstGeom prst="rect">
            <a:avLst/>
          </a:prstGeom>
          <a:ln>
            <a:noFill/>
          </a:ln>
        </p:spPr>
      </p:pic>
      <p:sp>
        <p:nvSpPr>
          <p:cNvPr id="10" name="New shape"/>
          <p:cNvSpPr/>
          <p:nvPr/>
        </p:nvSpPr>
        <p:spPr>
          <a:xfrm>
            <a:off x="863601" y="1555743"/>
            <a:ext cx="4947919" cy="4012702"/>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wrap="square" rtlCol="0" anchor="ctr">
            <a:spAutoFit/>
          </a:bodyPr>
          <a:lstStyle/>
          <a:p>
            <a:pPr>
              <a:lnSpc>
                <a:spcPct val="150000"/>
              </a:lnSpc>
            </a:pPr>
            <a:r>
              <a:rPr lang="en-US" altLang="zh-CN" sz="2800" b="1" dirty="0" err="1">
                <a:solidFill>
                  <a:schemeClr val="tx1">
                    <a:lumMod val="95000"/>
                    <a:lumOff val="5000"/>
                  </a:schemeClr>
                </a:solidFill>
                <a:latin typeface="思源等宽 L"/>
              </a:rPr>
              <a:t>货币</a:t>
            </a:r>
            <a:endParaRPr lang="en-US" altLang="zh-CN" sz="2800" b="1" dirty="0">
              <a:solidFill>
                <a:schemeClr val="tx1">
                  <a:lumMod val="95000"/>
                  <a:lumOff val="5000"/>
                </a:schemeClr>
              </a:solidFill>
              <a:latin typeface="思源等宽 L"/>
            </a:endParaRPr>
          </a:p>
          <a:p>
            <a:pPr indent="0" algn="l">
              <a:lnSpc>
                <a:spcPct val="150000"/>
              </a:lnSpc>
            </a:pPr>
            <a:r>
              <a:rPr lang="en-US" dirty="0">
                <a:solidFill>
                  <a:srgbClr val="000000"/>
                </a:solidFill>
                <a:latin typeface="思源等宽 L"/>
              </a:rPr>
              <a:t>2018年10月24日，中国人民银行发行港珠澳大桥通车银质纪念币1枚
</a:t>
            </a:r>
            <a:r>
              <a:rPr lang="en-US" dirty="0" err="1">
                <a:solidFill>
                  <a:srgbClr val="000000"/>
                </a:solidFill>
                <a:latin typeface="思源等宽 L"/>
              </a:rPr>
              <a:t>该银质纪念币正面图案为中华人民共和国国徽，并刊国名、年号</a:t>
            </a:r>
            <a:r>
              <a:rPr lang="en-US" dirty="0">
                <a:solidFill>
                  <a:srgbClr val="000000"/>
                </a:solidFill>
                <a:latin typeface="思源等宽 L"/>
              </a:rPr>
              <a:t>
背面图案为港珠澳大桥主体工程青州航道桥主塔、江海直达船航道桥、人工岛建筑造型及紫荆花、三角梅、莲花等元素组合设计，并刊“港珠澳大桥通车纪念”中、英文字样及面额</a:t>
            </a:r>
            <a:endParaRPr lang="en-US" dirty="0">
              <a:solidFill>
                <a:srgbClr val="000000"/>
              </a:solidFill>
              <a:latin typeface="思源等宽 L"/>
            </a:endParaRPr>
          </a:p>
        </p:txBody>
      </p:sp>
      <p:sp>
        <p:nvSpPr>
          <p:cNvPr id="11"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文化特色</a:t>
            </a:r>
            <a:endParaRPr lang="en-US" altLang="zh-CN" sz="2400" b="1" spc="300">
              <a:solidFill>
                <a:schemeClr val="tx1">
                  <a:lumMod val="75000"/>
                  <a:lumOff val="25000"/>
                </a:schemeClr>
              </a:solidFill>
              <a:cs typeface="+mn-ea"/>
              <a:sym typeface="+mn-lt"/>
            </a:endParaRPr>
          </a:p>
        </p:txBody>
      </p:sp>
      <p:sp>
        <p:nvSpPr>
          <p:cNvPr id="12" name="矩形 4"/>
          <p:cNvSpPr/>
          <p:nvPr/>
        </p:nvSpPr>
        <p:spPr>
          <a:xfrm>
            <a:off x="0" y="246743"/>
            <a:ext cx="551543" cy="679729"/>
          </a:xfrm>
          <a:prstGeom prst="rect">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5"/>
          <p:cNvSpPr/>
          <p:nvPr/>
        </p:nvSpPr>
        <p:spPr>
          <a:xfrm>
            <a:off x="646971" y="246743"/>
            <a:ext cx="216630" cy="679729"/>
          </a:xfrm>
          <a:prstGeom prst="rect">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7532370" y="1297470"/>
            <a:ext cx="3243686" cy="4604601"/>
          </a:xfrm>
          <a:prstGeom prst="rect">
            <a:avLst/>
          </a:prstGeom>
          <a:ln>
            <a:noFill/>
          </a:ln>
        </p:spPr>
      </p:pic>
      <p:sp>
        <p:nvSpPr>
          <p:cNvPr id="8" name="Rectangle 3"/>
          <p:cNvSpPr/>
          <p:nvPr/>
        </p:nvSpPr>
        <p:spPr>
          <a:xfrm>
            <a:off x="1104572" y="1564982"/>
            <a:ext cx="6003877" cy="4069576"/>
          </a:xfrm>
          <a:prstGeom prst="rect">
            <a:avLst/>
          </a:prstGeom>
          <a:noFill/>
          <a:ln w="9525">
            <a:noFill/>
          </a:ln>
        </p:spPr>
        <p:txBody>
          <a:bodyPr vert="horz" wrap="square" lIns="91440" tIns="45720" rIns="91440" bIns="45720"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altLang="zh-CN" b="1" dirty="0" err="1">
                <a:latin typeface="思源等宽 L"/>
                <a:ea typeface="微软雅黑" panose="020B0503020204020204" charset="-122"/>
                <a:cs typeface="阿里巴巴普惠体 L" panose="00020600040101010101" pitchFamily="18" charset="-122"/>
              </a:rPr>
              <a:t>邮票</a:t>
            </a:r>
            <a:endParaRPr lang="en-US" altLang="zh-CN" b="1" dirty="0">
              <a:latin typeface="思源等宽 L"/>
              <a:ea typeface="微软雅黑" panose="020B0503020204020204" charset="-122"/>
              <a:cs typeface="阿里巴巴普惠体 L" panose="00020600040101010101" pitchFamily="18" charset="-122"/>
            </a:endParaRPr>
          </a:p>
          <a:p>
            <a:pPr marL="0" indent="0">
              <a:lnSpc>
                <a:spcPct val="150000"/>
              </a:lnSpc>
              <a:buNone/>
            </a:pPr>
            <a:r>
              <a:rPr lang="en-US" altLang="zh-CN" sz="2000" dirty="0">
                <a:latin typeface="思源等宽 L"/>
                <a:ea typeface="微软雅黑" panose="020B0503020204020204" charset="-122"/>
                <a:cs typeface="阿里巴巴普惠体 L" panose="00020600040101010101" pitchFamily="18" charset="-122"/>
              </a:rPr>
              <a:t>2018年10月23日，香港邮政发售了“港珠澳大桥”特别邮票的正式首日封，每个售价1.3港元，包括一套四枚邮票及一张邮票小型张，邮票以港珠澳大桥中英文名称为设计重点分别印上代表香港的“H”和“港”字、代表珠海的“Z”和“珠”字、代表澳门的“M”和“澳”字和表达“大桥”之意的“B”和“桥”字</a:t>
            </a:r>
            <a:endParaRPr lang="en-US" altLang="zh-CN" sz="2000" dirty="0">
              <a:latin typeface="思源等宽 L"/>
              <a:ea typeface="微软雅黑" panose="020B0503020204020204" charset="-122"/>
              <a:cs typeface="阿里巴巴普惠体 L" panose="00020600040101010101" pitchFamily="18" charset="-122"/>
            </a:endParaRPr>
          </a:p>
        </p:txBody>
      </p:sp>
      <p:sp>
        <p:nvSpPr>
          <p:cNvPr id="9"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文化特色</a:t>
            </a:r>
            <a:endParaRPr lang="en-US" altLang="zh-CN" sz="2400" b="1" spc="300">
              <a:solidFill>
                <a:schemeClr val="tx1">
                  <a:lumMod val="75000"/>
                  <a:lumOff val="25000"/>
                </a:schemeClr>
              </a:solidFill>
              <a:cs typeface="+mn-ea"/>
              <a:sym typeface="+mn-lt"/>
            </a:endParaRPr>
          </a:p>
        </p:txBody>
      </p:sp>
      <p:sp>
        <p:nvSpPr>
          <p:cNvPr id="10" name="矩形 4"/>
          <p:cNvSpPr/>
          <p:nvPr/>
        </p:nvSpPr>
        <p:spPr>
          <a:xfrm>
            <a:off x="0" y="246743"/>
            <a:ext cx="551543" cy="679729"/>
          </a:xfrm>
          <a:prstGeom prst="rect">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646971" y="246743"/>
            <a:ext cx="216630" cy="679729"/>
          </a:xfrm>
          <a:prstGeom prst="rect">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4142232" y="1652015"/>
            <a:ext cx="7083166" cy="4245865"/>
          </a:xfrm>
          <a:prstGeom prst="rect">
            <a:avLst/>
          </a:prstGeom>
          <a:ln>
            <a:noFill/>
          </a:ln>
        </p:spPr>
      </p:pic>
      <p:sp>
        <p:nvSpPr>
          <p:cNvPr id="10" name="New shape"/>
          <p:cNvSpPr/>
          <p:nvPr/>
        </p:nvSpPr>
        <p:spPr>
          <a:xfrm>
            <a:off x="813816" y="2236809"/>
            <a:ext cx="3102916" cy="2622128"/>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wrap="square" rtlCol="0" anchor="ctr">
            <a:spAutoFit/>
          </a:bodyPr>
          <a:lstStyle/>
          <a:p>
            <a:pPr>
              <a:lnSpc>
                <a:spcPct val="150000"/>
              </a:lnSpc>
            </a:pPr>
            <a:r>
              <a:rPr lang="en-US" altLang="zh-CN" sz="3200" b="1" dirty="0" err="1">
                <a:solidFill>
                  <a:schemeClr val="tx1">
                    <a:lumMod val="95000"/>
                    <a:lumOff val="5000"/>
                  </a:schemeClr>
                </a:solidFill>
                <a:latin typeface="思源等宽 L"/>
              </a:rPr>
              <a:t>旅游</a:t>
            </a:r>
            <a:endParaRPr lang="en-US" altLang="zh-CN" sz="3200" b="1" dirty="0">
              <a:solidFill>
                <a:schemeClr val="tx1">
                  <a:lumMod val="95000"/>
                  <a:lumOff val="5000"/>
                </a:schemeClr>
              </a:solidFill>
              <a:latin typeface="思源等宽 L"/>
            </a:endParaRPr>
          </a:p>
          <a:p>
            <a:pPr indent="0" algn="l">
              <a:lnSpc>
                <a:spcPct val="150000"/>
              </a:lnSpc>
            </a:pPr>
            <a:r>
              <a:rPr lang="en-US" sz="2000" dirty="0">
                <a:solidFill>
                  <a:srgbClr val="000000"/>
                </a:solidFill>
                <a:latin typeface="思源等宽 L"/>
              </a:rPr>
              <a:t>2017年12月31日起，中国内地、香港和澳门的多家旅行社相继开通港珠澳大桥观光旅游项目</a:t>
            </a:r>
            <a:endParaRPr lang="en-US" sz="2000" dirty="0">
              <a:solidFill>
                <a:srgbClr val="000000"/>
              </a:solidFill>
              <a:latin typeface="思源等宽 L"/>
            </a:endParaRPr>
          </a:p>
        </p:txBody>
      </p:sp>
      <p:sp>
        <p:nvSpPr>
          <p:cNvPr id="11"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文化特色</a:t>
            </a:r>
            <a:endParaRPr lang="en-US" altLang="zh-CN" sz="2400" b="1" spc="300">
              <a:solidFill>
                <a:schemeClr val="tx1">
                  <a:lumMod val="75000"/>
                  <a:lumOff val="25000"/>
                </a:schemeClr>
              </a:solidFill>
              <a:cs typeface="+mn-ea"/>
              <a:sym typeface="+mn-lt"/>
            </a:endParaRPr>
          </a:p>
        </p:txBody>
      </p:sp>
      <p:sp>
        <p:nvSpPr>
          <p:cNvPr id="12" name="矩形 4"/>
          <p:cNvSpPr/>
          <p:nvPr/>
        </p:nvSpPr>
        <p:spPr>
          <a:xfrm>
            <a:off x="0" y="246743"/>
            <a:ext cx="551543" cy="679729"/>
          </a:xfrm>
          <a:prstGeom prst="rect">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5"/>
          <p:cNvSpPr/>
          <p:nvPr/>
        </p:nvSpPr>
        <p:spPr>
          <a:xfrm>
            <a:off x="646971" y="246743"/>
            <a:ext cx="216630" cy="679729"/>
          </a:xfrm>
          <a:prstGeom prst="rect">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18" name="AutoShape 5"/>
          <p:cNvSpPr/>
          <p:nvPr/>
        </p:nvSpPr>
        <p:spPr>
          <a:xfrm>
            <a:off x="4566053" y="2257873"/>
            <a:ext cx="3059903" cy="3023213"/>
          </a:xfrm>
          <a:prstGeom prst="roundRect">
            <a:avLst>
              <a:gd name="adj" fmla="val 4690"/>
            </a:avLst>
          </a:prstGeom>
          <a:noFill/>
          <a:ln w="12700">
            <a:solidFill>
              <a:schemeClr val="tx2">
                <a:lumMod val="75000"/>
              </a:schemeClr>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9" name="AutoShape 6"/>
          <p:cNvSpPr/>
          <p:nvPr/>
        </p:nvSpPr>
        <p:spPr>
          <a:xfrm>
            <a:off x="4877121" y="2116157"/>
            <a:ext cx="2484320" cy="479875"/>
          </a:xfrm>
          <a:prstGeom prst="roundRect">
            <a:avLst>
              <a:gd name="adj" fmla="val 50000"/>
            </a:avLst>
          </a:prstGeom>
          <a:solidFill>
            <a:srgbClr val="256D93"/>
          </a:solidFill>
          <a:ln w="9525">
            <a:noFill/>
            <a:round/>
          </a:ln>
          <a:effectLst/>
        </p:spPr>
        <p:txBody>
          <a:bodyPr wrap="none" anchor="ctr"/>
          <a:lstStyle/>
          <a:p>
            <a:pPr algn="ctr">
              <a:defRPr/>
            </a:pPr>
            <a:r>
              <a:rPr lang="en-US" altLang="zh-CN" sz="2000">
                <a:solidFill>
                  <a:schemeClr val="bg1"/>
                </a:solidFill>
                <a:latin typeface="思源等宽 L"/>
                <a:ea typeface="微软雅黑" panose="020B0503020204020204" charset="-122"/>
              </a:rPr>
              <a:t>热词</a:t>
            </a:r>
            <a:endParaRPr lang="en-US" altLang="zh-CN" sz="2000">
              <a:solidFill>
                <a:schemeClr val="bg1"/>
              </a:solidFill>
              <a:latin typeface="思源等宽 L"/>
              <a:ea typeface="微软雅黑" panose="020B0503020204020204" charset="-122"/>
            </a:endParaRPr>
          </a:p>
        </p:txBody>
      </p:sp>
      <p:sp>
        <p:nvSpPr>
          <p:cNvPr id="20" name="AutoShape 9"/>
          <p:cNvSpPr/>
          <p:nvPr/>
        </p:nvSpPr>
        <p:spPr>
          <a:xfrm>
            <a:off x="7911631" y="2257873"/>
            <a:ext cx="3059903" cy="3023213"/>
          </a:xfrm>
          <a:prstGeom prst="roundRect">
            <a:avLst>
              <a:gd name="adj" fmla="val 4690"/>
            </a:avLst>
          </a:prstGeom>
          <a:noFill/>
          <a:ln w="12700">
            <a:solidFill>
              <a:schemeClr val="tx2">
                <a:lumMod val="75000"/>
              </a:schemeClr>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21" name="AutoShape 10"/>
          <p:cNvSpPr/>
          <p:nvPr/>
        </p:nvSpPr>
        <p:spPr>
          <a:xfrm>
            <a:off x="8199422" y="2111271"/>
            <a:ext cx="2484320" cy="479875"/>
          </a:xfrm>
          <a:prstGeom prst="roundRect">
            <a:avLst>
              <a:gd name="adj" fmla="val 50000"/>
            </a:avLst>
          </a:prstGeom>
          <a:solidFill>
            <a:srgbClr val="256D93"/>
          </a:solidFill>
          <a:ln w="9525">
            <a:noFill/>
            <a:round/>
          </a:ln>
          <a:effectLst/>
        </p:spPr>
        <p:txBody>
          <a:bodyPr wrap="none" anchor="ctr"/>
          <a:lstStyle/>
          <a:p>
            <a:pPr algn="ctr">
              <a:defRPr/>
            </a:pPr>
            <a:r>
              <a:rPr lang="en-US" altLang="zh-CN" sz="2000">
                <a:solidFill>
                  <a:schemeClr val="bg1"/>
                </a:solidFill>
                <a:latin typeface="思源等宽 L"/>
                <a:ea typeface="微软雅黑" panose="020B0503020204020204" charset="-122"/>
              </a:rPr>
              <a:t> 影视</a:t>
            </a:r>
            <a:endParaRPr lang="en-US" altLang="zh-CN" sz="2000">
              <a:solidFill>
                <a:schemeClr val="bg1"/>
              </a:solidFill>
              <a:latin typeface="思源等宽 L"/>
              <a:ea typeface="微软雅黑" panose="020B0503020204020204" charset="-122"/>
            </a:endParaRPr>
          </a:p>
        </p:txBody>
      </p:sp>
      <p:sp>
        <p:nvSpPr>
          <p:cNvPr id="23" name="AutoShape 17"/>
          <p:cNvSpPr/>
          <p:nvPr/>
        </p:nvSpPr>
        <p:spPr>
          <a:xfrm>
            <a:off x="1220466" y="2262760"/>
            <a:ext cx="3059903" cy="3023213"/>
          </a:xfrm>
          <a:prstGeom prst="roundRect">
            <a:avLst>
              <a:gd name="adj" fmla="val 4690"/>
            </a:avLst>
          </a:prstGeom>
          <a:noFill/>
          <a:ln w="12700">
            <a:solidFill>
              <a:schemeClr val="tx2">
                <a:lumMod val="75000"/>
              </a:schemeClr>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24" name="AutoShape 18"/>
          <p:cNvSpPr/>
          <p:nvPr/>
        </p:nvSpPr>
        <p:spPr>
          <a:xfrm>
            <a:off x="1508257" y="2116157"/>
            <a:ext cx="2484320" cy="479875"/>
          </a:xfrm>
          <a:prstGeom prst="roundRect">
            <a:avLst>
              <a:gd name="adj" fmla="val 50000"/>
            </a:avLst>
          </a:prstGeom>
          <a:solidFill>
            <a:srgbClr val="256D93"/>
          </a:solidFill>
          <a:ln w="9525">
            <a:noFill/>
            <a:round/>
          </a:ln>
          <a:effectLst/>
        </p:spPr>
        <p:txBody>
          <a:bodyPr wrap="none" anchor="ctr"/>
          <a:lstStyle/>
          <a:p>
            <a:pPr algn="ctr">
              <a:defRPr/>
            </a:pPr>
            <a:r>
              <a:rPr lang="en-US" altLang="zh-CN" sz="2000">
                <a:solidFill>
                  <a:schemeClr val="bg1"/>
                </a:solidFill>
                <a:latin typeface="思源等宽 L"/>
                <a:ea typeface="微软雅黑" panose="020B0503020204020204" charset="-122"/>
              </a:rPr>
              <a:t>歌曲</a:t>
            </a:r>
            <a:endParaRPr lang="en-US" altLang="zh-CN" sz="2000">
              <a:solidFill>
                <a:schemeClr val="bg1"/>
              </a:solidFill>
              <a:latin typeface="思源等宽 L"/>
              <a:ea typeface="微软雅黑" panose="020B0503020204020204" charset="-122"/>
            </a:endParaRPr>
          </a:p>
        </p:txBody>
      </p:sp>
      <p:sp>
        <p:nvSpPr>
          <p:cNvPr id="25" name="Text Box 10"/>
          <p:cNvSpPr txBox="1"/>
          <p:nvPr/>
        </p:nvSpPr>
        <p:spPr>
          <a:xfrm>
            <a:off x="1296710" y="2659555"/>
            <a:ext cx="2831263" cy="2541262"/>
          </a:xfrm>
          <a:prstGeom prst="rect">
            <a:avLst/>
          </a:prstGeom>
          <a:noFill/>
          <a:ln w="9525">
            <a:noFill/>
            <a:miter lim="800000"/>
          </a:ln>
        </p:spPr>
        <p:txBody>
          <a:bodyPr wrap="square" lIns="60944" tIns="30472" rIns="60944" bIns="30472">
            <a:noAutofit/>
          </a:bodyPr>
          <a:lstStyle/>
          <a:p>
            <a:pPr lvl="0" algn="ctr">
              <a:lnSpc>
                <a:spcPct val="150000"/>
              </a:lnSpc>
              <a:defRPr/>
            </a:pPr>
            <a:r>
              <a:rPr lang="en-US" altLang="zh-CN" sz="2000" dirty="0">
                <a:solidFill>
                  <a:schemeClr val="tx1">
                    <a:lumMod val="95000"/>
                    <a:lumOff val="5000"/>
                  </a:schemeClr>
                </a:solidFill>
                <a:latin typeface="思源等宽 L"/>
                <a:ea typeface="微软雅黑" panose="020B0503020204020204" charset="-122"/>
              </a:rPr>
              <a:t>《</a:t>
            </a:r>
            <a:r>
              <a:rPr lang="en-US" altLang="zh-CN" sz="2000" dirty="0" err="1">
                <a:solidFill>
                  <a:schemeClr val="tx1">
                    <a:lumMod val="95000"/>
                    <a:lumOff val="5000"/>
                  </a:schemeClr>
                </a:solidFill>
                <a:latin typeface="思源等宽 L"/>
                <a:ea typeface="微软雅黑" panose="020B0503020204020204" charset="-122"/>
              </a:rPr>
              <a:t>梦桥</a:t>
            </a:r>
            <a:r>
              <a:rPr lang="en-US" altLang="zh-CN" sz="2000" dirty="0">
                <a:solidFill>
                  <a:schemeClr val="tx1">
                    <a:lumMod val="95000"/>
                    <a:lumOff val="5000"/>
                  </a:schemeClr>
                </a:solidFill>
                <a:latin typeface="思源等宽 L"/>
                <a:ea typeface="微软雅黑" panose="020B0503020204020204" charset="-122"/>
              </a:rPr>
              <a:t>》《</a:t>
            </a:r>
            <a:r>
              <a:rPr lang="en-US" altLang="zh-CN" sz="2000" dirty="0" err="1">
                <a:solidFill>
                  <a:schemeClr val="tx1">
                    <a:lumMod val="95000"/>
                    <a:lumOff val="5000"/>
                  </a:schemeClr>
                </a:solidFill>
                <a:latin typeface="思源等宽 L"/>
                <a:ea typeface="微软雅黑" panose="020B0503020204020204" charset="-122"/>
              </a:rPr>
              <a:t>海上金桥</a:t>
            </a:r>
            <a:r>
              <a:rPr lang="en-US" altLang="zh-CN" sz="2000" dirty="0">
                <a:solidFill>
                  <a:schemeClr val="tx1">
                    <a:lumMod val="95000"/>
                    <a:lumOff val="5000"/>
                  </a:schemeClr>
                </a:solidFill>
                <a:latin typeface="思源等宽 L"/>
                <a:ea typeface="微软雅黑" panose="020B0503020204020204" charset="-122"/>
              </a:rPr>
              <a:t>》《</a:t>
            </a:r>
            <a:r>
              <a:rPr lang="en-US" altLang="zh-CN" sz="2000" dirty="0" err="1">
                <a:solidFill>
                  <a:schemeClr val="tx1">
                    <a:lumMod val="95000"/>
                    <a:lumOff val="5000"/>
                  </a:schemeClr>
                </a:solidFill>
                <a:latin typeface="思源等宽 L"/>
                <a:ea typeface="微软雅黑" panose="020B0503020204020204" charset="-122"/>
              </a:rPr>
              <a:t>中国桥</a:t>
            </a:r>
            <a:r>
              <a:rPr lang="en-US" altLang="zh-CN" sz="2000" dirty="0">
                <a:solidFill>
                  <a:schemeClr val="tx1">
                    <a:lumMod val="95000"/>
                    <a:lumOff val="5000"/>
                  </a:schemeClr>
                </a:solidFill>
                <a:latin typeface="思源等宽 L"/>
                <a:ea typeface="微软雅黑" panose="020B0503020204020204" charset="-122"/>
              </a:rPr>
              <a:t>》《</a:t>
            </a:r>
            <a:r>
              <a:rPr lang="en-US" altLang="zh-CN" sz="2000" dirty="0" err="1">
                <a:solidFill>
                  <a:schemeClr val="tx1">
                    <a:lumMod val="95000"/>
                    <a:lumOff val="5000"/>
                  </a:schemeClr>
                </a:solidFill>
                <a:latin typeface="思源等宽 L"/>
                <a:ea typeface="微软雅黑" panose="020B0503020204020204" charset="-122"/>
              </a:rPr>
              <a:t>牵手东方蔚蓝</a:t>
            </a:r>
            <a:r>
              <a:rPr lang="en-US" altLang="zh-CN" sz="2000" dirty="0">
                <a:solidFill>
                  <a:schemeClr val="tx1">
                    <a:lumMod val="95000"/>
                    <a:lumOff val="5000"/>
                  </a:schemeClr>
                </a:solidFill>
                <a:latin typeface="思源等宽 L"/>
                <a:ea typeface="微软雅黑" panose="020B0503020204020204" charset="-122"/>
              </a:rPr>
              <a:t>》《</a:t>
            </a:r>
            <a:r>
              <a:rPr lang="en-US" altLang="zh-CN" sz="2000" dirty="0" err="1">
                <a:solidFill>
                  <a:schemeClr val="tx1">
                    <a:lumMod val="95000"/>
                    <a:lumOff val="5000"/>
                  </a:schemeClr>
                </a:solidFill>
                <a:latin typeface="思源等宽 L"/>
                <a:ea typeface="微软雅黑" panose="020B0503020204020204" charset="-122"/>
              </a:rPr>
              <a:t>跨越伶仃洋</a:t>
            </a:r>
            <a:r>
              <a:rPr lang="en-US" altLang="zh-CN" sz="2000" dirty="0">
                <a:solidFill>
                  <a:schemeClr val="tx1">
                    <a:lumMod val="95000"/>
                    <a:lumOff val="5000"/>
                  </a:schemeClr>
                </a:solidFill>
                <a:latin typeface="思源等宽 L"/>
                <a:ea typeface="微软雅黑" panose="020B0503020204020204" charset="-122"/>
              </a:rPr>
              <a:t>》</a:t>
            </a:r>
            <a:endParaRPr lang="en-US" altLang="zh-CN" sz="2000" dirty="0">
              <a:solidFill>
                <a:schemeClr val="tx1">
                  <a:lumMod val="95000"/>
                  <a:lumOff val="5000"/>
                </a:schemeClr>
              </a:solidFill>
              <a:latin typeface="思源等宽 L"/>
              <a:ea typeface="微软雅黑" panose="020B0503020204020204" charset="-122"/>
            </a:endParaRPr>
          </a:p>
        </p:txBody>
      </p:sp>
      <p:sp>
        <p:nvSpPr>
          <p:cNvPr id="26" name="Text Box 10"/>
          <p:cNvSpPr txBox="1"/>
          <p:nvPr/>
        </p:nvSpPr>
        <p:spPr>
          <a:xfrm>
            <a:off x="4680370" y="2630899"/>
            <a:ext cx="2831263" cy="2540301"/>
          </a:xfrm>
          <a:prstGeom prst="rect">
            <a:avLst/>
          </a:prstGeom>
          <a:noFill/>
          <a:ln w="9525">
            <a:noFill/>
            <a:miter lim="800000"/>
          </a:ln>
        </p:spPr>
        <p:txBody>
          <a:bodyPr wrap="square" lIns="60944" tIns="30472" rIns="60944" bIns="30472">
            <a:noAutofit/>
          </a:bodyPr>
          <a:lstStyle/>
          <a:p>
            <a:pPr lvl="0" algn="ctr">
              <a:lnSpc>
                <a:spcPct val="150000"/>
              </a:lnSpc>
              <a:defRPr/>
            </a:pPr>
            <a:r>
              <a:rPr lang="en-US" altLang="zh-CN" sz="2000" dirty="0">
                <a:solidFill>
                  <a:schemeClr val="tx1">
                    <a:lumMod val="95000"/>
                    <a:lumOff val="5000"/>
                  </a:schemeClr>
                </a:solidFill>
                <a:latin typeface="思源等宽 L"/>
                <a:ea typeface="微软雅黑" panose="020B0503020204020204" charset="-122"/>
              </a:rPr>
              <a:t>2018年12月20日，港珠澳大桥当选为2018年度经济类十大流行语</a:t>
            </a:r>
            <a:endParaRPr lang="en-US" altLang="zh-CN" sz="2000" dirty="0">
              <a:solidFill>
                <a:schemeClr val="tx1">
                  <a:lumMod val="95000"/>
                  <a:lumOff val="5000"/>
                </a:schemeClr>
              </a:solidFill>
              <a:latin typeface="思源等宽 L"/>
              <a:ea typeface="微软雅黑" panose="020B0503020204020204" charset="-122"/>
            </a:endParaRPr>
          </a:p>
        </p:txBody>
      </p:sp>
      <p:sp>
        <p:nvSpPr>
          <p:cNvPr id="27" name="Text Box 10"/>
          <p:cNvSpPr txBox="1"/>
          <p:nvPr/>
        </p:nvSpPr>
        <p:spPr>
          <a:xfrm>
            <a:off x="8025947" y="2630894"/>
            <a:ext cx="2831263" cy="2526126"/>
          </a:xfrm>
          <a:prstGeom prst="rect">
            <a:avLst/>
          </a:prstGeom>
          <a:noFill/>
          <a:ln w="9525">
            <a:noFill/>
            <a:miter lim="800000"/>
          </a:ln>
        </p:spPr>
        <p:txBody>
          <a:bodyPr wrap="square" lIns="60944" tIns="30472" rIns="60944" bIns="30472">
            <a:noAutofit/>
          </a:bodyPr>
          <a:lstStyle/>
          <a:p>
            <a:pPr lvl="0" algn="ctr">
              <a:lnSpc>
                <a:spcPct val="150000"/>
              </a:lnSpc>
              <a:defRPr/>
            </a:pPr>
            <a:r>
              <a:rPr lang="en-US" altLang="zh-CN" sz="2000" dirty="0" err="1">
                <a:solidFill>
                  <a:schemeClr val="tx1">
                    <a:lumMod val="95000"/>
                    <a:lumOff val="5000"/>
                  </a:schemeClr>
                </a:solidFill>
                <a:latin typeface="思源等宽 L"/>
                <a:ea typeface="微软雅黑" panose="020B0503020204020204" charset="-122"/>
              </a:rPr>
              <a:t>为纪念港珠澳大桥不平凡的建设历程，相关工程实况资料被相继制作成纪录片和电影等</a:t>
            </a:r>
            <a:endParaRPr lang="en-US" altLang="zh-CN" sz="2000" dirty="0">
              <a:solidFill>
                <a:schemeClr val="tx1">
                  <a:lumMod val="95000"/>
                  <a:lumOff val="5000"/>
                </a:schemeClr>
              </a:solidFill>
              <a:latin typeface="思源等宽 L"/>
              <a:ea typeface="微软雅黑" panose="020B0503020204020204" charset="-122"/>
            </a:endParaRPr>
          </a:p>
        </p:txBody>
      </p:sp>
      <p:sp>
        <p:nvSpPr>
          <p:cNvPr id="28"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文化特色 &gt; 旅游</a:t>
            </a:r>
            <a:endParaRPr lang="en-US" altLang="zh-CN" sz="2400" b="1" spc="300">
              <a:solidFill>
                <a:schemeClr val="tx1">
                  <a:lumMod val="75000"/>
                  <a:lumOff val="25000"/>
                </a:schemeClr>
              </a:solidFill>
              <a:cs typeface="+mn-ea"/>
              <a:sym typeface="+mn-lt"/>
            </a:endParaRPr>
          </a:p>
        </p:txBody>
      </p:sp>
      <p:sp>
        <p:nvSpPr>
          <p:cNvPr id="29" name="矩形 4"/>
          <p:cNvSpPr/>
          <p:nvPr/>
        </p:nvSpPr>
        <p:spPr>
          <a:xfrm>
            <a:off x="0" y="246743"/>
            <a:ext cx="551543" cy="679729"/>
          </a:xfrm>
          <a:prstGeom prst="rect">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5"/>
          <p:cNvSpPr/>
          <p:nvPr/>
        </p:nvSpPr>
        <p:spPr>
          <a:xfrm>
            <a:off x="646971" y="246743"/>
            <a:ext cx="216630" cy="679729"/>
          </a:xfrm>
          <a:prstGeom prst="rect">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5"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rLst="">
                                      <p:cBhvr>
                                        <p:cTn id="7" dur="500"/>
                                        <p:tgtEl>
                                          <p:spTgt spid="24"/>
                                        </p:tgtEl>
                                      </p:cBhvr>
                                    </p:animEffect>
                                  </p:childTnLst>
                                </p:cTn>
                              </p:par>
                            </p:childTnLst>
                          </p:cTn>
                        </p:par>
                        <p:par>
                          <p:cTn id="8" fill="hold">
                            <p:stCondLst>
                              <p:cond delay="500"/>
                            </p:stCondLst>
                            <p:childTnLst>
                              <p:par>
                                <p:cTn id="9" presetID="22" presetClass="entr" presetSubtype="1" fill="hold" grpId="4"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rLst="">
                                      <p:cBhvr>
                                        <p:cTn id="11" dur="500"/>
                                        <p:tgtEl>
                                          <p:spTgt spid="23"/>
                                        </p:tgtEl>
                                      </p:cBhvr>
                                    </p:animEffect>
                                  </p:childTnLst>
                                </p:cTn>
                              </p:par>
                            </p:childTnLst>
                          </p:cTn>
                        </p:par>
                        <p:par>
                          <p:cTn id="12" fill="hold">
                            <p:stCondLst>
                              <p:cond delay="1000"/>
                            </p:stCondLst>
                            <p:childTnLst>
                              <p:par>
                                <p:cTn id="13" presetID="22" presetClass="entr" presetSubtype="4" fill="hold" grpId="6"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rLst="">
                                      <p:cBhvr>
                                        <p:cTn id="15" dur="500"/>
                                        <p:tgtEl>
                                          <p:spTgt spid="25"/>
                                        </p:tgtEl>
                                      </p:cBhvr>
                                    </p:animEffect>
                                  </p:childTnLst>
                                </p:cTn>
                              </p:par>
                            </p:childTnLst>
                          </p:cTn>
                        </p:par>
                        <p:par>
                          <p:cTn id="16" fill="hold">
                            <p:stCondLst>
                              <p:cond delay="1500"/>
                            </p:stCondLst>
                            <p:childTnLst>
                              <p:par>
                                <p:cTn id="17" presetID="16" presetClass="entr" presetSubtype="37" fill="hold" grpId="1"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outVertical)" prLst="">
                                      <p:cBhvr>
                                        <p:cTn id="19" dur="500"/>
                                        <p:tgtEl>
                                          <p:spTgt spid="19"/>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rLst="">
                                      <p:cBhvr>
                                        <p:cTn id="23" dur="500"/>
                                        <p:tgtEl>
                                          <p:spTgt spid="18"/>
                                        </p:tgtEl>
                                      </p:cBhvr>
                                    </p:animEffect>
                                  </p:childTnLst>
                                </p:cTn>
                              </p:par>
                            </p:childTnLst>
                          </p:cTn>
                        </p:par>
                        <p:par>
                          <p:cTn id="24" fill="hold">
                            <p:stCondLst>
                              <p:cond delay="2500"/>
                            </p:stCondLst>
                            <p:childTnLst>
                              <p:par>
                                <p:cTn id="25" presetID="22" presetClass="entr" presetSubtype="4" fill="hold" grpId="7"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rLst="">
                                      <p:cBhvr>
                                        <p:cTn id="27" dur="500"/>
                                        <p:tgtEl>
                                          <p:spTgt spid="26"/>
                                        </p:tgtEl>
                                      </p:cBhvr>
                                    </p:animEffect>
                                  </p:childTnLst>
                                </p:cTn>
                              </p:par>
                            </p:childTnLst>
                          </p:cTn>
                        </p:par>
                        <p:par>
                          <p:cTn id="28" fill="hold">
                            <p:stCondLst>
                              <p:cond delay="3000"/>
                            </p:stCondLst>
                            <p:childTnLst>
                              <p:par>
                                <p:cTn id="29" presetID="16" presetClass="entr" presetSubtype="37" fill="hold" grpId="3"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outVertical)" prLst="">
                                      <p:cBhvr>
                                        <p:cTn id="31" dur="500"/>
                                        <p:tgtEl>
                                          <p:spTgt spid="21"/>
                                        </p:tgtEl>
                                      </p:cBhvr>
                                    </p:animEffect>
                                  </p:childTnLst>
                                </p:cTn>
                              </p:par>
                            </p:childTnLst>
                          </p:cTn>
                        </p:par>
                        <p:par>
                          <p:cTn id="32" fill="hold">
                            <p:stCondLst>
                              <p:cond delay="3500"/>
                            </p:stCondLst>
                            <p:childTnLst>
                              <p:par>
                                <p:cTn id="33" presetID="22" presetClass="entr" presetSubtype="1" fill="hold" grpId="2"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rLst="">
                                      <p:cBhvr>
                                        <p:cTn id="35" dur="500"/>
                                        <p:tgtEl>
                                          <p:spTgt spid="20"/>
                                        </p:tgtEl>
                                      </p:cBhvr>
                                    </p:animEffect>
                                  </p:childTnLst>
                                </p:cTn>
                              </p:par>
                            </p:childTnLst>
                          </p:cTn>
                        </p:par>
                        <p:par>
                          <p:cTn id="36" fill="hold">
                            <p:stCondLst>
                              <p:cond delay="4000"/>
                            </p:stCondLst>
                            <p:childTnLst>
                              <p:par>
                                <p:cTn id="37" presetID="22" presetClass="entr" presetSubtype="4" fill="hold" grpId="8"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rLst="">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1" animBg="1"/>
      <p:bldP spid="20" grpId="2" animBg="1"/>
      <p:bldP spid="21" grpId="3" animBg="1"/>
      <p:bldP spid="23" grpId="4" animBg="1"/>
      <p:bldP spid="24" grpId="5" animBg="1"/>
      <p:bldP spid="25" grpId="6"/>
      <p:bldP spid="26" grpId="7"/>
      <p:bldP spid="27" grpId="8"/>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4" name="文本框 58"/>
          <p:cNvSpPr txBox="1"/>
          <p:nvPr/>
        </p:nvSpPr>
        <p:spPr>
          <a:xfrm>
            <a:off x="3045950"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rPr>
              <a:t>T</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endParaRPr>
          </a:p>
        </p:txBody>
      </p:sp>
      <p:sp>
        <p:nvSpPr>
          <p:cNvPr id="5" name="文本框 58"/>
          <p:cNvSpPr txBox="1"/>
          <p:nvPr/>
        </p:nvSpPr>
        <p:spPr>
          <a:xfrm>
            <a:off x="3868817"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rPr>
              <a:t>H</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endParaRPr>
          </a:p>
        </p:txBody>
      </p:sp>
      <p:sp>
        <p:nvSpPr>
          <p:cNvPr id="6" name="文本框 58"/>
          <p:cNvSpPr txBox="1"/>
          <p:nvPr/>
        </p:nvSpPr>
        <p:spPr>
          <a:xfrm>
            <a:off x="4691684"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rPr>
              <a:t>A</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endParaRPr>
          </a:p>
        </p:txBody>
      </p:sp>
      <p:sp>
        <p:nvSpPr>
          <p:cNvPr id="7" name="文本框 58"/>
          <p:cNvSpPr txBox="1"/>
          <p:nvPr/>
        </p:nvSpPr>
        <p:spPr>
          <a:xfrm>
            <a:off x="5514551"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rPr>
              <a:t>N</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endParaRPr>
          </a:p>
        </p:txBody>
      </p:sp>
      <p:sp>
        <p:nvSpPr>
          <p:cNvPr id="8" name="文本框 58"/>
          <p:cNvSpPr txBox="1"/>
          <p:nvPr/>
        </p:nvSpPr>
        <p:spPr>
          <a:xfrm>
            <a:off x="6337418"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rPr>
              <a:t>K</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endParaRPr>
          </a:p>
        </p:txBody>
      </p:sp>
      <p:sp>
        <p:nvSpPr>
          <p:cNvPr id="9" name="文本框 58"/>
          <p:cNvSpPr txBox="1"/>
          <p:nvPr/>
        </p:nvSpPr>
        <p:spPr>
          <a:xfrm>
            <a:off x="7160284"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rPr>
              <a:t>S</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endParaRPr>
          </a:p>
        </p:txBody>
      </p:sp>
      <p:grpSp>
        <p:nvGrpSpPr>
          <p:cNvPr id="10" name="组合 9"/>
          <p:cNvGrpSpPr/>
          <p:nvPr/>
        </p:nvGrpSpPr>
        <p:grpSpPr>
          <a:xfrm>
            <a:off x="3547745" y="4068835"/>
            <a:ext cx="4915202" cy="953378"/>
            <a:chOff x="3629025" y="3688851"/>
            <a:chExt cx="4915202" cy="953378"/>
          </a:xfrm>
        </p:grpSpPr>
        <p:cxnSp>
          <p:nvCxnSpPr>
            <p:cNvPr id="11" name="直接连接符 10"/>
            <p:cNvCxnSpPr/>
            <p:nvPr/>
          </p:nvCxnSpPr>
          <p:spPr>
            <a:xfrm>
              <a:off x="3752849" y="4456681"/>
              <a:ext cx="1600201"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11"/>
            <p:cNvCxnSpPr/>
            <p:nvPr/>
          </p:nvCxnSpPr>
          <p:spPr>
            <a:xfrm>
              <a:off x="6832672" y="4456681"/>
              <a:ext cx="1678868"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圆角矩形 24"/>
            <p:cNvSpPr/>
            <p:nvPr/>
          </p:nvSpPr>
          <p:spPr>
            <a:xfrm>
              <a:off x="4591050" y="4271133"/>
              <a:ext cx="3079408" cy="371096"/>
            </a:xfrm>
            <a:prstGeom prst="roundRect">
              <a:avLst>
                <a:gd name="adj" fmla="val 5000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pc="300">
                  <a:solidFill>
                    <a:schemeClr val="tx1">
                      <a:lumMod val="95000"/>
                      <a:lumOff val="5000"/>
                    </a:schemeClr>
                  </a:solidFill>
                </a:rPr>
                <a:t>2021年XX月</a:t>
              </a:r>
              <a:endParaRPr lang="en-US" altLang="zh-CN" sz="1400" spc="300">
                <a:solidFill>
                  <a:schemeClr val="tx1">
                    <a:lumMod val="95000"/>
                    <a:lumOff val="5000"/>
                  </a:schemeClr>
                </a:solidFill>
              </a:endParaRPr>
            </a:p>
          </p:txBody>
        </p:sp>
        <p:sp>
          <p:nvSpPr>
            <p:cNvPr id="14" name="矩形: 圆角 13"/>
            <p:cNvSpPr/>
            <p:nvPr/>
          </p:nvSpPr>
          <p:spPr>
            <a:xfrm>
              <a:off x="3629025" y="3688851"/>
              <a:ext cx="4915202" cy="466725"/>
            </a:xfrm>
            <a:prstGeom prst="roundRect">
              <a:avLst>
                <a:gd name="adj" fmla="val 50000"/>
              </a:avLst>
            </a:prstGeom>
            <a:solidFill>
              <a:srgbClr val="256D93"/>
            </a:solidFill>
            <a:ln w="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fontScale="92500" lnSpcReduction="10000"/>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15" name="文本框 59"/>
            <p:cNvSpPr txBox="1"/>
            <p:nvPr/>
          </p:nvSpPr>
          <p:spPr>
            <a:xfrm>
              <a:off x="3867150" y="3752937"/>
              <a:ext cx="45373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spc="600">
                  <a:solidFill>
                    <a:schemeClr val="bg1"/>
                  </a:solidFill>
                  <a:latin typeface="微软雅黑 Light" panose="020B0502040204020203" pitchFamily="34" charset="-122"/>
                  <a:ea typeface="微软雅黑 Light" panose="020B0502040204020203" pitchFamily="34" charset="-122"/>
                </a:rPr>
                <a:t>感谢观看</a:t>
              </a:r>
              <a:endParaRPr lang="zh-CN" altLang="en-US" sz="1600" spc="600">
                <a:solidFill>
                  <a:schemeClr val="bg1"/>
                </a:solidFill>
                <a:latin typeface="微软雅黑 Light" panose="020B0502040204020203" pitchFamily="34" charset="-122"/>
                <a:ea typeface="微软雅黑 Light" panose="020B0502040204020203" pitchFamily="34" charset="-122"/>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rLst="">
                                      <p:cBhvr>
                                        <p:cTn id="7" dur="750"/>
                                        <p:tgtEl>
                                          <p:spTgt spid="4"/>
                                        </p:tgtEl>
                                      </p:cBhvr>
                                    </p:animEffect>
                                  </p:childTnLst>
                                </p:cTn>
                              </p:par>
                              <p:par>
                                <p:cTn id="8" presetID="22" presetClass="entr" presetSubtype="8"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rLst="">
                                      <p:cBhvr>
                                        <p:cTn id="10" dur="750"/>
                                        <p:tgtEl>
                                          <p:spTgt spid="5"/>
                                        </p:tgtEl>
                                      </p:cBhvr>
                                    </p:animEffect>
                                  </p:childTnLst>
                                </p:cTn>
                              </p:par>
                              <p:par>
                                <p:cTn id="11" presetID="22" presetClass="entr" presetSubtype="8" fill="hold" grpId="2"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rLst="">
                                      <p:cBhvr>
                                        <p:cTn id="13" dur="750"/>
                                        <p:tgtEl>
                                          <p:spTgt spid="6"/>
                                        </p:tgtEl>
                                      </p:cBhvr>
                                    </p:animEffect>
                                  </p:childTnLst>
                                </p:cTn>
                              </p:par>
                              <p:par>
                                <p:cTn id="14" presetID="22" presetClass="entr" presetSubtype="8" fill="hold" grpId="3"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rLst="">
                                      <p:cBhvr>
                                        <p:cTn id="16" dur="750"/>
                                        <p:tgtEl>
                                          <p:spTgt spid="7"/>
                                        </p:tgtEl>
                                      </p:cBhvr>
                                    </p:animEffect>
                                  </p:childTnLst>
                                </p:cTn>
                              </p:par>
                              <p:par>
                                <p:cTn id="17" presetID="22" presetClass="entr" presetSubtype="8" fill="hold" grpId="4"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rLst="">
                                      <p:cBhvr>
                                        <p:cTn id="19" dur="750"/>
                                        <p:tgtEl>
                                          <p:spTgt spid="8"/>
                                        </p:tgtEl>
                                      </p:cBhvr>
                                    </p:animEffect>
                                  </p:childTnLst>
                                </p:cTn>
                              </p:par>
                              <p:par>
                                <p:cTn id="20" presetID="22" presetClass="entr" presetSubtype="8" fill="hold" grpId="5"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rLst="">
                                      <p:cBhvr>
                                        <p:cTn id="22" dur="750"/>
                                        <p:tgtEl>
                                          <p:spTgt spid="9"/>
                                        </p:tgtEl>
                                      </p:cBhvr>
                                    </p:animEffect>
                                  </p:childTnLst>
                                </p:cTn>
                              </p:par>
                            </p:childTnLst>
                          </p:cTn>
                        </p:par>
                        <p:par>
                          <p:cTn id="23" fill="hold">
                            <p:stCondLst>
                              <p:cond delay="1000"/>
                            </p:stCondLst>
                            <p:childTnLst>
                              <p:par>
                                <p:cTn id="24" presetID="16" presetClass="entr" presetSubtype="37"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outVertical)" prLs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p:bldP spid="6" grpId="2"/>
      <p:bldP spid="7" grpId="3"/>
      <p:bldP spid="8" grpId="4"/>
      <p:bldP spid="9" grpId="5"/>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4757455" y="1922226"/>
            <a:ext cx="2994091" cy="557320"/>
            <a:chOff x="4132262" y="2102111"/>
            <a:chExt cx="4125473" cy="767916"/>
          </a:xfrm>
        </p:grpSpPr>
        <p:sp>
          <p:nvSpPr>
            <p:cNvPr id="13" name="Freeform 18"/>
            <p:cNvSpPr/>
            <p:nvPr/>
          </p:nvSpPr>
          <p:spPr>
            <a:xfrm>
              <a:off x="4132262" y="2102111"/>
              <a:ext cx="4125473" cy="767916"/>
            </a:xfrm>
            <a:custGeom>
              <a:avLst/>
              <a:gdLst>
                <a:gd name="T0" fmla="*/ 38 w 8316"/>
                <a:gd name="T1" fmla="*/ 0 h 891"/>
                <a:gd name="T2" fmla="*/ 8277 w 8316"/>
                <a:gd name="T3" fmla="*/ 0 h 891"/>
                <a:gd name="T4" fmla="*/ 8316 w 8316"/>
                <a:gd name="T5" fmla="*/ 39 h 891"/>
                <a:gd name="T6" fmla="*/ 8316 w 8316"/>
                <a:gd name="T7" fmla="*/ 852 h 891"/>
                <a:gd name="T8" fmla="*/ 8277 w 8316"/>
                <a:gd name="T9" fmla="*/ 891 h 891"/>
                <a:gd name="T10" fmla="*/ 38 w 8316"/>
                <a:gd name="T11" fmla="*/ 891 h 891"/>
                <a:gd name="T12" fmla="*/ 0 w 8316"/>
                <a:gd name="T13" fmla="*/ 852 h 891"/>
                <a:gd name="T14" fmla="*/ 0 w 8316"/>
                <a:gd name="T15" fmla="*/ 39 h 891"/>
                <a:gd name="T16" fmla="*/ 38 w 8316"/>
                <a:gd name="T1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16" h="891">
                  <a:moveTo>
                    <a:pt x="38" y="0"/>
                  </a:moveTo>
                  <a:lnTo>
                    <a:pt x="8277" y="0"/>
                  </a:lnTo>
                  <a:cubicBezTo>
                    <a:pt x="8299" y="0"/>
                    <a:pt x="8316" y="18"/>
                    <a:pt x="8316" y="39"/>
                  </a:cubicBezTo>
                  <a:lnTo>
                    <a:pt x="8316" y="852"/>
                  </a:lnTo>
                  <a:cubicBezTo>
                    <a:pt x="8316" y="874"/>
                    <a:pt x="8299" y="891"/>
                    <a:pt x="8277" y="891"/>
                  </a:cubicBezTo>
                  <a:lnTo>
                    <a:pt x="38" y="891"/>
                  </a:lnTo>
                  <a:cubicBezTo>
                    <a:pt x="17" y="891"/>
                    <a:pt x="0" y="874"/>
                    <a:pt x="0" y="852"/>
                  </a:cubicBezTo>
                  <a:lnTo>
                    <a:pt x="0" y="39"/>
                  </a:lnTo>
                  <a:cubicBezTo>
                    <a:pt x="0" y="18"/>
                    <a:pt x="17" y="0"/>
                    <a:pt x="38" y="0"/>
                  </a:cubicBezTo>
                  <a:close/>
                </a:path>
              </a:pathLst>
            </a:custGeom>
            <a:solidFill>
              <a:srgbClr val="FFFFFF"/>
            </a:solidFill>
            <a:ln w="15875" cap="flat">
              <a:solidFill>
                <a:schemeClr val="bg1">
                  <a:lumMod val="50000"/>
                </a:schemeClr>
              </a:solidFill>
              <a:prstDash val="solid"/>
              <a:miter lim="800000"/>
            </a:ln>
          </p:spPr>
          <p:txBody>
            <a:bodyPr vert="horz" wrap="square" lIns="91440" tIns="45720" rIns="91440" bIns="45720" numCol="1" anchor="t" anchorCtr="0" compatLnSpc="1"/>
            <a:lstStyle/>
            <a:p>
              <a:endParaRPr lang="zh-CN" altLang="en-US" sz="1400">
                <a:ea typeface="微软雅黑" panose="020B0503020204020204" charset="-122"/>
              </a:endParaRPr>
            </a:p>
          </p:txBody>
        </p:sp>
        <p:sp>
          <p:nvSpPr>
            <p:cNvPr id="14" name="TextBox 50"/>
            <p:cNvSpPr txBox="1"/>
            <p:nvPr/>
          </p:nvSpPr>
          <p:spPr>
            <a:xfrm>
              <a:off x="5180116" y="2169536"/>
              <a:ext cx="1933818" cy="630593"/>
            </a:xfrm>
            <a:prstGeom prst="rect">
              <a:avLst/>
            </a:prstGeom>
            <a:noFill/>
          </p:spPr>
          <p:txBody>
            <a:bodyPr wrap="none" rtlCol="0">
              <a:spAutoFit/>
            </a:bodyPr>
            <a:lstStyle/>
            <a:p>
              <a:pPr lvl="0" algn="ctr"/>
              <a:r>
                <a:rPr lang="en-US" altLang="zh-CN" sz="2400" b="1">
                  <a:solidFill>
                    <a:schemeClr val="tx1">
                      <a:lumMod val="50000"/>
                      <a:lumOff val="50000"/>
                    </a:schemeClr>
                  </a:solidFill>
                  <a:latin typeface="思源等宽 L"/>
                  <a:ea typeface="微软雅黑" panose="020B0503020204020204" charset="-122"/>
                </a:rPr>
                <a:t>建设历程</a:t>
              </a:r>
              <a:endParaRPr lang="en-US" altLang="zh-CN" sz="2400" b="1">
                <a:solidFill>
                  <a:schemeClr val="tx1">
                    <a:lumMod val="50000"/>
                    <a:lumOff val="50000"/>
                  </a:schemeClr>
                </a:solidFill>
                <a:latin typeface="思源等宽 L"/>
                <a:ea typeface="微软雅黑" panose="020B0503020204020204" charset="-122"/>
              </a:endParaRPr>
            </a:p>
          </p:txBody>
        </p:sp>
      </p:grpSp>
      <p:grpSp>
        <p:nvGrpSpPr>
          <p:cNvPr id="15" name="组合 14"/>
          <p:cNvGrpSpPr/>
          <p:nvPr/>
        </p:nvGrpSpPr>
        <p:grpSpPr>
          <a:xfrm>
            <a:off x="4757454" y="2731263"/>
            <a:ext cx="2994092" cy="558623"/>
            <a:chOff x="4132261" y="3239091"/>
            <a:chExt cx="4125474" cy="769711"/>
          </a:xfrm>
        </p:grpSpPr>
        <p:sp>
          <p:nvSpPr>
            <p:cNvPr id="16" name="Freeform 20"/>
            <p:cNvSpPr/>
            <p:nvPr/>
          </p:nvSpPr>
          <p:spPr>
            <a:xfrm>
              <a:off x="4132261" y="3239091"/>
              <a:ext cx="4125474" cy="769711"/>
            </a:xfrm>
            <a:custGeom>
              <a:avLst/>
              <a:gdLst>
                <a:gd name="T0" fmla="*/ 38 w 8316"/>
                <a:gd name="T1" fmla="*/ 0 h 891"/>
                <a:gd name="T2" fmla="*/ 8277 w 8316"/>
                <a:gd name="T3" fmla="*/ 0 h 891"/>
                <a:gd name="T4" fmla="*/ 8316 w 8316"/>
                <a:gd name="T5" fmla="*/ 39 h 891"/>
                <a:gd name="T6" fmla="*/ 8316 w 8316"/>
                <a:gd name="T7" fmla="*/ 852 h 891"/>
                <a:gd name="T8" fmla="*/ 8277 w 8316"/>
                <a:gd name="T9" fmla="*/ 891 h 891"/>
                <a:gd name="T10" fmla="*/ 38 w 8316"/>
                <a:gd name="T11" fmla="*/ 891 h 891"/>
                <a:gd name="T12" fmla="*/ 0 w 8316"/>
                <a:gd name="T13" fmla="*/ 852 h 891"/>
                <a:gd name="T14" fmla="*/ 0 w 8316"/>
                <a:gd name="T15" fmla="*/ 39 h 891"/>
                <a:gd name="T16" fmla="*/ 38 w 8316"/>
                <a:gd name="T1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16" h="891">
                  <a:moveTo>
                    <a:pt x="38" y="0"/>
                  </a:moveTo>
                  <a:lnTo>
                    <a:pt x="8277" y="0"/>
                  </a:lnTo>
                  <a:cubicBezTo>
                    <a:pt x="8299" y="0"/>
                    <a:pt x="8316" y="18"/>
                    <a:pt x="8316" y="39"/>
                  </a:cubicBezTo>
                  <a:lnTo>
                    <a:pt x="8316" y="852"/>
                  </a:lnTo>
                  <a:cubicBezTo>
                    <a:pt x="8316" y="873"/>
                    <a:pt x="8299" y="891"/>
                    <a:pt x="8277" y="891"/>
                  </a:cubicBezTo>
                  <a:lnTo>
                    <a:pt x="38" y="891"/>
                  </a:lnTo>
                  <a:cubicBezTo>
                    <a:pt x="17" y="891"/>
                    <a:pt x="0" y="873"/>
                    <a:pt x="0" y="852"/>
                  </a:cubicBezTo>
                  <a:lnTo>
                    <a:pt x="0" y="39"/>
                  </a:lnTo>
                  <a:cubicBezTo>
                    <a:pt x="0" y="18"/>
                    <a:pt x="17" y="0"/>
                    <a:pt x="38" y="0"/>
                  </a:cubicBezTo>
                  <a:close/>
                </a:path>
              </a:pathLst>
            </a:custGeom>
            <a:solidFill>
              <a:srgbClr val="FFFFFF"/>
            </a:solidFill>
            <a:ln w="15875" cap="flat">
              <a:solidFill>
                <a:schemeClr val="bg1">
                  <a:lumMod val="50000"/>
                </a:schemeClr>
              </a:solidFill>
              <a:prstDash val="solid"/>
              <a:miter lim="800000"/>
            </a:ln>
          </p:spPr>
          <p:txBody>
            <a:bodyPr vert="horz" wrap="square" lIns="91440" tIns="45720" rIns="91440" bIns="45720" numCol="1" anchor="t" anchorCtr="0" compatLnSpc="1"/>
            <a:lstStyle/>
            <a:p>
              <a:endParaRPr lang="zh-CN" altLang="en-US" sz="1400">
                <a:ea typeface="微软雅黑" panose="020B0503020204020204" charset="-122"/>
              </a:endParaRPr>
            </a:p>
          </p:txBody>
        </p:sp>
        <p:sp>
          <p:nvSpPr>
            <p:cNvPr id="17" name="TextBox 52"/>
            <p:cNvSpPr txBox="1"/>
            <p:nvPr/>
          </p:nvSpPr>
          <p:spPr>
            <a:xfrm>
              <a:off x="5180110" y="3307130"/>
              <a:ext cx="1933818" cy="630593"/>
            </a:xfrm>
            <a:prstGeom prst="rect">
              <a:avLst/>
            </a:prstGeom>
            <a:noFill/>
          </p:spPr>
          <p:txBody>
            <a:bodyPr wrap="none" rtlCol="0">
              <a:spAutoFit/>
            </a:bodyPr>
            <a:lstStyle>
              <a:defPPr>
                <a:defRPr lang="zh-CN"/>
              </a:defPPr>
              <a:lvl1pPr>
                <a:defRPr sz="3000">
                  <a:solidFill>
                    <a:schemeClr val="accent1"/>
                  </a:solidFill>
                  <a:latin typeface="+mn-ea"/>
                  <a:ea typeface="+mn-ea"/>
                </a:defRPr>
              </a:lvl1pPr>
            </a:lstStyle>
            <a:p>
              <a:pPr lvl="0" algn="ctr"/>
              <a:r>
                <a:rPr lang="en-US" altLang="zh-CN" sz="2400" b="1">
                  <a:solidFill>
                    <a:schemeClr val="tx1">
                      <a:lumMod val="50000"/>
                      <a:lumOff val="50000"/>
                    </a:schemeClr>
                  </a:solidFill>
                  <a:latin typeface="思源等宽 L"/>
                  <a:ea typeface="微软雅黑" panose="020B0503020204020204" charset="-122"/>
                </a:rPr>
                <a:t>桥梁位置</a:t>
              </a:r>
              <a:endParaRPr lang="en-US" altLang="zh-CN" sz="2400" b="1">
                <a:solidFill>
                  <a:schemeClr val="tx1">
                    <a:lumMod val="50000"/>
                    <a:lumOff val="50000"/>
                  </a:schemeClr>
                </a:solidFill>
                <a:latin typeface="思源等宽 L"/>
                <a:ea typeface="微软雅黑" panose="020B0503020204020204" charset="-122"/>
              </a:endParaRPr>
            </a:p>
          </p:txBody>
        </p:sp>
      </p:grpSp>
      <p:grpSp>
        <p:nvGrpSpPr>
          <p:cNvPr id="18" name="组合 17"/>
          <p:cNvGrpSpPr/>
          <p:nvPr/>
        </p:nvGrpSpPr>
        <p:grpSpPr>
          <a:xfrm>
            <a:off x="4757455" y="3567894"/>
            <a:ext cx="2994091" cy="557320"/>
            <a:chOff x="4132262" y="4378854"/>
            <a:chExt cx="4125473" cy="767916"/>
          </a:xfrm>
        </p:grpSpPr>
        <p:sp>
          <p:nvSpPr>
            <p:cNvPr id="19" name="Freeform 22"/>
            <p:cNvSpPr/>
            <p:nvPr/>
          </p:nvSpPr>
          <p:spPr>
            <a:xfrm>
              <a:off x="4132262" y="4378854"/>
              <a:ext cx="4125473" cy="767916"/>
            </a:xfrm>
            <a:custGeom>
              <a:avLst/>
              <a:gdLst>
                <a:gd name="T0" fmla="*/ 38 w 8316"/>
                <a:gd name="T1" fmla="*/ 0 h 891"/>
                <a:gd name="T2" fmla="*/ 8277 w 8316"/>
                <a:gd name="T3" fmla="*/ 0 h 891"/>
                <a:gd name="T4" fmla="*/ 8316 w 8316"/>
                <a:gd name="T5" fmla="*/ 39 h 891"/>
                <a:gd name="T6" fmla="*/ 8316 w 8316"/>
                <a:gd name="T7" fmla="*/ 852 h 891"/>
                <a:gd name="T8" fmla="*/ 8277 w 8316"/>
                <a:gd name="T9" fmla="*/ 891 h 891"/>
                <a:gd name="T10" fmla="*/ 38 w 8316"/>
                <a:gd name="T11" fmla="*/ 891 h 891"/>
                <a:gd name="T12" fmla="*/ 0 w 8316"/>
                <a:gd name="T13" fmla="*/ 852 h 891"/>
                <a:gd name="T14" fmla="*/ 0 w 8316"/>
                <a:gd name="T15" fmla="*/ 39 h 891"/>
                <a:gd name="T16" fmla="*/ 38 w 8316"/>
                <a:gd name="T1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16" h="891">
                  <a:moveTo>
                    <a:pt x="38" y="0"/>
                  </a:moveTo>
                  <a:lnTo>
                    <a:pt x="8277" y="0"/>
                  </a:lnTo>
                  <a:cubicBezTo>
                    <a:pt x="8299" y="0"/>
                    <a:pt x="8316" y="17"/>
                    <a:pt x="8316" y="39"/>
                  </a:cubicBezTo>
                  <a:lnTo>
                    <a:pt x="8316" y="852"/>
                  </a:lnTo>
                  <a:cubicBezTo>
                    <a:pt x="8316" y="873"/>
                    <a:pt x="8299" y="891"/>
                    <a:pt x="8277" y="891"/>
                  </a:cubicBezTo>
                  <a:lnTo>
                    <a:pt x="38" y="891"/>
                  </a:lnTo>
                  <a:cubicBezTo>
                    <a:pt x="17" y="891"/>
                    <a:pt x="0" y="873"/>
                    <a:pt x="0" y="852"/>
                  </a:cubicBezTo>
                  <a:lnTo>
                    <a:pt x="0" y="39"/>
                  </a:lnTo>
                  <a:cubicBezTo>
                    <a:pt x="0" y="17"/>
                    <a:pt x="17" y="0"/>
                    <a:pt x="38" y="0"/>
                  </a:cubicBezTo>
                  <a:close/>
                </a:path>
              </a:pathLst>
            </a:custGeom>
            <a:solidFill>
              <a:srgbClr val="FFFFFF"/>
            </a:solidFill>
            <a:ln w="15875" cap="flat">
              <a:solidFill>
                <a:schemeClr val="bg1">
                  <a:lumMod val="50000"/>
                </a:schemeClr>
              </a:solidFill>
              <a:prstDash val="solid"/>
              <a:miter lim="800000"/>
            </a:ln>
          </p:spPr>
          <p:txBody>
            <a:bodyPr vert="horz" wrap="square" lIns="91440" tIns="45720" rIns="91440" bIns="45720" numCol="1" anchor="t" anchorCtr="0" compatLnSpc="1"/>
            <a:lstStyle/>
            <a:p>
              <a:endParaRPr lang="zh-CN" altLang="en-US" sz="1400">
                <a:ea typeface="微软雅黑" panose="020B0503020204020204" charset="-122"/>
              </a:endParaRPr>
            </a:p>
          </p:txBody>
        </p:sp>
        <p:sp>
          <p:nvSpPr>
            <p:cNvPr id="20" name="TextBox 54"/>
            <p:cNvSpPr txBox="1"/>
            <p:nvPr/>
          </p:nvSpPr>
          <p:spPr>
            <a:xfrm>
              <a:off x="5180109" y="4457729"/>
              <a:ext cx="1933818" cy="630593"/>
            </a:xfrm>
            <a:prstGeom prst="rect">
              <a:avLst/>
            </a:prstGeom>
            <a:noFill/>
          </p:spPr>
          <p:txBody>
            <a:bodyPr wrap="none" rtlCol="0">
              <a:spAutoFit/>
            </a:bodyPr>
            <a:lstStyle>
              <a:defPPr>
                <a:defRPr lang="zh-CN"/>
              </a:defPPr>
              <a:lvl1pPr>
                <a:defRPr sz="3000">
                  <a:solidFill>
                    <a:schemeClr val="accent1"/>
                  </a:solidFill>
                  <a:latin typeface="+mn-ea"/>
                  <a:ea typeface="+mn-ea"/>
                </a:defRPr>
              </a:lvl1pPr>
            </a:lstStyle>
            <a:p>
              <a:pPr lvl="0" algn="ctr"/>
              <a:r>
                <a:rPr lang="en-US" altLang="zh-CN" sz="2400" b="1">
                  <a:solidFill>
                    <a:schemeClr val="tx1">
                      <a:lumMod val="50000"/>
                      <a:lumOff val="50000"/>
                    </a:schemeClr>
                  </a:solidFill>
                  <a:latin typeface="思源等宽 L"/>
                  <a:ea typeface="微软雅黑" panose="020B0503020204020204" charset="-122"/>
                </a:rPr>
                <a:t>建设成果</a:t>
              </a:r>
              <a:endParaRPr lang="en-US" altLang="zh-CN" sz="2400" b="1">
                <a:solidFill>
                  <a:schemeClr val="tx1">
                    <a:lumMod val="50000"/>
                    <a:lumOff val="50000"/>
                  </a:schemeClr>
                </a:solidFill>
                <a:latin typeface="思源等宽 L"/>
                <a:ea typeface="微软雅黑" panose="020B0503020204020204" charset="-122"/>
              </a:endParaRPr>
            </a:p>
          </p:txBody>
        </p:sp>
      </p:grpSp>
      <p:grpSp>
        <p:nvGrpSpPr>
          <p:cNvPr id="21" name="组合 20"/>
          <p:cNvGrpSpPr/>
          <p:nvPr/>
        </p:nvGrpSpPr>
        <p:grpSpPr>
          <a:xfrm>
            <a:off x="4757454" y="4367721"/>
            <a:ext cx="2994091" cy="557320"/>
            <a:chOff x="4132262" y="5516822"/>
            <a:chExt cx="4125473" cy="767916"/>
          </a:xfrm>
        </p:grpSpPr>
        <p:sp>
          <p:nvSpPr>
            <p:cNvPr id="22" name="Freeform 24"/>
            <p:cNvSpPr/>
            <p:nvPr/>
          </p:nvSpPr>
          <p:spPr>
            <a:xfrm>
              <a:off x="4132262" y="5516822"/>
              <a:ext cx="4125473" cy="767916"/>
            </a:xfrm>
            <a:custGeom>
              <a:avLst/>
              <a:gdLst>
                <a:gd name="T0" fmla="*/ 38 w 8316"/>
                <a:gd name="T1" fmla="*/ 0 h 891"/>
                <a:gd name="T2" fmla="*/ 8277 w 8316"/>
                <a:gd name="T3" fmla="*/ 0 h 891"/>
                <a:gd name="T4" fmla="*/ 8316 w 8316"/>
                <a:gd name="T5" fmla="*/ 39 h 891"/>
                <a:gd name="T6" fmla="*/ 8316 w 8316"/>
                <a:gd name="T7" fmla="*/ 852 h 891"/>
                <a:gd name="T8" fmla="*/ 8277 w 8316"/>
                <a:gd name="T9" fmla="*/ 891 h 891"/>
                <a:gd name="T10" fmla="*/ 38 w 8316"/>
                <a:gd name="T11" fmla="*/ 891 h 891"/>
                <a:gd name="T12" fmla="*/ 0 w 8316"/>
                <a:gd name="T13" fmla="*/ 852 h 891"/>
                <a:gd name="T14" fmla="*/ 0 w 8316"/>
                <a:gd name="T15" fmla="*/ 39 h 891"/>
                <a:gd name="T16" fmla="*/ 38 w 8316"/>
                <a:gd name="T1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16" h="891">
                  <a:moveTo>
                    <a:pt x="38" y="0"/>
                  </a:moveTo>
                  <a:lnTo>
                    <a:pt x="8277" y="0"/>
                  </a:lnTo>
                  <a:cubicBezTo>
                    <a:pt x="8299" y="0"/>
                    <a:pt x="8316" y="18"/>
                    <a:pt x="8316" y="39"/>
                  </a:cubicBezTo>
                  <a:lnTo>
                    <a:pt x="8316" y="852"/>
                  </a:lnTo>
                  <a:cubicBezTo>
                    <a:pt x="8316" y="874"/>
                    <a:pt x="8299" y="891"/>
                    <a:pt x="8277" y="891"/>
                  </a:cubicBezTo>
                  <a:lnTo>
                    <a:pt x="38" y="891"/>
                  </a:lnTo>
                  <a:cubicBezTo>
                    <a:pt x="17" y="891"/>
                    <a:pt x="0" y="874"/>
                    <a:pt x="0" y="852"/>
                  </a:cubicBezTo>
                  <a:lnTo>
                    <a:pt x="0" y="39"/>
                  </a:lnTo>
                  <a:cubicBezTo>
                    <a:pt x="0" y="18"/>
                    <a:pt x="17" y="0"/>
                    <a:pt x="38" y="0"/>
                  </a:cubicBezTo>
                  <a:close/>
                </a:path>
              </a:pathLst>
            </a:custGeom>
            <a:solidFill>
              <a:srgbClr val="FFFFFF"/>
            </a:solidFill>
            <a:ln w="15875" cap="flat">
              <a:solidFill>
                <a:schemeClr val="bg1">
                  <a:lumMod val="50000"/>
                </a:schemeClr>
              </a:solidFill>
              <a:prstDash val="solid"/>
              <a:miter lim="800000"/>
            </a:ln>
          </p:spPr>
          <p:txBody>
            <a:bodyPr vert="horz" wrap="square" lIns="91440" tIns="45720" rIns="91440" bIns="45720" numCol="1" anchor="t" anchorCtr="0" compatLnSpc="1"/>
            <a:lstStyle/>
            <a:p>
              <a:endParaRPr lang="zh-CN" altLang="en-US" sz="1400">
                <a:ea typeface="微软雅黑" panose="020B0503020204020204" charset="-122"/>
              </a:endParaRPr>
            </a:p>
          </p:txBody>
        </p:sp>
        <p:sp>
          <p:nvSpPr>
            <p:cNvPr id="23" name="TextBox 65"/>
            <p:cNvSpPr txBox="1"/>
            <p:nvPr/>
          </p:nvSpPr>
          <p:spPr>
            <a:xfrm>
              <a:off x="5180111" y="5578584"/>
              <a:ext cx="1933818" cy="630593"/>
            </a:xfrm>
            <a:prstGeom prst="rect">
              <a:avLst/>
            </a:prstGeom>
            <a:noFill/>
          </p:spPr>
          <p:txBody>
            <a:bodyPr wrap="none" rtlCol="0">
              <a:spAutoFit/>
            </a:bodyPr>
            <a:lstStyle>
              <a:defPPr>
                <a:defRPr lang="zh-CN"/>
              </a:defPPr>
              <a:lvl1pPr>
                <a:defRPr sz="3000">
                  <a:solidFill>
                    <a:schemeClr val="accent1"/>
                  </a:solidFill>
                  <a:latin typeface="+mn-ea"/>
                  <a:ea typeface="+mn-ea"/>
                </a:defRPr>
              </a:lvl1pPr>
            </a:lstStyle>
            <a:p>
              <a:pPr lvl="0" algn="ctr"/>
              <a:r>
                <a:rPr lang="en-US" altLang="zh-CN" sz="2400" b="1">
                  <a:solidFill>
                    <a:schemeClr val="tx1">
                      <a:lumMod val="50000"/>
                      <a:lumOff val="50000"/>
                    </a:schemeClr>
                  </a:solidFill>
                  <a:latin typeface="思源等宽 L"/>
                  <a:ea typeface="微软雅黑" panose="020B0503020204020204" charset="-122"/>
                </a:rPr>
                <a:t>文化特色</a:t>
              </a:r>
              <a:endParaRPr lang="en-US" altLang="zh-CN" sz="2400" b="1">
                <a:solidFill>
                  <a:schemeClr val="tx1">
                    <a:lumMod val="50000"/>
                    <a:lumOff val="50000"/>
                  </a:schemeClr>
                </a:solidFill>
                <a:latin typeface="思源等宽 L"/>
                <a:ea typeface="微软雅黑" panose="020B0503020204020204" charset="-122"/>
              </a:endParaRPr>
            </a:p>
          </p:txBody>
        </p:sp>
      </p:grpSp>
      <p:grpSp>
        <p:nvGrpSpPr>
          <p:cNvPr id="24" name="组合 23"/>
          <p:cNvGrpSpPr/>
          <p:nvPr/>
        </p:nvGrpSpPr>
        <p:grpSpPr>
          <a:xfrm>
            <a:off x="3901074" y="1922226"/>
            <a:ext cx="557320" cy="557320"/>
            <a:chOff x="3275881" y="2102111"/>
            <a:chExt cx="767916" cy="767916"/>
          </a:xfrm>
          <a:solidFill>
            <a:srgbClr val="256D93"/>
          </a:solidFill>
        </p:grpSpPr>
        <p:sp>
          <p:nvSpPr>
            <p:cNvPr id="25" name="Freeform 17"/>
            <p:cNvSpPr/>
            <p:nvPr/>
          </p:nvSpPr>
          <p:spPr>
            <a:xfrm>
              <a:off x="3275881" y="2102111"/>
              <a:ext cx="767916" cy="767916"/>
            </a:xfrm>
            <a:custGeom>
              <a:avLst/>
              <a:gdLst>
                <a:gd name="T0" fmla="*/ 39 w 891"/>
                <a:gd name="T1" fmla="*/ 0 h 891"/>
                <a:gd name="T2" fmla="*/ 852 w 891"/>
                <a:gd name="T3" fmla="*/ 0 h 891"/>
                <a:gd name="T4" fmla="*/ 891 w 891"/>
                <a:gd name="T5" fmla="*/ 39 h 891"/>
                <a:gd name="T6" fmla="*/ 891 w 891"/>
                <a:gd name="T7" fmla="*/ 852 h 891"/>
                <a:gd name="T8" fmla="*/ 852 w 891"/>
                <a:gd name="T9" fmla="*/ 891 h 891"/>
                <a:gd name="T10" fmla="*/ 39 w 891"/>
                <a:gd name="T11" fmla="*/ 891 h 891"/>
                <a:gd name="T12" fmla="*/ 0 w 891"/>
                <a:gd name="T13" fmla="*/ 852 h 891"/>
                <a:gd name="T14" fmla="*/ 0 w 891"/>
                <a:gd name="T15" fmla="*/ 39 h 891"/>
                <a:gd name="T16" fmla="*/ 39 w 891"/>
                <a:gd name="T1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1" h="891">
                  <a:moveTo>
                    <a:pt x="39" y="0"/>
                  </a:moveTo>
                  <a:lnTo>
                    <a:pt x="852" y="0"/>
                  </a:lnTo>
                  <a:cubicBezTo>
                    <a:pt x="873" y="0"/>
                    <a:pt x="891" y="18"/>
                    <a:pt x="891" y="39"/>
                  </a:cubicBezTo>
                  <a:lnTo>
                    <a:pt x="891" y="852"/>
                  </a:lnTo>
                  <a:cubicBezTo>
                    <a:pt x="891" y="874"/>
                    <a:pt x="873" y="891"/>
                    <a:pt x="852" y="891"/>
                  </a:cubicBezTo>
                  <a:lnTo>
                    <a:pt x="39" y="891"/>
                  </a:lnTo>
                  <a:cubicBezTo>
                    <a:pt x="18" y="891"/>
                    <a:pt x="0" y="874"/>
                    <a:pt x="0" y="852"/>
                  </a:cubicBezTo>
                  <a:lnTo>
                    <a:pt x="0" y="39"/>
                  </a:lnTo>
                  <a:cubicBezTo>
                    <a:pt x="0" y="18"/>
                    <a:pt x="18" y="0"/>
                    <a:pt x="39" y="0"/>
                  </a:cubicBezTo>
                  <a:close/>
                </a:path>
              </a:pathLst>
            </a:custGeom>
            <a:grpFill/>
            <a:ln>
              <a:noFill/>
            </a:ln>
          </p:spPr>
          <p:txBody>
            <a:bodyPr vert="horz" wrap="square" lIns="91440" tIns="45720" rIns="91440" bIns="45720" numCol="1" anchor="t" anchorCtr="0" compatLnSpc="1"/>
            <a:lstStyle/>
            <a:p>
              <a:endParaRPr lang="zh-CN" altLang="en-US" sz="1400">
                <a:ea typeface="微软雅黑" panose="020B0503020204020204" charset="-122"/>
              </a:endParaRPr>
            </a:p>
          </p:txBody>
        </p:sp>
        <p:sp>
          <p:nvSpPr>
            <p:cNvPr id="26" name="文本框 25"/>
            <p:cNvSpPr txBox="1"/>
            <p:nvPr/>
          </p:nvSpPr>
          <p:spPr>
            <a:xfrm>
              <a:off x="3391257" y="2198806"/>
              <a:ext cx="537165" cy="636116"/>
            </a:xfrm>
            <a:prstGeom prst="rect">
              <a:avLst/>
            </a:prstGeom>
            <a:grpFill/>
          </p:spPr>
          <p:txBody>
            <a:bodyPr wrap="none" rtlCol="0">
              <a:spAutoFit/>
            </a:bodyPr>
            <a:lstStyle/>
            <a:p>
              <a:pPr algn="ctr"/>
              <a:r>
                <a:rPr lang="en-US" altLang="zh-CN" sz="2400">
                  <a:solidFill>
                    <a:schemeClr val="bg1"/>
                  </a:solidFill>
                  <a:latin typeface="Arial Black" panose="020B0A04020102020204" pitchFamily="34" charset="0"/>
                  <a:ea typeface="微软雅黑" panose="020B0503020204020204" charset="-122"/>
                </a:rPr>
                <a:t>1</a:t>
              </a:r>
              <a:endParaRPr lang="zh-CN" altLang="en-US" sz="2400">
                <a:solidFill>
                  <a:schemeClr val="bg1"/>
                </a:solidFill>
                <a:latin typeface="Arial Black" panose="020B0A04020102020204" pitchFamily="34" charset="0"/>
                <a:ea typeface="微软雅黑" panose="020B0503020204020204" charset="-122"/>
              </a:endParaRPr>
            </a:p>
          </p:txBody>
        </p:sp>
      </p:grpSp>
      <p:grpSp>
        <p:nvGrpSpPr>
          <p:cNvPr id="28" name="组合 27"/>
          <p:cNvGrpSpPr/>
          <p:nvPr/>
        </p:nvGrpSpPr>
        <p:grpSpPr>
          <a:xfrm>
            <a:off x="3901074" y="2731263"/>
            <a:ext cx="557320" cy="558623"/>
            <a:chOff x="3275881" y="3239091"/>
            <a:chExt cx="767916" cy="769711"/>
          </a:xfrm>
          <a:solidFill>
            <a:srgbClr val="256D93"/>
          </a:solidFill>
        </p:grpSpPr>
        <p:sp>
          <p:nvSpPr>
            <p:cNvPr id="30" name="Freeform 19"/>
            <p:cNvSpPr/>
            <p:nvPr/>
          </p:nvSpPr>
          <p:spPr>
            <a:xfrm>
              <a:off x="3275881" y="3239091"/>
              <a:ext cx="767916" cy="769711"/>
            </a:xfrm>
            <a:custGeom>
              <a:avLst/>
              <a:gdLst>
                <a:gd name="T0" fmla="*/ 39 w 891"/>
                <a:gd name="T1" fmla="*/ 0 h 891"/>
                <a:gd name="T2" fmla="*/ 852 w 891"/>
                <a:gd name="T3" fmla="*/ 0 h 891"/>
                <a:gd name="T4" fmla="*/ 891 w 891"/>
                <a:gd name="T5" fmla="*/ 39 h 891"/>
                <a:gd name="T6" fmla="*/ 891 w 891"/>
                <a:gd name="T7" fmla="*/ 852 h 891"/>
                <a:gd name="T8" fmla="*/ 852 w 891"/>
                <a:gd name="T9" fmla="*/ 891 h 891"/>
                <a:gd name="T10" fmla="*/ 39 w 891"/>
                <a:gd name="T11" fmla="*/ 891 h 891"/>
                <a:gd name="T12" fmla="*/ 0 w 891"/>
                <a:gd name="T13" fmla="*/ 852 h 891"/>
                <a:gd name="T14" fmla="*/ 0 w 891"/>
                <a:gd name="T15" fmla="*/ 39 h 891"/>
                <a:gd name="T16" fmla="*/ 39 w 891"/>
                <a:gd name="T1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1" h="891">
                  <a:moveTo>
                    <a:pt x="39" y="0"/>
                  </a:moveTo>
                  <a:lnTo>
                    <a:pt x="852" y="0"/>
                  </a:lnTo>
                  <a:cubicBezTo>
                    <a:pt x="873" y="0"/>
                    <a:pt x="891" y="18"/>
                    <a:pt x="891" y="39"/>
                  </a:cubicBezTo>
                  <a:lnTo>
                    <a:pt x="891" y="852"/>
                  </a:lnTo>
                  <a:cubicBezTo>
                    <a:pt x="891" y="873"/>
                    <a:pt x="873" y="891"/>
                    <a:pt x="852" y="891"/>
                  </a:cubicBezTo>
                  <a:lnTo>
                    <a:pt x="39" y="891"/>
                  </a:lnTo>
                  <a:cubicBezTo>
                    <a:pt x="18" y="891"/>
                    <a:pt x="0" y="873"/>
                    <a:pt x="0" y="852"/>
                  </a:cubicBezTo>
                  <a:lnTo>
                    <a:pt x="0" y="39"/>
                  </a:lnTo>
                  <a:cubicBezTo>
                    <a:pt x="0" y="18"/>
                    <a:pt x="18" y="0"/>
                    <a:pt x="39" y="0"/>
                  </a:cubicBezTo>
                  <a:close/>
                </a:path>
              </a:pathLst>
            </a:custGeom>
            <a:grpFill/>
            <a:ln>
              <a:noFill/>
            </a:ln>
          </p:spPr>
          <p:txBody>
            <a:bodyPr vert="horz" wrap="square" lIns="91440" tIns="45720" rIns="91440" bIns="45720" numCol="1" anchor="t" anchorCtr="0" compatLnSpc="1"/>
            <a:lstStyle/>
            <a:p>
              <a:endParaRPr lang="zh-CN" altLang="en-US" sz="1400">
                <a:ea typeface="微软雅黑" panose="020B0503020204020204" charset="-122"/>
              </a:endParaRPr>
            </a:p>
          </p:txBody>
        </p:sp>
        <p:sp>
          <p:nvSpPr>
            <p:cNvPr id="32" name="文本框 31"/>
            <p:cNvSpPr txBox="1"/>
            <p:nvPr/>
          </p:nvSpPr>
          <p:spPr>
            <a:xfrm>
              <a:off x="3391257" y="3338210"/>
              <a:ext cx="537165" cy="636115"/>
            </a:xfrm>
            <a:prstGeom prst="rect">
              <a:avLst/>
            </a:prstGeom>
            <a:grpFill/>
          </p:spPr>
          <p:txBody>
            <a:bodyPr wrap="none" rtlCol="0">
              <a:spAutoFit/>
            </a:bodyPr>
            <a:lstStyle/>
            <a:p>
              <a:pPr algn="ctr"/>
              <a:r>
                <a:rPr lang="en-US" altLang="zh-CN" sz="2400">
                  <a:solidFill>
                    <a:schemeClr val="bg1"/>
                  </a:solidFill>
                  <a:latin typeface="Arial Black" panose="020B0A04020102020204" pitchFamily="34" charset="0"/>
                  <a:ea typeface="微软雅黑" panose="020B0503020204020204" charset="-122"/>
                </a:rPr>
                <a:t>2</a:t>
              </a:r>
              <a:endParaRPr lang="zh-CN" altLang="en-US" sz="2400">
                <a:solidFill>
                  <a:schemeClr val="bg1"/>
                </a:solidFill>
                <a:latin typeface="Arial Black" panose="020B0A04020102020204" pitchFamily="34" charset="0"/>
                <a:ea typeface="微软雅黑" panose="020B0503020204020204" charset="-122"/>
              </a:endParaRPr>
            </a:p>
          </p:txBody>
        </p:sp>
      </p:grpSp>
      <p:grpSp>
        <p:nvGrpSpPr>
          <p:cNvPr id="34" name="组合 33"/>
          <p:cNvGrpSpPr/>
          <p:nvPr/>
        </p:nvGrpSpPr>
        <p:grpSpPr>
          <a:xfrm>
            <a:off x="3901074" y="3567894"/>
            <a:ext cx="557320" cy="557320"/>
            <a:chOff x="3275881" y="4378854"/>
            <a:chExt cx="767916" cy="767916"/>
          </a:xfrm>
          <a:solidFill>
            <a:srgbClr val="256D93"/>
          </a:solidFill>
        </p:grpSpPr>
        <p:sp>
          <p:nvSpPr>
            <p:cNvPr id="36" name="Freeform 21"/>
            <p:cNvSpPr/>
            <p:nvPr/>
          </p:nvSpPr>
          <p:spPr>
            <a:xfrm>
              <a:off x="3275881" y="4378854"/>
              <a:ext cx="767916" cy="767916"/>
            </a:xfrm>
            <a:custGeom>
              <a:avLst/>
              <a:gdLst>
                <a:gd name="T0" fmla="*/ 39 w 891"/>
                <a:gd name="T1" fmla="*/ 0 h 891"/>
                <a:gd name="T2" fmla="*/ 852 w 891"/>
                <a:gd name="T3" fmla="*/ 0 h 891"/>
                <a:gd name="T4" fmla="*/ 891 w 891"/>
                <a:gd name="T5" fmla="*/ 39 h 891"/>
                <a:gd name="T6" fmla="*/ 891 w 891"/>
                <a:gd name="T7" fmla="*/ 852 h 891"/>
                <a:gd name="T8" fmla="*/ 852 w 891"/>
                <a:gd name="T9" fmla="*/ 891 h 891"/>
                <a:gd name="T10" fmla="*/ 39 w 891"/>
                <a:gd name="T11" fmla="*/ 891 h 891"/>
                <a:gd name="T12" fmla="*/ 0 w 891"/>
                <a:gd name="T13" fmla="*/ 852 h 891"/>
                <a:gd name="T14" fmla="*/ 0 w 891"/>
                <a:gd name="T15" fmla="*/ 39 h 891"/>
                <a:gd name="T16" fmla="*/ 39 w 891"/>
                <a:gd name="T1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1" h="891">
                  <a:moveTo>
                    <a:pt x="39" y="0"/>
                  </a:moveTo>
                  <a:lnTo>
                    <a:pt x="852" y="0"/>
                  </a:lnTo>
                  <a:cubicBezTo>
                    <a:pt x="873" y="0"/>
                    <a:pt x="891" y="17"/>
                    <a:pt x="891" y="39"/>
                  </a:cubicBezTo>
                  <a:lnTo>
                    <a:pt x="891" y="852"/>
                  </a:lnTo>
                  <a:cubicBezTo>
                    <a:pt x="891" y="873"/>
                    <a:pt x="873" y="891"/>
                    <a:pt x="852" y="891"/>
                  </a:cubicBezTo>
                  <a:lnTo>
                    <a:pt x="39" y="891"/>
                  </a:lnTo>
                  <a:cubicBezTo>
                    <a:pt x="18" y="891"/>
                    <a:pt x="0" y="873"/>
                    <a:pt x="0" y="852"/>
                  </a:cubicBezTo>
                  <a:lnTo>
                    <a:pt x="0" y="39"/>
                  </a:lnTo>
                  <a:cubicBezTo>
                    <a:pt x="0" y="17"/>
                    <a:pt x="18" y="0"/>
                    <a:pt x="39" y="0"/>
                  </a:cubicBezTo>
                  <a:close/>
                </a:path>
              </a:pathLst>
            </a:custGeom>
            <a:grpFill/>
            <a:ln>
              <a:noFill/>
            </a:ln>
          </p:spPr>
          <p:txBody>
            <a:bodyPr vert="horz" wrap="square" lIns="91440" tIns="45720" rIns="91440" bIns="45720" numCol="1" anchor="t" anchorCtr="0" compatLnSpc="1"/>
            <a:lstStyle/>
            <a:p>
              <a:endParaRPr lang="zh-CN" altLang="en-US" sz="1400">
                <a:ea typeface="微软雅黑" panose="020B0503020204020204" charset="-122"/>
              </a:endParaRPr>
            </a:p>
          </p:txBody>
        </p:sp>
        <p:sp>
          <p:nvSpPr>
            <p:cNvPr id="38" name="文本框 37"/>
            <p:cNvSpPr txBox="1"/>
            <p:nvPr/>
          </p:nvSpPr>
          <p:spPr>
            <a:xfrm>
              <a:off x="3391257" y="4475459"/>
              <a:ext cx="537165" cy="636116"/>
            </a:xfrm>
            <a:prstGeom prst="rect">
              <a:avLst/>
            </a:prstGeom>
            <a:grpFill/>
          </p:spPr>
          <p:txBody>
            <a:bodyPr wrap="none" rtlCol="0">
              <a:spAutoFit/>
            </a:bodyPr>
            <a:lstStyle/>
            <a:p>
              <a:pPr algn="ctr"/>
              <a:r>
                <a:rPr lang="en-US" altLang="zh-CN" sz="2400">
                  <a:solidFill>
                    <a:schemeClr val="bg1"/>
                  </a:solidFill>
                  <a:latin typeface="Arial Black" panose="020B0A04020102020204" pitchFamily="34" charset="0"/>
                  <a:ea typeface="微软雅黑" panose="020B0503020204020204" charset="-122"/>
                </a:rPr>
                <a:t>3</a:t>
              </a:r>
              <a:endParaRPr lang="zh-CN" altLang="en-US" sz="2400">
                <a:solidFill>
                  <a:schemeClr val="bg1"/>
                </a:solidFill>
                <a:latin typeface="Arial Black" panose="020B0A04020102020204" pitchFamily="34" charset="0"/>
                <a:ea typeface="微软雅黑" panose="020B0503020204020204" charset="-122"/>
              </a:endParaRPr>
            </a:p>
          </p:txBody>
        </p:sp>
      </p:grpSp>
      <p:grpSp>
        <p:nvGrpSpPr>
          <p:cNvPr id="40" name="组合 39"/>
          <p:cNvGrpSpPr/>
          <p:nvPr/>
        </p:nvGrpSpPr>
        <p:grpSpPr>
          <a:xfrm>
            <a:off x="3901073" y="4367721"/>
            <a:ext cx="557320" cy="557320"/>
            <a:chOff x="3275881" y="5516822"/>
            <a:chExt cx="767916" cy="767916"/>
          </a:xfrm>
          <a:solidFill>
            <a:srgbClr val="256D93"/>
          </a:solidFill>
        </p:grpSpPr>
        <p:sp>
          <p:nvSpPr>
            <p:cNvPr id="42" name="Freeform 23"/>
            <p:cNvSpPr/>
            <p:nvPr/>
          </p:nvSpPr>
          <p:spPr>
            <a:xfrm>
              <a:off x="3275881" y="5516822"/>
              <a:ext cx="767916" cy="767916"/>
            </a:xfrm>
            <a:custGeom>
              <a:avLst/>
              <a:gdLst>
                <a:gd name="T0" fmla="*/ 39 w 891"/>
                <a:gd name="T1" fmla="*/ 0 h 891"/>
                <a:gd name="T2" fmla="*/ 852 w 891"/>
                <a:gd name="T3" fmla="*/ 0 h 891"/>
                <a:gd name="T4" fmla="*/ 891 w 891"/>
                <a:gd name="T5" fmla="*/ 39 h 891"/>
                <a:gd name="T6" fmla="*/ 891 w 891"/>
                <a:gd name="T7" fmla="*/ 852 h 891"/>
                <a:gd name="T8" fmla="*/ 852 w 891"/>
                <a:gd name="T9" fmla="*/ 891 h 891"/>
                <a:gd name="T10" fmla="*/ 39 w 891"/>
                <a:gd name="T11" fmla="*/ 891 h 891"/>
                <a:gd name="T12" fmla="*/ 0 w 891"/>
                <a:gd name="T13" fmla="*/ 852 h 891"/>
                <a:gd name="T14" fmla="*/ 0 w 891"/>
                <a:gd name="T15" fmla="*/ 39 h 891"/>
                <a:gd name="T16" fmla="*/ 39 w 891"/>
                <a:gd name="T1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1" h="891">
                  <a:moveTo>
                    <a:pt x="39" y="0"/>
                  </a:moveTo>
                  <a:lnTo>
                    <a:pt x="852" y="0"/>
                  </a:lnTo>
                  <a:cubicBezTo>
                    <a:pt x="873" y="0"/>
                    <a:pt x="891" y="18"/>
                    <a:pt x="891" y="39"/>
                  </a:cubicBezTo>
                  <a:lnTo>
                    <a:pt x="891" y="852"/>
                  </a:lnTo>
                  <a:cubicBezTo>
                    <a:pt x="891" y="874"/>
                    <a:pt x="873" y="891"/>
                    <a:pt x="852" y="891"/>
                  </a:cubicBezTo>
                  <a:lnTo>
                    <a:pt x="39" y="891"/>
                  </a:lnTo>
                  <a:cubicBezTo>
                    <a:pt x="18" y="891"/>
                    <a:pt x="0" y="874"/>
                    <a:pt x="0" y="852"/>
                  </a:cubicBezTo>
                  <a:lnTo>
                    <a:pt x="0" y="39"/>
                  </a:lnTo>
                  <a:cubicBezTo>
                    <a:pt x="0" y="18"/>
                    <a:pt x="18" y="0"/>
                    <a:pt x="39" y="0"/>
                  </a:cubicBezTo>
                  <a:close/>
                </a:path>
              </a:pathLst>
            </a:custGeom>
            <a:grpFill/>
            <a:ln>
              <a:noFill/>
            </a:ln>
          </p:spPr>
          <p:txBody>
            <a:bodyPr vert="horz" wrap="square" lIns="91440" tIns="45720" rIns="91440" bIns="45720" numCol="1" anchor="t" anchorCtr="0" compatLnSpc="1"/>
            <a:lstStyle/>
            <a:p>
              <a:endParaRPr lang="zh-CN" altLang="en-US" sz="1400">
                <a:ea typeface="微软雅黑" panose="020B0503020204020204" charset="-122"/>
              </a:endParaRPr>
            </a:p>
          </p:txBody>
        </p:sp>
        <p:sp>
          <p:nvSpPr>
            <p:cNvPr id="44" name="文本框 43"/>
            <p:cNvSpPr txBox="1"/>
            <p:nvPr/>
          </p:nvSpPr>
          <p:spPr>
            <a:xfrm>
              <a:off x="3391257" y="5633362"/>
              <a:ext cx="537165" cy="636116"/>
            </a:xfrm>
            <a:prstGeom prst="rect">
              <a:avLst/>
            </a:prstGeom>
            <a:grpFill/>
          </p:spPr>
          <p:txBody>
            <a:bodyPr wrap="none" rtlCol="0">
              <a:spAutoFit/>
            </a:bodyPr>
            <a:lstStyle/>
            <a:p>
              <a:pPr algn="ctr"/>
              <a:r>
                <a:rPr lang="en-US" altLang="zh-CN" sz="2400">
                  <a:solidFill>
                    <a:schemeClr val="bg1"/>
                  </a:solidFill>
                  <a:latin typeface="Arial Black" panose="020B0A04020102020204" pitchFamily="34" charset="0"/>
                  <a:ea typeface="微软雅黑" panose="020B0503020204020204" charset="-122"/>
                </a:rPr>
                <a:t>4</a:t>
              </a:r>
              <a:endParaRPr lang="zh-CN" altLang="en-US" sz="2400">
                <a:solidFill>
                  <a:schemeClr val="bg1"/>
                </a:solidFill>
                <a:latin typeface="Arial Black" panose="020B0A04020102020204" pitchFamily="34" charset="0"/>
                <a:ea typeface="微软雅黑" panose="020B0503020204020204" charset="-122"/>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rLst="">
                                      <p:cBhvr>
                                        <p:cTn id="7" dur="500"/>
                                        <p:tgtEl>
                                          <p:spTgt spid="24"/>
                                        </p:tgtEl>
                                      </p:cBhvr>
                                    </p:animEffect>
                                  </p:childTnLst>
                                </p:cTn>
                              </p:par>
                              <p:par>
                                <p:cTn id="8" presetID="9" presetClass="entr" presetSubtype="0" fill="hold" nodeType="withEffect">
                                  <p:stCondLst>
                                    <p:cond delay="250"/>
                                  </p:stCondLst>
                                  <p:childTnLst>
                                    <p:set>
                                      <p:cBhvr>
                                        <p:cTn id="9" dur="1" fill="hold">
                                          <p:stCondLst>
                                            <p:cond delay="0"/>
                                          </p:stCondLst>
                                        </p:cTn>
                                        <p:tgtEl>
                                          <p:spTgt spid="28"/>
                                        </p:tgtEl>
                                        <p:attrNameLst>
                                          <p:attrName>style.visibility</p:attrName>
                                        </p:attrNameLst>
                                      </p:cBhvr>
                                      <p:to>
                                        <p:strVal val="visible"/>
                                      </p:to>
                                    </p:set>
                                    <p:animEffect transition="in" filter="dissolve" prLst="">
                                      <p:cBhvr>
                                        <p:cTn id="10" dur="500"/>
                                        <p:tgtEl>
                                          <p:spTgt spid="28"/>
                                        </p:tgtEl>
                                      </p:cBhvr>
                                    </p:animEffect>
                                  </p:childTnLst>
                                </p:cTn>
                              </p:par>
                              <p:par>
                                <p:cTn id="11" presetID="9" presetClass="entr" presetSubtype="0" fill="hold" nodeType="withEffect">
                                  <p:stCondLst>
                                    <p:cond delay="500"/>
                                  </p:stCondLst>
                                  <p:childTnLst>
                                    <p:set>
                                      <p:cBhvr>
                                        <p:cTn id="12" dur="1" fill="hold">
                                          <p:stCondLst>
                                            <p:cond delay="0"/>
                                          </p:stCondLst>
                                        </p:cTn>
                                        <p:tgtEl>
                                          <p:spTgt spid="40"/>
                                        </p:tgtEl>
                                        <p:attrNameLst>
                                          <p:attrName>style.visibility</p:attrName>
                                        </p:attrNameLst>
                                      </p:cBhvr>
                                      <p:to>
                                        <p:strVal val="visible"/>
                                      </p:to>
                                    </p:set>
                                    <p:animEffect transition="in" filter="dissolve" prLst="">
                                      <p:cBhvr>
                                        <p:cTn id="13" dur="500"/>
                                        <p:tgtEl>
                                          <p:spTgt spid="40"/>
                                        </p:tgtEl>
                                      </p:cBhvr>
                                    </p:animEffect>
                                  </p:childTnLst>
                                </p:cTn>
                              </p:par>
                              <p:par>
                                <p:cTn id="14" presetID="9" presetClass="entr" presetSubtype="0" fill="hold" nodeType="withEffect">
                                  <p:stCondLst>
                                    <p:cond delay="750"/>
                                  </p:stCondLst>
                                  <p:childTnLst>
                                    <p:set>
                                      <p:cBhvr>
                                        <p:cTn id="15" dur="1" fill="hold">
                                          <p:stCondLst>
                                            <p:cond delay="0"/>
                                          </p:stCondLst>
                                        </p:cTn>
                                        <p:tgtEl>
                                          <p:spTgt spid="34"/>
                                        </p:tgtEl>
                                        <p:attrNameLst>
                                          <p:attrName>style.visibility</p:attrName>
                                        </p:attrNameLst>
                                      </p:cBhvr>
                                      <p:to>
                                        <p:strVal val="visible"/>
                                      </p:to>
                                    </p:set>
                                    <p:animEffect transition="in" filter="dissolve" prLst="">
                                      <p:cBhvr>
                                        <p:cTn id="16" dur="500"/>
                                        <p:tgtEl>
                                          <p:spTgt spid="3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rLst="">
                                      <p:cBhvr>
                                        <p:cTn id="20" dur="500"/>
                                        <p:tgtEl>
                                          <p:spTgt spid="12"/>
                                        </p:tgtEl>
                                      </p:cBhvr>
                                    </p:animEffect>
                                  </p:childTnLst>
                                </p:cTn>
                              </p:par>
                              <p:par>
                                <p:cTn id="21" presetID="22" presetClass="entr" presetSubtype="8" fill="hold" nodeType="withEffect">
                                  <p:stCondLst>
                                    <p:cond delay="250"/>
                                  </p:stCondLst>
                                  <p:childTnLst>
                                    <p:set>
                                      <p:cBhvr>
                                        <p:cTn id="22" dur="1" fill="hold">
                                          <p:stCondLst>
                                            <p:cond delay="0"/>
                                          </p:stCondLst>
                                        </p:cTn>
                                        <p:tgtEl>
                                          <p:spTgt spid="15"/>
                                        </p:tgtEl>
                                        <p:attrNameLst>
                                          <p:attrName>style.visibility</p:attrName>
                                        </p:attrNameLst>
                                      </p:cBhvr>
                                      <p:to>
                                        <p:strVal val="visible"/>
                                      </p:to>
                                    </p:set>
                                    <p:animEffect transition="in" filter="wipe(left)" prLst="">
                                      <p:cBhvr>
                                        <p:cTn id="23" dur="500"/>
                                        <p:tgtEl>
                                          <p:spTgt spid="15"/>
                                        </p:tgtEl>
                                      </p:cBhvr>
                                    </p:animEffect>
                                  </p:childTnLst>
                                </p:cTn>
                              </p:par>
                              <p:par>
                                <p:cTn id="24" presetID="22" presetClass="entr" presetSubtype="8" fill="hold" nodeType="withEffect">
                                  <p:stCondLst>
                                    <p:cond delay="500"/>
                                  </p:stCondLst>
                                  <p:childTnLst>
                                    <p:set>
                                      <p:cBhvr>
                                        <p:cTn id="25" dur="1" fill="hold">
                                          <p:stCondLst>
                                            <p:cond delay="0"/>
                                          </p:stCondLst>
                                        </p:cTn>
                                        <p:tgtEl>
                                          <p:spTgt spid="18"/>
                                        </p:tgtEl>
                                        <p:attrNameLst>
                                          <p:attrName>style.visibility</p:attrName>
                                        </p:attrNameLst>
                                      </p:cBhvr>
                                      <p:to>
                                        <p:strVal val="visible"/>
                                      </p:to>
                                    </p:set>
                                    <p:animEffect transition="in" filter="wipe(left)" prLst="">
                                      <p:cBhvr>
                                        <p:cTn id="26" dur="500"/>
                                        <p:tgtEl>
                                          <p:spTgt spid="18"/>
                                        </p:tgtEl>
                                      </p:cBhvr>
                                    </p:animEffect>
                                  </p:childTnLst>
                                </p:cTn>
                              </p:par>
                              <p:par>
                                <p:cTn id="27" presetID="22" presetClass="entr" presetSubtype="8" fill="hold" nodeType="withEffect">
                                  <p:stCondLst>
                                    <p:cond delay="750"/>
                                  </p:stCondLst>
                                  <p:childTnLst>
                                    <p:set>
                                      <p:cBhvr>
                                        <p:cTn id="28" dur="1" fill="hold">
                                          <p:stCondLst>
                                            <p:cond delay="0"/>
                                          </p:stCondLst>
                                        </p:cTn>
                                        <p:tgtEl>
                                          <p:spTgt spid="21"/>
                                        </p:tgtEl>
                                        <p:attrNameLst>
                                          <p:attrName>style.visibility</p:attrName>
                                        </p:attrNameLst>
                                      </p:cBhvr>
                                      <p:to>
                                        <p:strVal val="visible"/>
                                      </p:to>
                                    </p:set>
                                    <p:animEffect transition="in" filter="wipe(left)" prLst="">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18" name="图片 17"/>
          <p:cNvPicPr/>
          <p:nvPr/>
        </p:nvPicPr>
        <p:blipFill>
          <a:blip r:embed="rId2"/>
          <a:srcRect/>
          <a:stretch>
            <a:fillRect/>
          </a:stretch>
        </p:blipFill>
        <p:spPr>
          <a:xfrm>
            <a:off x="0" y="0"/>
            <a:ext cx="5010150" cy="6858000"/>
          </a:xfrm>
          <a:prstGeom prst="rect">
            <a:avLst/>
          </a:prstGeom>
        </p:spPr>
      </p:pic>
      <p:sp>
        <p:nvSpPr>
          <p:cNvPr id="2" name="矩形 1"/>
          <p:cNvSpPr/>
          <p:nvPr/>
        </p:nvSpPr>
        <p:spPr>
          <a:xfrm>
            <a:off x="0" y="0"/>
            <a:ext cx="5010150" cy="6858000"/>
          </a:xfrm>
          <a:prstGeom prst="rect">
            <a:avLst/>
          </a:prstGeom>
          <a:solidFill>
            <a:srgbClr val="000000">
              <a:alpha val="2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9" name="PA_只为设计_矩形 10"/>
          <p:cNvSpPr/>
          <p:nvPr>
            <p:custDataLst>
              <p:tags r:id="rId3"/>
            </p:custDataLst>
          </p:nvPr>
        </p:nvSpPr>
        <p:spPr>
          <a:xfrm flipH="1">
            <a:off x="1524000" y="1279525"/>
            <a:ext cx="4604084" cy="4389438"/>
          </a:xfrm>
          <a:prstGeom prst="rect">
            <a:avLst/>
          </a:prstGeom>
          <a:solidFill>
            <a:srgbClr val="256D93">
              <a:alpha val="75686"/>
            </a:srgb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90000"/>
              </a:lnSpc>
              <a:spcBef>
                <a:spcPct val="0"/>
              </a:spcBef>
              <a:spcAft>
                <a:spcPct val="0"/>
              </a:spcAft>
              <a:buClrTx/>
              <a:buSzTx/>
              <a:buFontTx/>
              <a:buNone/>
              <a:defRPr/>
            </a:pPr>
            <a:endParaRPr kumimoji="0" lang="zh-CN" altLang="zh-CN" sz="16600"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charset="-122"/>
              <a:sym typeface="宋体" panose="02010600030101010101" pitchFamily="2" charset="-122"/>
            </a:endParaRPr>
          </a:p>
        </p:txBody>
      </p:sp>
      <p:sp>
        <p:nvSpPr>
          <p:cNvPr id="20" name="文本框 19"/>
          <p:cNvSpPr txBox="1"/>
          <p:nvPr/>
        </p:nvSpPr>
        <p:spPr>
          <a:xfrm>
            <a:off x="3469045" y="1700808"/>
            <a:ext cx="1133644" cy="769441"/>
          </a:xfrm>
          <a:prstGeom prst="rect">
            <a:avLst/>
          </a:prstGeom>
          <a:noFill/>
        </p:spPr>
        <p:txBody>
          <a:bodyPr wrap="none" rtlCol="0">
            <a:spAutoFit/>
          </a:bodyPr>
          <a:lstStyle/>
          <a:p>
            <a:pPr fontAlgn="base">
              <a:spcBef>
                <a:spcPct val="0"/>
              </a:spcBef>
              <a:spcAft>
                <a:spcPct val="0"/>
              </a:spcAft>
              <a:buFont typeface="Arial" panose="020B0604020202020204" pitchFamily="34" charset="0"/>
              <a:buNone/>
            </a:pPr>
            <a:r>
              <a:rPr lang="en-US" altLang="zh-CN" sz="4400" kern="0">
                <a:solidFill>
                  <a:srgbClr val="FFFFFF"/>
                </a:solidFill>
                <a:latin typeface="Calibri" panose="020F0502020204030204" pitchFamily="34" charset="0"/>
                <a:ea typeface="微软雅黑" panose="020B0503020204020204" charset="-122"/>
                <a:sym typeface="宋体" panose="02010600030101010101" pitchFamily="2" charset="-122"/>
              </a:rPr>
              <a:t>Part</a:t>
            </a:r>
            <a:endParaRPr lang="en-US" altLang="zh-CN" sz="4400" kern="0">
              <a:solidFill>
                <a:srgbClr val="FFFFFF"/>
              </a:solidFill>
              <a:latin typeface="Calibri" panose="020F0502020204030204" pitchFamily="34" charset="0"/>
              <a:ea typeface="微软雅黑" panose="020B0503020204020204" charset="-122"/>
              <a:sym typeface="宋体" panose="02010600030101010101" pitchFamily="2" charset="-122"/>
            </a:endParaRPr>
          </a:p>
        </p:txBody>
      </p:sp>
      <p:sp>
        <p:nvSpPr>
          <p:cNvPr id="21" name="文本框 19"/>
          <p:cNvSpPr txBox="1"/>
          <p:nvPr>
            <p:custDataLst>
              <p:tags r:id="rId4"/>
            </p:custDataLst>
          </p:nvPr>
        </p:nvSpPr>
        <p:spPr>
          <a:xfrm>
            <a:off x="6359176" y="2805022"/>
            <a:ext cx="5090269" cy="94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defRPr/>
            </a:pPr>
            <a:r>
              <a:rPr lang="en-US" altLang="zh-CN" sz="5400" b="1">
                <a:solidFill>
                  <a:srgbClr val="3F3F3F"/>
                </a:solidFill>
                <a:latin typeface="思源等宽 L"/>
                <a:ea typeface="微软雅黑" panose="020B0503020204020204" charset="-122"/>
              </a:rPr>
              <a:t>建设历程</a:t>
            </a:r>
            <a:endParaRPr lang="en-US" altLang="zh-CN" sz="5400" b="1">
              <a:solidFill>
                <a:srgbClr val="3F3F3F"/>
              </a:solidFill>
              <a:latin typeface="思源等宽 L"/>
              <a:ea typeface="微软雅黑" panose="020B0503020204020204" charset="-122"/>
            </a:endParaRPr>
          </a:p>
        </p:txBody>
      </p:sp>
      <p:sp>
        <p:nvSpPr>
          <p:cNvPr id="26" name="文本框 25"/>
          <p:cNvSpPr txBox="1"/>
          <p:nvPr/>
        </p:nvSpPr>
        <p:spPr>
          <a:xfrm>
            <a:off x="2230630" y="2237747"/>
            <a:ext cx="3167706" cy="3051048"/>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16600" kern="0">
                <a:solidFill>
                  <a:srgbClr val="FFFFFF"/>
                </a:solidFill>
                <a:latin typeface="Impact" panose="020B0806030902050204" pitchFamily="34" charset="0"/>
                <a:ea typeface="微软雅黑" panose="020B0503020204020204" charset="-122"/>
                <a:sym typeface="宋体" panose="02010600030101010101" pitchFamily="2" charset="-122"/>
              </a:rPr>
              <a:t>1</a:t>
            </a:r>
            <a:endParaRPr lang="en-US" altLang="zh-CN" sz="16600" kern="0">
              <a:solidFill>
                <a:srgbClr val="FFFFFF"/>
              </a:solidFill>
              <a:latin typeface="Impact" panose="020B0806030902050204" pitchFamily="34" charset="0"/>
              <a:ea typeface="微软雅黑" panose="020B0503020204020204" charset="-122"/>
              <a:sym typeface="宋体" panose="02010600030101010101" pitchFamily="2" charset="-122"/>
            </a:endParaRPr>
          </a:p>
          <a:p>
            <a:pPr fontAlgn="base">
              <a:spcBef>
                <a:spcPct val="0"/>
              </a:spcBef>
              <a:spcAft>
                <a:spcPct val="0"/>
              </a:spcAft>
              <a:buFont typeface="Arial" panose="020B0604020202020204" pitchFamily="34" charset="0"/>
              <a:buNone/>
            </a:pPr>
            <a:endParaRPr lang="zh-CN" altLang="en-US" sz="2800">
              <a:solidFill>
                <a:srgbClr val="3F3F3F"/>
              </a:solidFill>
              <a:latin typeface="Arial" panose="020B0604020202020204" pitchFamily="34" charset="0"/>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accel="50000" decel="50000" fill="hold" grpId="0" nodeType="afterEffect">
                                  <p:stCondLst>
                                    <p:cond delay="0"/>
                                  </p:stCondLst>
                                  <p:childTnLst>
                                    <p:set>
                                      <p:cBhvr>
                                        <p:cTn id="6" dur="1000" fill="hold">
                                          <p:stCondLst>
                                            <p:cond delay="0"/>
                                          </p:stCondLst>
                                        </p:cTn>
                                        <p:tgtEl>
                                          <p:spTgt spid="19"/>
                                        </p:tgtEl>
                                        <p:attrNameLst>
                                          <p:attrName>style.visibility</p:attrName>
                                        </p:attrNameLst>
                                      </p:cBhvr>
                                      <p:to>
                                        <p:strVal val="visible"/>
                                      </p:to>
                                    </p:set>
                                    <p:animScale>
                                      <p:cBhvr>
                                        <p:cTn id="7" dur="1000" fill="hold">
                                          <p:stCondLst>
                                            <p:cond delay="0"/>
                                          </p:stCondLst>
                                        </p:cTn>
                                        <p:tgtEl>
                                          <p:spTgt spid="19"/>
                                        </p:tgtEl>
                                      </p:cBhvr>
                                      <p:from x="1000" y="1000"/>
                                      <p:to x="100000" y="100000"/>
                                    </p:animScale>
                                    <p:anim calcmode="lin" valueType="num">
                                      <p:cBhvr>
                                        <p:cTn id="8" dur="1000" fill="hold">
                                          <p:stCondLst>
                                            <p:cond delay="0"/>
                                          </p:stCondLst>
                                        </p:cTn>
                                        <p:tgtEl>
                                          <p:spTgt spid="19"/>
                                        </p:tgtEl>
                                        <p:attrNameLst>
                                          <p:attrName>ppt_x</p:attrName>
                                        </p:attrNameLst>
                                      </p:cBhvr>
                                      <p:tavLst>
                                        <p:tav tm="0" fmla="#ppt_x+sin(2*$*pi)/10">
                                          <p:val>
                                            <p:fltVal val="0"/>
                                          </p:val>
                                        </p:tav>
                                        <p:tav tm="100000">
                                          <p:val>
                                            <p:fltVal val="1"/>
                                          </p:val>
                                        </p:tav>
                                      </p:tavLst>
                                    </p:anim>
                                    <p:anim calcmode="lin" valueType="num">
                                      <p:cBhvr>
                                        <p:cTn id="9" dur="1000" fill="hold">
                                          <p:stCondLst>
                                            <p:cond delay="0"/>
                                          </p:stCondLst>
                                        </p:cTn>
                                        <p:tgtEl>
                                          <p:spTgt spid="19"/>
                                        </p:tgtEl>
                                        <p:attrNameLst>
                                          <p:attrName>ppt_y</p:attrName>
                                        </p:attrNameLst>
                                      </p:cBhvr>
                                      <p:tavLst>
                                        <p:tav tm="0">
                                          <p:val>
                                            <p:strVal val="#ppt_y"/>
                                          </p:val>
                                        </p:tav>
                                        <p:tav tm="4000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6243356" y="1552575"/>
            <a:ext cx="5019674" cy="4543424"/>
          </a:xfrm>
          <a:prstGeom prst="rect">
            <a:avLst/>
          </a:prstGeom>
          <a:ln>
            <a:noFill/>
          </a:ln>
        </p:spPr>
      </p:pic>
      <p:sp>
        <p:nvSpPr>
          <p:cNvPr id="9" name="文本框 8"/>
          <p:cNvSpPr txBox="1"/>
          <p:nvPr/>
        </p:nvSpPr>
        <p:spPr>
          <a:xfrm>
            <a:off x="822055" y="1413343"/>
            <a:ext cx="5246005" cy="4475199"/>
          </a:xfrm>
          <a:prstGeom prst="rect">
            <a:avLst/>
          </a:prstGeom>
          <a:noFill/>
        </p:spPr>
        <p:txBody>
          <a:bodyPr wrap="square" rtlCol="0" anchor="ctr">
            <a:spAutoFit/>
          </a:bodyPr>
          <a:lstStyle/>
          <a:p>
            <a:pPr algn="just">
              <a:lnSpc>
                <a:spcPct val="150000"/>
              </a:lnSpc>
            </a:pPr>
            <a:r>
              <a:rPr lang="en-US" altLang="zh-CN" sz="2400" b="1" dirty="0" err="1">
                <a:solidFill>
                  <a:schemeClr val="tx1">
                    <a:lumMod val="95000"/>
                    <a:lumOff val="5000"/>
                  </a:schemeClr>
                </a:solidFill>
                <a:latin typeface="思源等宽 L"/>
                <a:ea typeface="微软雅黑" panose="020B0503020204020204" charset="-122"/>
              </a:rPr>
              <a:t>港珠澳大桥的前身是原规划中的</a:t>
            </a:r>
            <a:endParaRPr lang="en-US" altLang="zh-CN" sz="2400" b="1" dirty="0">
              <a:solidFill>
                <a:schemeClr val="tx1">
                  <a:lumMod val="95000"/>
                  <a:lumOff val="5000"/>
                </a:schemeClr>
              </a:solidFill>
              <a:latin typeface="思源等宽 L"/>
              <a:ea typeface="微软雅黑" panose="020B0503020204020204" charset="-122"/>
            </a:endParaRPr>
          </a:p>
          <a:p>
            <a:pPr algn="just">
              <a:lnSpc>
                <a:spcPct val="150000"/>
              </a:lnSpc>
            </a:pPr>
            <a:r>
              <a:rPr lang="en-US" altLang="zh-CN" sz="2400" b="1" dirty="0" err="1">
                <a:solidFill>
                  <a:schemeClr val="tx1">
                    <a:lumMod val="95000"/>
                    <a:lumOff val="5000"/>
                  </a:schemeClr>
                </a:solidFill>
                <a:latin typeface="思源等宽 L"/>
                <a:ea typeface="微软雅黑" panose="020B0503020204020204" charset="-122"/>
              </a:rPr>
              <a:t>伶仃洋大桥</a:t>
            </a:r>
            <a:endParaRPr lang="en-US" altLang="zh-CN" sz="2400" b="1" dirty="0">
              <a:solidFill>
                <a:schemeClr val="tx1">
                  <a:lumMod val="95000"/>
                  <a:lumOff val="5000"/>
                </a:schemeClr>
              </a:solidFill>
              <a:latin typeface="思源等宽 L"/>
              <a:ea typeface="微软雅黑" panose="020B0503020204020204" charset="-122"/>
            </a:endParaRPr>
          </a:p>
          <a:p>
            <a:pPr algn="just">
              <a:lnSpc>
                <a:spcPct val="150000"/>
              </a:lnSpc>
            </a:pPr>
            <a:r>
              <a:rPr lang="en-US" altLang="zh-CN" dirty="0">
                <a:solidFill>
                  <a:schemeClr val="tx1">
                    <a:lumMod val="75000"/>
                    <a:lumOff val="25000"/>
                  </a:schemeClr>
                </a:solidFill>
                <a:latin typeface="思源等宽 L"/>
                <a:ea typeface="微软雅黑" panose="020B0503020204020204" charset="-122"/>
              </a:rPr>
              <a:t>20世纪80年代初，中国香港、中国澳门与中国内地之间的陆地运输通道虽不断完善，但香港与珠江三角洲西岸地区的交通联系因伶仃洋的阻隔而受到限制
同世纪90年代末，受亚洲金融危机影响，香港特别行政区政府认为有必要尽快建设连接港珠澳三地的跨海通道，以发挥港澳优势，寻找新的经济增长点</a:t>
            </a:r>
            <a:endParaRPr lang="en-US" altLang="zh-CN" dirty="0">
              <a:solidFill>
                <a:schemeClr val="tx1">
                  <a:lumMod val="75000"/>
                  <a:lumOff val="25000"/>
                </a:schemeClr>
              </a:solidFill>
              <a:latin typeface="思源等宽 L"/>
              <a:ea typeface="微软雅黑" panose="020B0503020204020204" charset="-122"/>
            </a:endParaRPr>
          </a:p>
        </p:txBody>
      </p:sp>
      <p:sp>
        <p:nvSpPr>
          <p:cNvPr id="11" name="矩形 10"/>
          <p:cNvSpPr/>
          <p:nvPr/>
        </p:nvSpPr>
        <p:spPr>
          <a:xfrm>
            <a:off x="5486400" y="5648325"/>
            <a:ext cx="2095500" cy="447675"/>
          </a:xfrm>
          <a:prstGeom prst="rect">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建设历程</a:t>
            </a:r>
            <a:endParaRPr lang="en-US" altLang="zh-CN" sz="2400" b="1" spc="300">
              <a:solidFill>
                <a:schemeClr val="tx1">
                  <a:lumMod val="75000"/>
                  <a:lumOff val="25000"/>
                </a:schemeClr>
              </a:solidFill>
              <a:cs typeface="+mn-ea"/>
              <a:sym typeface="+mn-lt"/>
            </a:endParaRPr>
          </a:p>
        </p:txBody>
      </p:sp>
      <p:sp>
        <p:nvSpPr>
          <p:cNvPr id="13" name="矩形 4"/>
          <p:cNvSpPr/>
          <p:nvPr/>
        </p:nvSpPr>
        <p:spPr>
          <a:xfrm>
            <a:off x="0" y="246743"/>
            <a:ext cx="551543" cy="679729"/>
          </a:xfrm>
          <a:prstGeom prst="rect">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5"/>
          <p:cNvSpPr/>
          <p:nvPr/>
        </p:nvSpPr>
        <p:spPr>
          <a:xfrm>
            <a:off x="646971" y="246743"/>
            <a:ext cx="216630" cy="679729"/>
          </a:xfrm>
          <a:prstGeom prst="rect">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18" name="图片 17"/>
          <p:cNvPicPr/>
          <p:nvPr/>
        </p:nvPicPr>
        <p:blipFill>
          <a:blip r:embed="rId2"/>
          <a:srcRect/>
          <a:stretch>
            <a:fillRect/>
          </a:stretch>
        </p:blipFill>
        <p:spPr>
          <a:xfrm>
            <a:off x="0" y="0"/>
            <a:ext cx="5010150" cy="6858000"/>
          </a:xfrm>
          <a:prstGeom prst="rect">
            <a:avLst/>
          </a:prstGeom>
        </p:spPr>
      </p:pic>
      <p:sp>
        <p:nvSpPr>
          <p:cNvPr id="2" name="矩形 1"/>
          <p:cNvSpPr/>
          <p:nvPr/>
        </p:nvSpPr>
        <p:spPr>
          <a:xfrm>
            <a:off x="0" y="0"/>
            <a:ext cx="5010150" cy="6858000"/>
          </a:xfrm>
          <a:prstGeom prst="rect">
            <a:avLst/>
          </a:prstGeom>
          <a:solidFill>
            <a:srgbClr val="000000">
              <a:alpha val="2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9" name="PA_只为设计_矩形 10"/>
          <p:cNvSpPr/>
          <p:nvPr>
            <p:custDataLst>
              <p:tags r:id="rId3"/>
            </p:custDataLst>
          </p:nvPr>
        </p:nvSpPr>
        <p:spPr>
          <a:xfrm flipH="1">
            <a:off x="1524000" y="1279525"/>
            <a:ext cx="4604084" cy="4389438"/>
          </a:xfrm>
          <a:prstGeom prst="rect">
            <a:avLst/>
          </a:prstGeom>
          <a:solidFill>
            <a:srgbClr val="256D93">
              <a:alpha val="75686"/>
            </a:srgb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90000"/>
              </a:lnSpc>
              <a:spcBef>
                <a:spcPct val="0"/>
              </a:spcBef>
              <a:spcAft>
                <a:spcPct val="0"/>
              </a:spcAft>
              <a:buClrTx/>
              <a:buSzTx/>
              <a:buFontTx/>
              <a:buNone/>
              <a:defRPr/>
            </a:pPr>
            <a:endParaRPr kumimoji="0" lang="zh-CN" altLang="zh-CN" sz="16600"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charset="-122"/>
              <a:sym typeface="宋体" panose="02010600030101010101" pitchFamily="2" charset="-122"/>
            </a:endParaRPr>
          </a:p>
        </p:txBody>
      </p:sp>
      <p:sp>
        <p:nvSpPr>
          <p:cNvPr id="20" name="文本框 19"/>
          <p:cNvSpPr txBox="1"/>
          <p:nvPr/>
        </p:nvSpPr>
        <p:spPr>
          <a:xfrm>
            <a:off x="3469045" y="1700808"/>
            <a:ext cx="1133644" cy="769441"/>
          </a:xfrm>
          <a:prstGeom prst="rect">
            <a:avLst/>
          </a:prstGeom>
          <a:noFill/>
        </p:spPr>
        <p:txBody>
          <a:bodyPr wrap="none" rtlCol="0">
            <a:spAutoFit/>
          </a:bodyPr>
          <a:lstStyle/>
          <a:p>
            <a:pPr fontAlgn="base">
              <a:spcBef>
                <a:spcPct val="0"/>
              </a:spcBef>
              <a:spcAft>
                <a:spcPct val="0"/>
              </a:spcAft>
              <a:buFont typeface="Arial" panose="020B0604020202020204" pitchFamily="34" charset="0"/>
              <a:buNone/>
            </a:pPr>
            <a:r>
              <a:rPr lang="en-US" altLang="zh-CN" sz="4400" kern="0">
                <a:solidFill>
                  <a:srgbClr val="FFFFFF"/>
                </a:solidFill>
                <a:latin typeface="Calibri" panose="020F0502020204030204" pitchFamily="34" charset="0"/>
                <a:ea typeface="微软雅黑" panose="020B0503020204020204" charset="-122"/>
                <a:sym typeface="宋体" panose="02010600030101010101" pitchFamily="2" charset="-122"/>
              </a:rPr>
              <a:t>Part</a:t>
            </a:r>
            <a:endParaRPr lang="en-US" altLang="zh-CN" sz="4400" kern="0">
              <a:solidFill>
                <a:srgbClr val="FFFFFF"/>
              </a:solidFill>
              <a:latin typeface="Calibri" panose="020F0502020204030204" pitchFamily="34" charset="0"/>
              <a:ea typeface="微软雅黑" panose="020B0503020204020204" charset="-122"/>
              <a:sym typeface="宋体" panose="02010600030101010101" pitchFamily="2" charset="-122"/>
            </a:endParaRPr>
          </a:p>
        </p:txBody>
      </p:sp>
      <p:sp>
        <p:nvSpPr>
          <p:cNvPr id="21" name="文本框 19"/>
          <p:cNvSpPr txBox="1"/>
          <p:nvPr>
            <p:custDataLst>
              <p:tags r:id="rId4"/>
            </p:custDataLst>
          </p:nvPr>
        </p:nvSpPr>
        <p:spPr>
          <a:xfrm>
            <a:off x="6359176" y="2805022"/>
            <a:ext cx="5090269" cy="94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defRPr/>
            </a:pPr>
            <a:r>
              <a:rPr lang="en-US" altLang="zh-CN" sz="5400" b="1">
                <a:solidFill>
                  <a:srgbClr val="3F3F3F"/>
                </a:solidFill>
                <a:latin typeface="思源等宽 L"/>
                <a:ea typeface="微软雅黑" panose="020B0503020204020204" charset="-122"/>
              </a:rPr>
              <a:t>桥梁位置</a:t>
            </a:r>
            <a:endParaRPr lang="en-US" altLang="zh-CN" sz="5400" b="1">
              <a:solidFill>
                <a:srgbClr val="3F3F3F"/>
              </a:solidFill>
              <a:latin typeface="思源等宽 L"/>
              <a:ea typeface="微软雅黑" panose="020B0503020204020204" charset="-122"/>
            </a:endParaRPr>
          </a:p>
        </p:txBody>
      </p:sp>
      <p:sp>
        <p:nvSpPr>
          <p:cNvPr id="26" name="文本框 25"/>
          <p:cNvSpPr txBox="1"/>
          <p:nvPr/>
        </p:nvSpPr>
        <p:spPr>
          <a:xfrm>
            <a:off x="2230630" y="2237747"/>
            <a:ext cx="3167706" cy="3051048"/>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16600" kern="0">
                <a:solidFill>
                  <a:srgbClr val="FFFFFF"/>
                </a:solidFill>
                <a:latin typeface="Impact" panose="020B0806030902050204" pitchFamily="34" charset="0"/>
                <a:ea typeface="微软雅黑" panose="020B0503020204020204" charset="-122"/>
                <a:sym typeface="宋体" panose="02010600030101010101" pitchFamily="2" charset="-122"/>
              </a:rPr>
              <a:t>2</a:t>
            </a:r>
            <a:endParaRPr lang="en-US" altLang="zh-CN" sz="16600" kern="0">
              <a:solidFill>
                <a:srgbClr val="FFFFFF"/>
              </a:solidFill>
              <a:latin typeface="Impact" panose="020B0806030902050204" pitchFamily="34" charset="0"/>
              <a:ea typeface="微软雅黑" panose="020B0503020204020204" charset="-122"/>
              <a:sym typeface="宋体" panose="02010600030101010101" pitchFamily="2" charset="-122"/>
            </a:endParaRPr>
          </a:p>
          <a:p>
            <a:pPr fontAlgn="base">
              <a:spcBef>
                <a:spcPct val="0"/>
              </a:spcBef>
              <a:spcAft>
                <a:spcPct val="0"/>
              </a:spcAft>
              <a:buFont typeface="Arial" panose="020B0604020202020204" pitchFamily="34" charset="0"/>
              <a:buNone/>
            </a:pPr>
            <a:endParaRPr lang="zh-CN" altLang="en-US" sz="2800">
              <a:solidFill>
                <a:srgbClr val="3F3F3F"/>
              </a:solidFill>
              <a:latin typeface="Arial" panose="020B0604020202020204" pitchFamily="34" charset="0"/>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accel="50000" decel="50000" fill="hold" grpId="0" nodeType="afterEffect">
                                  <p:stCondLst>
                                    <p:cond delay="0"/>
                                  </p:stCondLst>
                                  <p:childTnLst>
                                    <p:set>
                                      <p:cBhvr>
                                        <p:cTn id="6" dur="1000" fill="hold">
                                          <p:stCondLst>
                                            <p:cond delay="0"/>
                                          </p:stCondLst>
                                        </p:cTn>
                                        <p:tgtEl>
                                          <p:spTgt spid="19"/>
                                        </p:tgtEl>
                                        <p:attrNameLst>
                                          <p:attrName>style.visibility</p:attrName>
                                        </p:attrNameLst>
                                      </p:cBhvr>
                                      <p:to>
                                        <p:strVal val="visible"/>
                                      </p:to>
                                    </p:set>
                                    <p:animScale>
                                      <p:cBhvr>
                                        <p:cTn id="7" dur="1000" fill="hold">
                                          <p:stCondLst>
                                            <p:cond delay="0"/>
                                          </p:stCondLst>
                                        </p:cTn>
                                        <p:tgtEl>
                                          <p:spTgt spid="19"/>
                                        </p:tgtEl>
                                      </p:cBhvr>
                                      <p:from x="1000" y="1000"/>
                                      <p:to x="100000" y="100000"/>
                                    </p:animScale>
                                    <p:anim calcmode="lin" valueType="num">
                                      <p:cBhvr>
                                        <p:cTn id="8" dur="1000" fill="hold">
                                          <p:stCondLst>
                                            <p:cond delay="0"/>
                                          </p:stCondLst>
                                        </p:cTn>
                                        <p:tgtEl>
                                          <p:spTgt spid="19"/>
                                        </p:tgtEl>
                                        <p:attrNameLst>
                                          <p:attrName>ppt_x</p:attrName>
                                        </p:attrNameLst>
                                      </p:cBhvr>
                                      <p:tavLst>
                                        <p:tav tm="0" fmla="#ppt_x+sin(2*$*pi)/10">
                                          <p:val>
                                            <p:fltVal val="0"/>
                                          </p:val>
                                        </p:tav>
                                        <p:tav tm="100000">
                                          <p:val>
                                            <p:fltVal val="1"/>
                                          </p:val>
                                        </p:tav>
                                      </p:tavLst>
                                    </p:anim>
                                    <p:anim calcmode="lin" valueType="num">
                                      <p:cBhvr>
                                        <p:cTn id="9" dur="1000" fill="hold">
                                          <p:stCondLst>
                                            <p:cond delay="0"/>
                                          </p:stCondLst>
                                        </p:cTn>
                                        <p:tgtEl>
                                          <p:spTgt spid="19"/>
                                        </p:tgtEl>
                                        <p:attrNameLst>
                                          <p:attrName>ppt_y</p:attrName>
                                        </p:attrNameLst>
                                      </p:cBhvr>
                                      <p:tavLst>
                                        <p:tav tm="0">
                                          <p:val>
                                            <p:strVal val="#ppt_y"/>
                                          </p:val>
                                        </p:tav>
                                        <p:tav tm="4000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4233672" y="1362635"/>
            <a:ext cx="6949440" cy="4652683"/>
          </a:xfrm>
          <a:prstGeom prst="rect">
            <a:avLst/>
          </a:prstGeom>
          <a:ln>
            <a:noFill/>
          </a:ln>
        </p:spPr>
      </p:pic>
      <p:sp>
        <p:nvSpPr>
          <p:cNvPr id="9" name="文本框 8"/>
          <p:cNvSpPr txBox="1"/>
          <p:nvPr/>
        </p:nvSpPr>
        <p:spPr>
          <a:xfrm>
            <a:off x="863601" y="1233904"/>
            <a:ext cx="2892225" cy="4654351"/>
          </a:xfrm>
          <a:prstGeom prst="rect">
            <a:avLst/>
          </a:prstGeom>
          <a:noFill/>
        </p:spPr>
        <p:txBody>
          <a:bodyPr wrap="square" rtlCol="0" anchor="ctr">
            <a:spAutoFit/>
          </a:bodyPr>
          <a:lstStyle/>
          <a:p>
            <a:pPr>
              <a:lnSpc>
                <a:spcPct val="150000"/>
              </a:lnSpc>
            </a:pPr>
            <a:r>
              <a:rPr lang="en-US" altLang="zh-CN" sz="2000" dirty="0">
                <a:latin typeface="思源等宽 L"/>
                <a:ea typeface="微软雅黑" panose="020B0503020204020204" charset="-122"/>
              </a:rPr>
              <a:t>主桥段东起香港新界离岛区大屿山岛西北部散石湾，接香港口岸，经香港水域，沿23DY锚地北侧向西依次经过珠江口铜鼓航道、伶仃西航道、青州航道、九洲航道，经珠海拱北湾东南部，止于珠海澳门口岸人工岛</a:t>
            </a:r>
            <a:endParaRPr lang="en-US" altLang="zh-CN" sz="2000" dirty="0">
              <a:latin typeface="思源等宽 L"/>
              <a:ea typeface="微软雅黑" panose="020B0503020204020204" charset="-122"/>
            </a:endParaRPr>
          </a:p>
        </p:txBody>
      </p:sp>
      <p:sp>
        <p:nvSpPr>
          <p:cNvPr id="10"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桥梁位置</a:t>
            </a:r>
            <a:endParaRPr lang="en-US" altLang="zh-CN" sz="2400" b="1" spc="300">
              <a:solidFill>
                <a:schemeClr val="tx1">
                  <a:lumMod val="75000"/>
                  <a:lumOff val="25000"/>
                </a:schemeClr>
              </a:solidFill>
              <a:cs typeface="+mn-ea"/>
              <a:sym typeface="+mn-lt"/>
            </a:endParaRPr>
          </a:p>
        </p:txBody>
      </p:sp>
      <p:sp>
        <p:nvSpPr>
          <p:cNvPr id="11" name="矩形 4"/>
          <p:cNvSpPr/>
          <p:nvPr/>
        </p:nvSpPr>
        <p:spPr>
          <a:xfrm>
            <a:off x="0" y="246743"/>
            <a:ext cx="551543" cy="679729"/>
          </a:xfrm>
          <a:prstGeom prst="rect">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5"/>
          <p:cNvSpPr/>
          <p:nvPr/>
        </p:nvSpPr>
        <p:spPr>
          <a:xfrm>
            <a:off x="646971" y="246743"/>
            <a:ext cx="216630" cy="679729"/>
          </a:xfrm>
          <a:prstGeom prst="rect">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4" name="文本框 4"/>
          <p:cNvSpPr txBox="1"/>
          <p:nvPr/>
        </p:nvSpPr>
        <p:spPr>
          <a:xfrm>
            <a:off x="1566241" y="1836511"/>
            <a:ext cx="9281361" cy="96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defTabSz="914400" fontAlgn="base">
              <a:lnSpc>
                <a:spcPct val="150000"/>
              </a:lnSpc>
              <a:spcBef>
                <a:spcPct val="0"/>
              </a:spcBef>
              <a:spcAft>
                <a:spcPct val="0"/>
              </a:spcAft>
              <a:defRPr/>
            </a:pPr>
            <a:r>
              <a:rPr lang="en-US" altLang="zh-CN" sz="2000">
                <a:solidFill>
                  <a:schemeClr val="tx1">
                    <a:lumMod val="95000"/>
                    <a:lumOff val="5000"/>
                  </a:schemeClr>
                </a:solidFill>
                <a:latin typeface="思源等宽 L"/>
                <a:ea typeface="微软雅黑" panose="020B0503020204020204" charset="-122"/>
                <a:cs typeface="+mn-ea"/>
                <a:sym typeface="+mn-lt"/>
              </a:rPr>
              <a:t>香港连接线西起大屿山岛散石湾，向东经沙螺湾水道至赤鱲角岛屿南部，再向北经观景山，沿赤鱲角东岸线至香港口岸人工岛</a:t>
            </a:r>
            <a:endParaRPr lang="en-US" altLang="zh-CN" sz="2000">
              <a:solidFill>
                <a:schemeClr val="tx1">
                  <a:lumMod val="95000"/>
                  <a:lumOff val="5000"/>
                </a:schemeClr>
              </a:solidFill>
              <a:latin typeface="思源等宽 L"/>
              <a:ea typeface="微软雅黑" panose="020B0503020204020204" charset="-122"/>
              <a:cs typeface="+mn-ea"/>
              <a:sym typeface="+mn-lt"/>
            </a:endParaRPr>
          </a:p>
        </p:txBody>
      </p:sp>
      <p:sp>
        <p:nvSpPr>
          <p:cNvPr id="25" name="燕尾形 16"/>
          <p:cNvSpPr/>
          <p:nvPr/>
        </p:nvSpPr>
        <p:spPr>
          <a:xfrm>
            <a:off x="1064981" y="2106820"/>
            <a:ext cx="344487" cy="420414"/>
          </a:xfrm>
          <a:prstGeom prst="chevron">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95000"/>
                  <a:lumOff val="5000"/>
                </a:schemeClr>
              </a:solidFill>
              <a:latin typeface="思源等宽 L"/>
              <a:ea typeface="微软雅黑" panose="020B0503020204020204" charset="-122"/>
              <a:cs typeface="+mn-ea"/>
              <a:sym typeface="+mn-lt"/>
            </a:endParaRPr>
          </a:p>
        </p:txBody>
      </p:sp>
      <p:sp>
        <p:nvSpPr>
          <p:cNvPr id="26" name="文本框 4"/>
          <p:cNvSpPr txBox="1"/>
          <p:nvPr/>
        </p:nvSpPr>
        <p:spPr>
          <a:xfrm>
            <a:off x="1566241" y="3182164"/>
            <a:ext cx="9281361" cy="96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defTabSz="914400" fontAlgn="base">
              <a:lnSpc>
                <a:spcPct val="150000"/>
              </a:lnSpc>
              <a:spcBef>
                <a:spcPct val="0"/>
              </a:spcBef>
              <a:spcAft>
                <a:spcPct val="0"/>
              </a:spcAft>
              <a:defRPr/>
            </a:pPr>
            <a:r>
              <a:rPr lang="en-US" altLang="zh-CN" sz="2000">
                <a:solidFill>
                  <a:schemeClr val="tx1">
                    <a:lumMod val="95000"/>
                    <a:lumOff val="5000"/>
                  </a:schemeClr>
                </a:solidFill>
                <a:latin typeface="思源等宽 L"/>
                <a:ea typeface="微软雅黑" panose="020B0503020204020204" charset="-122"/>
                <a:cs typeface="+mn-ea"/>
                <a:sym typeface="+mn-lt"/>
              </a:rPr>
              <a:t>珠海连接线东起珠海澳门口岸人工岛，向西依次经过拱北湾西南部海域、陆地茂盛围边境特别管理区、前山河、白面将军山，至拱湾港东北部</a:t>
            </a:r>
            <a:endParaRPr lang="en-US" altLang="zh-CN" sz="2000">
              <a:solidFill>
                <a:schemeClr val="tx1">
                  <a:lumMod val="95000"/>
                  <a:lumOff val="5000"/>
                </a:schemeClr>
              </a:solidFill>
              <a:latin typeface="思源等宽 L"/>
              <a:ea typeface="微软雅黑" panose="020B0503020204020204" charset="-122"/>
              <a:cs typeface="+mn-ea"/>
              <a:sym typeface="+mn-lt"/>
            </a:endParaRPr>
          </a:p>
        </p:txBody>
      </p:sp>
      <p:sp>
        <p:nvSpPr>
          <p:cNvPr id="27" name="燕尾形 16"/>
          <p:cNvSpPr/>
          <p:nvPr/>
        </p:nvSpPr>
        <p:spPr>
          <a:xfrm>
            <a:off x="1064981" y="3452473"/>
            <a:ext cx="344487" cy="420414"/>
          </a:xfrm>
          <a:prstGeom prst="chevron">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95000"/>
                  <a:lumOff val="5000"/>
                </a:schemeClr>
              </a:solidFill>
              <a:latin typeface="思源等宽 L"/>
              <a:ea typeface="微软雅黑" panose="020B0503020204020204" charset="-122"/>
              <a:cs typeface="+mn-ea"/>
              <a:sym typeface="+mn-lt"/>
            </a:endParaRPr>
          </a:p>
        </p:txBody>
      </p:sp>
      <p:sp>
        <p:nvSpPr>
          <p:cNvPr id="28" name="文本框 4"/>
          <p:cNvSpPr txBox="1"/>
          <p:nvPr/>
        </p:nvSpPr>
        <p:spPr>
          <a:xfrm>
            <a:off x="1566241" y="4849245"/>
            <a:ext cx="9281361" cy="4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defTabSz="914400" fontAlgn="base">
              <a:lnSpc>
                <a:spcPct val="150000"/>
              </a:lnSpc>
              <a:spcBef>
                <a:spcPct val="0"/>
              </a:spcBef>
              <a:spcAft>
                <a:spcPct val="0"/>
              </a:spcAft>
              <a:defRPr/>
            </a:pPr>
            <a:r>
              <a:rPr lang="en-US" altLang="zh-CN" sz="2000">
                <a:solidFill>
                  <a:schemeClr val="tx1">
                    <a:lumMod val="95000"/>
                    <a:lumOff val="5000"/>
                  </a:schemeClr>
                </a:solidFill>
                <a:latin typeface="思源等宽 L"/>
                <a:ea typeface="微软雅黑" panose="020B0503020204020204" charset="-122"/>
                <a:cs typeface="+mn-ea"/>
                <a:sym typeface="+mn-lt"/>
              </a:rPr>
              <a:t>澳门连接线起于珠海澳门人工岛，经友谊圆形地至填海新区</a:t>
            </a:r>
            <a:endParaRPr lang="en-US" altLang="zh-CN" sz="2000">
              <a:solidFill>
                <a:schemeClr val="tx1">
                  <a:lumMod val="95000"/>
                  <a:lumOff val="5000"/>
                </a:schemeClr>
              </a:solidFill>
              <a:latin typeface="思源等宽 L"/>
              <a:ea typeface="微软雅黑" panose="020B0503020204020204" charset="-122"/>
              <a:cs typeface="+mn-ea"/>
              <a:sym typeface="+mn-lt"/>
            </a:endParaRPr>
          </a:p>
        </p:txBody>
      </p:sp>
      <p:sp>
        <p:nvSpPr>
          <p:cNvPr id="29" name="燕尾形 16"/>
          <p:cNvSpPr/>
          <p:nvPr/>
        </p:nvSpPr>
        <p:spPr>
          <a:xfrm>
            <a:off x="1064981" y="4888721"/>
            <a:ext cx="344487" cy="420414"/>
          </a:xfrm>
          <a:prstGeom prst="chevron">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95000"/>
                  <a:lumOff val="5000"/>
                </a:schemeClr>
              </a:solidFill>
              <a:latin typeface="思源等宽 L"/>
              <a:ea typeface="微软雅黑" panose="020B0503020204020204" charset="-122"/>
              <a:cs typeface="+mn-ea"/>
              <a:sym typeface="+mn-lt"/>
            </a:endParaRPr>
          </a:p>
        </p:txBody>
      </p:sp>
      <p:sp>
        <p:nvSpPr>
          <p:cNvPr id="30"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桥梁位置</a:t>
            </a:r>
            <a:endParaRPr lang="en-US" altLang="zh-CN" sz="2400" b="1" spc="300">
              <a:solidFill>
                <a:schemeClr val="tx1">
                  <a:lumMod val="75000"/>
                  <a:lumOff val="25000"/>
                </a:schemeClr>
              </a:solidFill>
              <a:cs typeface="+mn-ea"/>
              <a:sym typeface="+mn-lt"/>
            </a:endParaRPr>
          </a:p>
        </p:txBody>
      </p:sp>
      <p:sp>
        <p:nvSpPr>
          <p:cNvPr id="31" name="矩形 4"/>
          <p:cNvSpPr/>
          <p:nvPr/>
        </p:nvSpPr>
        <p:spPr>
          <a:xfrm>
            <a:off x="0" y="246743"/>
            <a:ext cx="551543" cy="679729"/>
          </a:xfrm>
          <a:prstGeom prst="rect">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5"/>
          <p:cNvSpPr/>
          <p:nvPr/>
        </p:nvSpPr>
        <p:spPr>
          <a:xfrm>
            <a:off x="646971" y="246743"/>
            <a:ext cx="216630" cy="679729"/>
          </a:xfrm>
          <a:prstGeom prst="rect">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grpSp>
        <p:nvGrpSpPr>
          <p:cNvPr id="26" name="组合 5"/>
          <p:cNvGrpSpPr/>
          <p:nvPr/>
        </p:nvGrpSpPr>
        <p:grpSpPr>
          <a:xfrm>
            <a:off x="6639676" y="4528258"/>
            <a:ext cx="1347521" cy="1345229"/>
            <a:chOff x="5186121" y="3507044"/>
            <a:chExt cx="1010953" cy="1008922"/>
          </a:xfrm>
          <a:solidFill>
            <a:srgbClr val="256D93"/>
          </a:solidFill>
        </p:grpSpPr>
        <p:sp>
          <p:nvSpPr>
            <p:cNvPr id="27" name="Freeform 12"/>
            <p:cNvSpPr/>
            <p:nvPr/>
          </p:nvSpPr>
          <p:spPr>
            <a:xfrm flipH="1">
              <a:off x="5369846" y="4249282"/>
              <a:ext cx="141757" cy="266684"/>
            </a:xfrm>
            <a:custGeom>
              <a:avLst/>
              <a:gdLst>
                <a:gd name="T0" fmla="*/ 20 w 152"/>
                <a:gd name="T1" fmla="*/ 0 h 286"/>
                <a:gd name="T2" fmla="*/ 0 w 152"/>
                <a:gd name="T3" fmla="*/ 149 h 286"/>
                <a:gd name="T4" fmla="*/ 139 w 152"/>
                <a:gd name="T5" fmla="*/ 286 h 286"/>
                <a:gd name="T6" fmla="*/ 152 w 152"/>
                <a:gd name="T7" fmla="*/ 132 h 286"/>
                <a:gd name="T8" fmla="*/ 20 w 152"/>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6">
                  <a:moveTo>
                    <a:pt x="20" y="0"/>
                  </a:moveTo>
                  <a:lnTo>
                    <a:pt x="0" y="149"/>
                  </a:lnTo>
                  <a:lnTo>
                    <a:pt x="139" y="286"/>
                  </a:lnTo>
                  <a:lnTo>
                    <a:pt x="152" y="132"/>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28" name="Freeform 13"/>
            <p:cNvSpPr/>
            <p:nvPr/>
          </p:nvSpPr>
          <p:spPr>
            <a:xfrm flipH="1">
              <a:off x="5369846" y="4249282"/>
              <a:ext cx="141757" cy="266684"/>
            </a:xfrm>
            <a:custGeom>
              <a:avLst/>
              <a:gdLst>
                <a:gd name="T0" fmla="*/ 20 w 152"/>
                <a:gd name="T1" fmla="*/ 0 h 286"/>
                <a:gd name="T2" fmla="*/ 0 w 152"/>
                <a:gd name="T3" fmla="*/ 149 h 286"/>
                <a:gd name="T4" fmla="*/ 139 w 152"/>
                <a:gd name="T5" fmla="*/ 286 h 286"/>
                <a:gd name="T6" fmla="*/ 152 w 152"/>
                <a:gd name="T7" fmla="*/ 132 h 286"/>
                <a:gd name="T8" fmla="*/ 20 w 152"/>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6">
                  <a:moveTo>
                    <a:pt x="20" y="0"/>
                  </a:moveTo>
                  <a:lnTo>
                    <a:pt x="0" y="149"/>
                  </a:lnTo>
                  <a:lnTo>
                    <a:pt x="139" y="286"/>
                  </a:lnTo>
                  <a:lnTo>
                    <a:pt x="152" y="132"/>
                  </a:lnTo>
                  <a:lnTo>
                    <a:pt x="2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29" name="Freeform 14"/>
            <p:cNvSpPr/>
            <p:nvPr/>
          </p:nvSpPr>
          <p:spPr>
            <a:xfrm flipH="1">
              <a:off x="5186121" y="4189605"/>
              <a:ext cx="265795" cy="141734"/>
            </a:xfrm>
            <a:custGeom>
              <a:avLst/>
              <a:gdLst>
                <a:gd name="T0" fmla="*/ 0 w 285"/>
                <a:gd name="T1" fmla="*/ 22 h 152"/>
                <a:gd name="T2" fmla="*/ 149 w 285"/>
                <a:gd name="T3" fmla="*/ 0 h 152"/>
                <a:gd name="T4" fmla="*/ 285 w 285"/>
                <a:gd name="T5" fmla="*/ 139 h 152"/>
                <a:gd name="T6" fmla="*/ 131 w 285"/>
                <a:gd name="T7" fmla="*/ 152 h 152"/>
                <a:gd name="T8" fmla="*/ 0 w 285"/>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152">
                  <a:moveTo>
                    <a:pt x="0" y="22"/>
                  </a:moveTo>
                  <a:lnTo>
                    <a:pt x="149" y="0"/>
                  </a:lnTo>
                  <a:lnTo>
                    <a:pt x="285" y="139"/>
                  </a:lnTo>
                  <a:lnTo>
                    <a:pt x="131" y="152"/>
                  </a:lnTo>
                  <a:lnTo>
                    <a:pt x="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0" name="Freeform 15"/>
            <p:cNvSpPr/>
            <p:nvPr/>
          </p:nvSpPr>
          <p:spPr>
            <a:xfrm flipH="1">
              <a:off x="5186121" y="4189605"/>
              <a:ext cx="265795" cy="141734"/>
            </a:xfrm>
            <a:custGeom>
              <a:avLst/>
              <a:gdLst>
                <a:gd name="T0" fmla="*/ 0 w 285"/>
                <a:gd name="T1" fmla="*/ 22 h 152"/>
                <a:gd name="T2" fmla="*/ 149 w 285"/>
                <a:gd name="T3" fmla="*/ 0 h 152"/>
                <a:gd name="T4" fmla="*/ 285 w 285"/>
                <a:gd name="T5" fmla="*/ 139 h 152"/>
                <a:gd name="T6" fmla="*/ 131 w 285"/>
                <a:gd name="T7" fmla="*/ 152 h 152"/>
                <a:gd name="T8" fmla="*/ 0 w 285"/>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152">
                  <a:moveTo>
                    <a:pt x="0" y="22"/>
                  </a:moveTo>
                  <a:lnTo>
                    <a:pt x="149" y="0"/>
                  </a:lnTo>
                  <a:lnTo>
                    <a:pt x="285" y="139"/>
                  </a:lnTo>
                  <a:lnTo>
                    <a:pt x="131" y="152"/>
                  </a:lnTo>
                  <a:lnTo>
                    <a:pt x="0" y="22"/>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1" name="Freeform 16"/>
            <p:cNvSpPr/>
            <p:nvPr/>
          </p:nvSpPr>
          <p:spPr>
            <a:xfrm flipH="1">
              <a:off x="5453781" y="4286581"/>
              <a:ext cx="933" cy="1865"/>
            </a:xfrm>
            <a:custGeom>
              <a:avLst/>
              <a:gdLst>
                <a:gd name="T0" fmla="*/ 0 w 1"/>
                <a:gd name="T1" fmla="*/ 0 h 2"/>
                <a:gd name="T2" fmla="*/ 0 w 1"/>
                <a:gd name="T3" fmla="*/ 0 h 2"/>
                <a:gd name="T4" fmla="*/ 1 w 1"/>
                <a:gd name="T5" fmla="*/ 2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0" y="0"/>
                  </a:lnTo>
                  <a:lnTo>
                    <a:pt x="1"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2" name="Freeform 17"/>
            <p:cNvSpPr/>
            <p:nvPr/>
          </p:nvSpPr>
          <p:spPr>
            <a:xfrm flipH="1">
              <a:off x="5453781" y="4286581"/>
              <a:ext cx="933" cy="1865"/>
            </a:xfrm>
            <a:custGeom>
              <a:avLst/>
              <a:gdLst>
                <a:gd name="T0" fmla="*/ 0 w 1"/>
                <a:gd name="T1" fmla="*/ 0 h 2"/>
                <a:gd name="T2" fmla="*/ 0 w 1"/>
                <a:gd name="T3" fmla="*/ 0 h 2"/>
                <a:gd name="T4" fmla="*/ 1 w 1"/>
                <a:gd name="T5" fmla="*/ 2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0" y="0"/>
                  </a:lnTo>
                  <a:lnTo>
                    <a:pt x="1" y="2"/>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3" name="Freeform 18"/>
            <p:cNvSpPr/>
            <p:nvPr/>
          </p:nvSpPr>
          <p:spPr>
            <a:xfrm flipH="1">
              <a:off x="5450050" y="4286581"/>
              <a:ext cx="24248" cy="145464"/>
            </a:xfrm>
            <a:custGeom>
              <a:avLst/>
              <a:gdLst>
                <a:gd name="T0" fmla="*/ 21 w 26"/>
                <a:gd name="T1" fmla="*/ 0 h 156"/>
                <a:gd name="T2" fmla="*/ 0 w 26"/>
                <a:gd name="T3" fmla="*/ 149 h 156"/>
                <a:gd name="T4" fmla="*/ 8 w 26"/>
                <a:gd name="T5" fmla="*/ 156 h 156"/>
                <a:gd name="T6" fmla="*/ 26 w 26"/>
                <a:gd name="T7" fmla="*/ 8 h 156"/>
                <a:gd name="T8" fmla="*/ 22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2" y="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4" name="Freeform 19"/>
            <p:cNvSpPr/>
            <p:nvPr/>
          </p:nvSpPr>
          <p:spPr>
            <a:xfrm flipH="1">
              <a:off x="5450050" y="4286581"/>
              <a:ext cx="24248" cy="145464"/>
            </a:xfrm>
            <a:custGeom>
              <a:avLst/>
              <a:gdLst>
                <a:gd name="T0" fmla="*/ 21 w 26"/>
                <a:gd name="T1" fmla="*/ 0 h 156"/>
                <a:gd name="T2" fmla="*/ 0 w 26"/>
                <a:gd name="T3" fmla="*/ 149 h 156"/>
                <a:gd name="T4" fmla="*/ 8 w 26"/>
                <a:gd name="T5" fmla="*/ 156 h 156"/>
                <a:gd name="T6" fmla="*/ 26 w 26"/>
                <a:gd name="T7" fmla="*/ 8 h 156"/>
                <a:gd name="T8" fmla="*/ 22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2" y="2"/>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5" name="Freeform 20"/>
            <p:cNvSpPr/>
            <p:nvPr/>
          </p:nvSpPr>
          <p:spPr>
            <a:xfrm flipH="1">
              <a:off x="5410881" y="4327609"/>
              <a:ext cx="22383" cy="145464"/>
            </a:xfrm>
            <a:custGeom>
              <a:avLst/>
              <a:gdLst>
                <a:gd name="T0" fmla="*/ 0 w 24"/>
                <a:gd name="T1" fmla="*/ 149 h 156"/>
                <a:gd name="T2" fmla="*/ 0 w 24"/>
                <a:gd name="T3" fmla="*/ 149 h 156"/>
                <a:gd name="T4" fmla="*/ 8 w 24"/>
                <a:gd name="T5" fmla="*/ 156 h 156"/>
                <a:gd name="T6" fmla="*/ 8 w 24"/>
                <a:gd name="T7" fmla="*/ 156 h 156"/>
                <a:gd name="T8" fmla="*/ 0 w 24"/>
                <a:gd name="T9" fmla="*/ 149 h 156"/>
                <a:gd name="T10" fmla="*/ 21 w 24"/>
                <a:gd name="T11" fmla="*/ 0 h 156"/>
                <a:gd name="T12" fmla="*/ 21 w 24"/>
                <a:gd name="T13" fmla="*/ 0 h 156"/>
                <a:gd name="T14" fmla="*/ 24 w 24"/>
                <a:gd name="T15" fmla="*/ 4 h 156"/>
                <a:gd name="T16" fmla="*/ 21 w 24"/>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6">
                  <a:moveTo>
                    <a:pt x="0" y="149"/>
                  </a:moveTo>
                  <a:lnTo>
                    <a:pt x="0" y="149"/>
                  </a:lnTo>
                  <a:lnTo>
                    <a:pt x="8" y="156"/>
                  </a:lnTo>
                  <a:lnTo>
                    <a:pt x="0" y="149"/>
                  </a:lnTo>
                  <a:close/>
                  <a:moveTo>
                    <a:pt x="21" y="0"/>
                  </a:moveTo>
                  <a:lnTo>
                    <a:pt x="21" y="0"/>
                  </a:lnTo>
                  <a:lnTo>
                    <a:pt x="24" y="4"/>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6" name="Freeform 21"/>
            <p:cNvSpPr/>
            <p:nvPr/>
          </p:nvSpPr>
          <p:spPr>
            <a:xfrm flipH="1">
              <a:off x="5410881" y="4327609"/>
              <a:ext cx="22383" cy="145464"/>
            </a:xfrm>
            <a:custGeom>
              <a:avLst/>
              <a:gdLst>
                <a:gd name="T0" fmla="*/ 0 w 24"/>
                <a:gd name="T1" fmla="*/ 149 h 156"/>
                <a:gd name="T2" fmla="*/ 0 w 24"/>
                <a:gd name="T3" fmla="*/ 149 h 156"/>
                <a:gd name="T4" fmla="*/ 8 w 24"/>
                <a:gd name="T5" fmla="*/ 156 h 156"/>
                <a:gd name="T6" fmla="*/ 8 w 24"/>
                <a:gd name="T7" fmla="*/ 156 h 156"/>
                <a:gd name="T8" fmla="*/ 0 w 24"/>
                <a:gd name="T9" fmla="*/ 149 h 156"/>
                <a:gd name="T10" fmla="*/ 21 w 24"/>
                <a:gd name="T11" fmla="*/ 0 h 156"/>
                <a:gd name="T12" fmla="*/ 21 w 24"/>
                <a:gd name="T13" fmla="*/ 0 h 156"/>
                <a:gd name="T14" fmla="*/ 24 w 24"/>
                <a:gd name="T15" fmla="*/ 4 h 156"/>
                <a:gd name="T16" fmla="*/ 21 w 24"/>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6">
                  <a:moveTo>
                    <a:pt x="0" y="149"/>
                  </a:moveTo>
                  <a:lnTo>
                    <a:pt x="0" y="149"/>
                  </a:lnTo>
                  <a:lnTo>
                    <a:pt x="8" y="156"/>
                  </a:lnTo>
                  <a:lnTo>
                    <a:pt x="0" y="149"/>
                  </a:lnTo>
                  <a:moveTo>
                    <a:pt x="21" y="0"/>
                  </a:moveTo>
                  <a:lnTo>
                    <a:pt x="21" y="0"/>
                  </a:lnTo>
                  <a:lnTo>
                    <a:pt x="24" y="4"/>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7" name="Freeform 22"/>
            <p:cNvSpPr/>
            <p:nvPr/>
          </p:nvSpPr>
          <p:spPr>
            <a:xfrm flipH="1">
              <a:off x="5409015" y="4327609"/>
              <a:ext cx="24248" cy="145464"/>
            </a:xfrm>
            <a:custGeom>
              <a:avLst/>
              <a:gdLst>
                <a:gd name="T0" fmla="*/ 21 w 26"/>
                <a:gd name="T1" fmla="*/ 0 h 156"/>
                <a:gd name="T2" fmla="*/ 0 w 26"/>
                <a:gd name="T3" fmla="*/ 149 h 156"/>
                <a:gd name="T4" fmla="*/ 8 w 26"/>
                <a:gd name="T5" fmla="*/ 156 h 156"/>
                <a:gd name="T6" fmla="*/ 26 w 26"/>
                <a:gd name="T7" fmla="*/ 8 h 156"/>
                <a:gd name="T8" fmla="*/ 24 w 26"/>
                <a:gd name="T9" fmla="*/ 4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4" y="4"/>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8" name="Freeform 23"/>
            <p:cNvSpPr/>
            <p:nvPr/>
          </p:nvSpPr>
          <p:spPr>
            <a:xfrm flipH="1">
              <a:off x="5409015" y="4327609"/>
              <a:ext cx="24248" cy="145464"/>
            </a:xfrm>
            <a:custGeom>
              <a:avLst/>
              <a:gdLst>
                <a:gd name="T0" fmla="*/ 21 w 26"/>
                <a:gd name="T1" fmla="*/ 0 h 156"/>
                <a:gd name="T2" fmla="*/ 0 w 26"/>
                <a:gd name="T3" fmla="*/ 149 h 156"/>
                <a:gd name="T4" fmla="*/ 8 w 26"/>
                <a:gd name="T5" fmla="*/ 156 h 156"/>
                <a:gd name="T6" fmla="*/ 26 w 26"/>
                <a:gd name="T7" fmla="*/ 8 h 156"/>
                <a:gd name="T8" fmla="*/ 24 w 26"/>
                <a:gd name="T9" fmla="*/ 4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4" y="4"/>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9" name="Freeform 24"/>
            <p:cNvSpPr/>
            <p:nvPr/>
          </p:nvSpPr>
          <p:spPr>
            <a:xfrm flipH="1">
              <a:off x="5226223" y="4274459"/>
              <a:ext cx="152016" cy="22379"/>
            </a:xfrm>
            <a:custGeom>
              <a:avLst/>
              <a:gdLst>
                <a:gd name="T0" fmla="*/ 7 w 163"/>
                <a:gd name="T1" fmla="*/ 15 h 24"/>
                <a:gd name="T2" fmla="*/ 0 w 163"/>
                <a:gd name="T3" fmla="*/ 17 h 24"/>
                <a:gd name="T4" fmla="*/ 7 w 163"/>
                <a:gd name="T5" fmla="*/ 24 h 24"/>
                <a:gd name="T6" fmla="*/ 15 w 163"/>
                <a:gd name="T7" fmla="*/ 24 h 24"/>
                <a:gd name="T8" fmla="*/ 7 w 163"/>
                <a:gd name="T9" fmla="*/ 15 h 24"/>
                <a:gd name="T10" fmla="*/ 160 w 163"/>
                <a:gd name="T11" fmla="*/ 0 h 24"/>
                <a:gd name="T12" fmla="*/ 160 w 163"/>
                <a:gd name="T13" fmla="*/ 0 h 24"/>
                <a:gd name="T14" fmla="*/ 163 w 163"/>
                <a:gd name="T15" fmla="*/ 4 h 24"/>
                <a:gd name="T16" fmla="*/ 160 w 163"/>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
                  <a:moveTo>
                    <a:pt x="7" y="15"/>
                  </a:moveTo>
                  <a:lnTo>
                    <a:pt x="0" y="17"/>
                  </a:lnTo>
                  <a:lnTo>
                    <a:pt x="7" y="24"/>
                  </a:lnTo>
                  <a:lnTo>
                    <a:pt x="15" y="24"/>
                  </a:lnTo>
                  <a:lnTo>
                    <a:pt x="7" y="15"/>
                  </a:lnTo>
                  <a:close/>
                  <a:moveTo>
                    <a:pt x="160" y="0"/>
                  </a:moveTo>
                  <a:lnTo>
                    <a:pt x="160" y="0"/>
                  </a:lnTo>
                  <a:lnTo>
                    <a:pt x="163" y="4"/>
                  </a:lnTo>
                  <a:lnTo>
                    <a:pt x="16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42" name="Freeform 25"/>
            <p:cNvSpPr/>
            <p:nvPr/>
          </p:nvSpPr>
          <p:spPr>
            <a:xfrm flipH="1">
              <a:off x="5226223" y="4274459"/>
              <a:ext cx="152016" cy="22379"/>
            </a:xfrm>
            <a:custGeom>
              <a:avLst/>
              <a:gdLst>
                <a:gd name="T0" fmla="*/ 7 w 163"/>
                <a:gd name="T1" fmla="*/ 15 h 24"/>
                <a:gd name="T2" fmla="*/ 0 w 163"/>
                <a:gd name="T3" fmla="*/ 17 h 24"/>
                <a:gd name="T4" fmla="*/ 7 w 163"/>
                <a:gd name="T5" fmla="*/ 24 h 24"/>
                <a:gd name="T6" fmla="*/ 15 w 163"/>
                <a:gd name="T7" fmla="*/ 24 h 24"/>
                <a:gd name="T8" fmla="*/ 7 w 163"/>
                <a:gd name="T9" fmla="*/ 15 h 24"/>
                <a:gd name="T10" fmla="*/ 160 w 163"/>
                <a:gd name="T11" fmla="*/ 0 h 24"/>
                <a:gd name="T12" fmla="*/ 160 w 163"/>
                <a:gd name="T13" fmla="*/ 0 h 24"/>
                <a:gd name="T14" fmla="*/ 163 w 163"/>
                <a:gd name="T15" fmla="*/ 4 h 24"/>
                <a:gd name="T16" fmla="*/ 160 w 163"/>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
                  <a:moveTo>
                    <a:pt x="7" y="15"/>
                  </a:moveTo>
                  <a:lnTo>
                    <a:pt x="0" y="17"/>
                  </a:lnTo>
                  <a:lnTo>
                    <a:pt x="7" y="24"/>
                  </a:lnTo>
                  <a:lnTo>
                    <a:pt x="15" y="24"/>
                  </a:lnTo>
                  <a:lnTo>
                    <a:pt x="7" y="15"/>
                  </a:lnTo>
                  <a:moveTo>
                    <a:pt x="160" y="0"/>
                  </a:moveTo>
                  <a:lnTo>
                    <a:pt x="160" y="0"/>
                  </a:lnTo>
                  <a:lnTo>
                    <a:pt x="163" y="4"/>
                  </a:lnTo>
                  <a:lnTo>
                    <a:pt x="16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45" name="Freeform 26"/>
            <p:cNvSpPr/>
            <p:nvPr/>
          </p:nvSpPr>
          <p:spPr>
            <a:xfrm flipH="1">
              <a:off x="5224358" y="4274459"/>
              <a:ext cx="147353" cy="22379"/>
            </a:xfrm>
            <a:custGeom>
              <a:avLst/>
              <a:gdLst>
                <a:gd name="T0" fmla="*/ 153 w 158"/>
                <a:gd name="T1" fmla="*/ 0 h 24"/>
                <a:gd name="T2" fmla="*/ 0 w 158"/>
                <a:gd name="T3" fmla="*/ 15 h 24"/>
                <a:gd name="T4" fmla="*/ 8 w 158"/>
                <a:gd name="T5" fmla="*/ 24 h 24"/>
                <a:gd name="T6" fmla="*/ 158 w 158"/>
                <a:gd name="T7" fmla="*/ 6 h 24"/>
                <a:gd name="T8" fmla="*/ 156 w 158"/>
                <a:gd name="T9" fmla="*/ 4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5"/>
                  </a:lnTo>
                  <a:lnTo>
                    <a:pt x="8" y="24"/>
                  </a:lnTo>
                  <a:lnTo>
                    <a:pt x="158" y="6"/>
                  </a:lnTo>
                  <a:lnTo>
                    <a:pt x="156" y="4"/>
                  </a:lnTo>
                  <a:lnTo>
                    <a:pt x="15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66" name="Freeform 27"/>
            <p:cNvSpPr/>
            <p:nvPr/>
          </p:nvSpPr>
          <p:spPr>
            <a:xfrm flipH="1">
              <a:off x="5224358" y="4274459"/>
              <a:ext cx="147353" cy="22379"/>
            </a:xfrm>
            <a:custGeom>
              <a:avLst/>
              <a:gdLst>
                <a:gd name="T0" fmla="*/ 153 w 158"/>
                <a:gd name="T1" fmla="*/ 0 h 24"/>
                <a:gd name="T2" fmla="*/ 0 w 158"/>
                <a:gd name="T3" fmla="*/ 15 h 24"/>
                <a:gd name="T4" fmla="*/ 8 w 158"/>
                <a:gd name="T5" fmla="*/ 24 h 24"/>
                <a:gd name="T6" fmla="*/ 158 w 158"/>
                <a:gd name="T7" fmla="*/ 6 h 24"/>
                <a:gd name="T8" fmla="*/ 156 w 158"/>
                <a:gd name="T9" fmla="*/ 4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5"/>
                  </a:lnTo>
                  <a:lnTo>
                    <a:pt x="8" y="24"/>
                  </a:lnTo>
                  <a:lnTo>
                    <a:pt x="158" y="6"/>
                  </a:lnTo>
                  <a:lnTo>
                    <a:pt x="156" y="4"/>
                  </a:lnTo>
                  <a:lnTo>
                    <a:pt x="15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67" name="Freeform 28"/>
            <p:cNvSpPr/>
            <p:nvPr/>
          </p:nvSpPr>
          <p:spPr>
            <a:xfrm flipH="1">
              <a:off x="5273786" y="4226903"/>
              <a:ext cx="150151" cy="22379"/>
            </a:xfrm>
            <a:custGeom>
              <a:avLst/>
              <a:gdLst>
                <a:gd name="T0" fmla="*/ 5 w 161"/>
                <a:gd name="T1" fmla="*/ 17 h 24"/>
                <a:gd name="T2" fmla="*/ 0 w 161"/>
                <a:gd name="T3" fmla="*/ 17 h 24"/>
                <a:gd name="T4" fmla="*/ 7 w 161"/>
                <a:gd name="T5" fmla="*/ 24 h 24"/>
                <a:gd name="T6" fmla="*/ 12 w 161"/>
                <a:gd name="T7" fmla="*/ 24 h 24"/>
                <a:gd name="T8" fmla="*/ 5 w 161"/>
                <a:gd name="T9" fmla="*/ 17 h 24"/>
                <a:gd name="T10" fmla="*/ 159 w 161"/>
                <a:gd name="T11" fmla="*/ 0 h 24"/>
                <a:gd name="T12" fmla="*/ 159 w 161"/>
                <a:gd name="T13" fmla="*/ 0 h 24"/>
                <a:gd name="T14" fmla="*/ 161 w 161"/>
                <a:gd name="T15" fmla="*/ 2 h 24"/>
                <a:gd name="T16" fmla="*/ 159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5" y="17"/>
                  </a:moveTo>
                  <a:lnTo>
                    <a:pt x="0" y="17"/>
                  </a:lnTo>
                  <a:lnTo>
                    <a:pt x="7" y="24"/>
                  </a:lnTo>
                  <a:lnTo>
                    <a:pt x="12" y="24"/>
                  </a:lnTo>
                  <a:lnTo>
                    <a:pt x="5" y="17"/>
                  </a:lnTo>
                  <a:close/>
                  <a:moveTo>
                    <a:pt x="159" y="0"/>
                  </a:moveTo>
                  <a:lnTo>
                    <a:pt x="159" y="0"/>
                  </a:lnTo>
                  <a:lnTo>
                    <a:pt x="161" y="2"/>
                  </a:lnTo>
                  <a:lnTo>
                    <a:pt x="15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68" name="Freeform 29"/>
            <p:cNvSpPr/>
            <p:nvPr/>
          </p:nvSpPr>
          <p:spPr>
            <a:xfrm flipH="1">
              <a:off x="5273786" y="4226903"/>
              <a:ext cx="150151" cy="22379"/>
            </a:xfrm>
            <a:custGeom>
              <a:avLst/>
              <a:gdLst>
                <a:gd name="T0" fmla="*/ 5 w 161"/>
                <a:gd name="T1" fmla="*/ 17 h 24"/>
                <a:gd name="T2" fmla="*/ 0 w 161"/>
                <a:gd name="T3" fmla="*/ 17 h 24"/>
                <a:gd name="T4" fmla="*/ 7 w 161"/>
                <a:gd name="T5" fmla="*/ 24 h 24"/>
                <a:gd name="T6" fmla="*/ 12 w 161"/>
                <a:gd name="T7" fmla="*/ 24 h 24"/>
                <a:gd name="T8" fmla="*/ 5 w 161"/>
                <a:gd name="T9" fmla="*/ 17 h 24"/>
                <a:gd name="T10" fmla="*/ 159 w 161"/>
                <a:gd name="T11" fmla="*/ 0 h 24"/>
                <a:gd name="T12" fmla="*/ 159 w 161"/>
                <a:gd name="T13" fmla="*/ 0 h 24"/>
                <a:gd name="T14" fmla="*/ 161 w 161"/>
                <a:gd name="T15" fmla="*/ 2 h 24"/>
                <a:gd name="T16" fmla="*/ 159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5" y="17"/>
                  </a:moveTo>
                  <a:lnTo>
                    <a:pt x="0" y="17"/>
                  </a:lnTo>
                  <a:lnTo>
                    <a:pt x="7" y="24"/>
                  </a:lnTo>
                  <a:lnTo>
                    <a:pt x="12" y="24"/>
                  </a:lnTo>
                  <a:lnTo>
                    <a:pt x="5" y="17"/>
                  </a:lnTo>
                  <a:moveTo>
                    <a:pt x="159" y="0"/>
                  </a:moveTo>
                  <a:lnTo>
                    <a:pt x="159" y="0"/>
                  </a:lnTo>
                  <a:lnTo>
                    <a:pt x="161" y="2"/>
                  </a:lnTo>
                  <a:lnTo>
                    <a:pt x="159"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69" name="Freeform 30"/>
            <p:cNvSpPr/>
            <p:nvPr/>
          </p:nvSpPr>
          <p:spPr>
            <a:xfrm flipH="1">
              <a:off x="5270056" y="4226903"/>
              <a:ext cx="149218" cy="22379"/>
            </a:xfrm>
            <a:custGeom>
              <a:avLst/>
              <a:gdLst>
                <a:gd name="T0" fmla="*/ 154 w 160"/>
                <a:gd name="T1" fmla="*/ 0 h 24"/>
                <a:gd name="T2" fmla="*/ 0 w 160"/>
                <a:gd name="T3" fmla="*/ 17 h 24"/>
                <a:gd name="T4" fmla="*/ 7 w 160"/>
                <a:gd name="T5" fmla="*/ 24 h 24"/>
                <a:gd name="T6" fmla="*/ 160 w 160"/>
                <a:gd name="T7" fmla="*/ 7 h 24"/>
                <a:gd name="T8" fmla="*/ 156 w 160"/>
                <a:gd name="T9" fmla="*/ 2 h 24"/>
                <a:gd name="T10" fmla="*/ 154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4" y="0"/>
                  </a:moveTo>
                  <a:lnTo>
                    <a:pt x="0" y="17"/>
                  </a:lnTo>
                  <a:lnTo>
                    <a:pt x="7" y="24"/>
                  </a:lnTo>
                  <a:lnTo>
                    <a:pt x="160" y="7"/>
                  </a:lnTo>
                  <a:lnTo>
                    <a:pt x="156" y="2"/>
                  </a:lnTo>
                  <a:lnTo>
                    <a:pt x="1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70" name="Freeform 31"/>
            <p:cNvSpPr/>
            <p:nvPr/>
          </p:nvSpPr>
          <p:spPr>
            <a:xfrm flipH="1">
              <a:off x="5270056" y="4226903"/>
              <a:ext cx="149218" cy="22379"/>
            </a:xfrm>
            <a:custGeom>
              <a:avLst/>
              <a:gdLst>
                <a:gd name="T0" fmla="*/ 154 w 160"/>
                <a:gd name="T1" fmla="*/ 0 h 24"/>
                <a:gd name="T2" fmla="*/ 0 w 160"/>
                <a:gd name="T3" fmla="*/ 17 h 24"/>
                <a:gd name="T4" fmla="*/ 7 w 160"/>
                <a:gd name="T5" fmla="*/ 24 h 24"/>
                <a:gd name="T6" fmla="*/ 160 w 160"/>
                <a:gd name="T7" fmla="*/ 7 h 24"/>
                <a:gd name="T8" fmla="*/ 156 w 160"/>
                <a:gd name="T9" fmla="*/ 2 h 24"/>
                <a:gd name="T10" fmla="*/ 154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4" y="0"/>
                  </a:moveTo>
                  <a:lnTo>
                    <a:pt x="0" y="17"/>
                  </a:lnTo>
                  <a:lnTo>
                    <a:pt x="7" y="24"/>
                  </a:lnTo>
                  <a:lnTo>
                    <a:pt x="160" y="7"/>
                  </a:lnTo>
                  <a:lnTo>
                    <a:pt x="156" y="2"/>
                  </a:lnTo>
                  <a:lnTo>
                    <a:pt x="15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71" name="Freeform 32"/>
            <p:cNvSpPr/>
            <p:nvPr/>
          </p:nvSpPr>
          <p:spPr>
            <a:xfrm flipH="1">
              <a:off x="5329743" y="3507044"/>
              <a:ext cx="867331" cy="865323"/>
            </a:xfrm>
            <a:custGeom>
              <a:avLst/>
              <a:gdLst>
                <a:gd name="T0" fmla="*/ 81 w 507"/>
                <a:gd name="T1" fmla="*/ 31 h 506"/>
                <a:gd name="T2" fmla="*/ 81 w 507"/>
                <a:gd name="T3" fmla="*/ 31 h 506"/>
                <a:gd name="T4" fmla="*/ 0 w 507"/>
                <a:gd name="T5" fmla="*/ 0 h 506"/>
                <a:gd name="T6" fmla="*/ 37 w 507"/>
                <a:gd name="T7" fmla="*/ 79 h 506"/>
                <a:gd name="T8" fmla="*/ 37 w 507"/>
                <a:gd name="T9" fmla="*/ 79 h 506"/>
                <a:gd name="T10" fmla="*/ 888 w 507"/>
                <a:gd name="T11" fmla="*/ 928 h 506"/>
                <a:gd name="T12" fmla="*/ 930 w 507"/>
                <a:gd name="T13" fmla="*/ 884 h 506"/>
                <a:gd name="T14" fmla="*/ 81 w 507"/>
                <a:gd name="T15" fmla="*/ 31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6">
                  <a:moveTo>
                    <a:pt x="44" y="17"/>
                  </a:moveTo>
                  <a:cubicBezTo>
                    <a:pt x="44" y="17"/>
                    <a:pt x="44" y="17"/>
                    <a:pt x="44" y="17"/>
                  </a:cubicBezTo>
                  <a:cubicBezTo>
                    <a:pt x="41" y="14"/>
                    <a:pt x="0" y="0"/>
                    <a:pt x="0" y="0"/>
                  </a:cubicBezTo>
                  <a:cubicBezTo>
                    <a:pt x="0" y="0"/>
                    <a:pt x="16" y="40"/>
                    <a:pt x="20" y="43"/>
                  </a:cubicBezTo>
                  <a:cubicBezTo>
                    <a:pt x="20" y="43"/>
                    <a:pt x="20" y="43"/>
                    <a:pt x="20" y="43"/>
                  </a:cubicBezTo>
                  <a:cubicBezTo>
                    <a:pt x="484" y="506"/>
                    <a:pt x="484" y="506"/>
                    <a:pt x="484" y="506"/>
                  </a:cubicBezTo>
                  <a:cubicBezTo>
                    <a:pt x="507" y="482"/>
                    <a:pt x="507" y="482"/>
                    <a:pt x="507" y="482"/>
                  </a:cubicBezTo>
                  <a:lnTo>
                    <a:pt x="44"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72" name="组合 7"/>
          <p:cNvGrpSpPr/>
          <p:nvPr/>
        </p:nvGrpSpPr>
        <p:grpSpPr>
          <a:xfrm>
            <a:off x="6717058" y="2954574"/>
            <a:ext cx="1347523" cy="1343985"/>
            <a:chOff x="5107781" y="2781590"/>
            <a:chExt cx="1010954" cy="1007989"/>
          </a:xfrm>
          <a:solidFill>
            <a:srgbClr val="256D93"/>
          </a:solidFill>
        </p:grpSpPr>
        <p:sp>
          <p:nvSpPr>
            <p:cNvPr id="73" name="Freeform 5"/>
            <p:cNvSpPr/>
            <p:nvPr/>
          </p:nvSpPr>
          <p:spPr>
            <a:xfrm flipH="1">
              <a:off x="5292439" y="3523828"/>
              <a:ext cx="141757" cy="265751"/>
            </a:xfrm>
            <a:custGeom>
              <a:avLst/>
              <a:gdLst>
                <a:gd name="T0" fmla="*/ 22 w 152"/>
                <a:gd name="T1" fmla="*/ 0 h 285"/>
                <a:gd name="T2" fmla="*/ 0 w 152"/>
                <a:gd name="T3" fmla="*/ 149 h 285"/>
                <a:gd name="T4" fmla="*/ 139 w 152"/>
                <a:gd name="T5" fmla="*/ 285 h 285"/>
                <a:gd name="T6" fmla="*/ 152 w 152"/>
                <a:gd name="T7" fmla="*/ 131 h 285"/>
                <a:gd name="T8" fmla="*/ 22 w 152"/>
                <a:gd name="T9" fmla="*/ 0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5">
                  <a:moveTo>
                    <a:pt x="22" y="0"/>
                  </a:moveTo>
                  <a:lnTo>
                    <a:pt x="0" y="149"/>
                  </a:lnTo>
                  <a:lnTo>
                    <a:pt x="139" y="285"/>
                  </a:lnTo>
                  <a:lnTo>
                    <a:pt x="152" y="131"/>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74" name="Freeform 6"/>
            <p:cNvSpPr/>
            <p:nvPr/>
          </p:nvSpPr>
          <p:spPr>
            <a:xfrm flipH="1">
              <a:off x="5292439" y="3523828"/>
              <a:ext cx="141757" cy="265751"/>
            </a:xfrm>
            <a:custGeom>
              <a:avLst/>
              <a:gdLst>
                <a:gd name="T0" fmla="*/ 22 w 152"/>
                <a:gd name="T1" fmla="*/ 0 h 285"/>
                <a:gd name="T2" fmla="*/ 0 w 152"/>
                <a:gd name="T3" fmla="*/ 149 h 285"/>
                <a:gd name="T4" fmla="*/ 139 w 152"/>
                <a:gd name="T5" fmla="*/ 285 h 285"/>
                <a:gd name="T6" fmla="*/ 152 w 152"/>
                <a:gd name="T7" fmla="*/ 131 h 285"/>
                <a:gd name="T8" fmla="*/ 22 w 152"/>
                <a:gd name="T9" fmla="*/ 0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5">
                  <a:moveTo>
                    <a:pt x="22" y="0"/>
                  </a:moveTo>
                  <a:lnTo>
                    <a:pt x="0" y="149"/>
                  </a:lnTo>
                  <a:lnTo>
                    <a:pt x="139" y="285"/>
                  </a:lnTo>
                  <a:lnTo>
                    <a:pt x="152" y="131"/>
                  </a:lnTo>
                  <a:lnTo>
                    <a:pt x="2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75" name="Freeform 7"/>
            <p:cNvSpPr/>
            <p:nvPr/>
          </p:nvSpPr>
          <p:spPr>
            <a:xfrm flipH="1">
              <a:off x="5107781" y="3464151"/>
              <a:ext cx="266728" cy="141734"/>
            </a:xfrm>
            <a:custGeom>
              <a:avLst/>
              <a:gdLst>
                <a:gd name="T0" fmla="*/ 0 w 286"/>
                <a:gd name="T1" fmla="*/ 22 h 152"/>
                <a:gd name="T2" fmla="*/ 150 w 286"/>
                <a:gd name="T3" fmla="*/ 0 h 152"/>
                <a:gd name="T4" fmla="*/ 286 w 286"/>
                <a:gd name="T5" fmla="*/ 139 h 152"/>
                <a:gd name="T6" fmla="*/ 132 w 286"/>
                <a:gd name="T7" fmla="*/ 152 h 152"/>
                <a:gd name="T8" fmla="*/ 0 w 286"/>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52">
                  <a:moveTo>
                    <a:pt x="0" y="22"/>
                  </a:moveTo>
                  <a:lnTo>
                    <a:pt x="150" y="0"/>
                  </a:lnTo>
                  <a:lnTo>
                    <a:pt x="286" y="139"/>
                  </a:lnTo>
                  <a:lnTo>
                    <a:pt x="132" y="152"/>
                  </a:lnTo>
                  <a:lnTo>
                    <a:pt x="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76" name="Freeform 8"/>
            <p:cNvSpPr/>
            <p:nvPr/>
          </p:nvSpPr>
          <p:spPr>
            <a:xfrm flipH="1">
              <a:off x="5107781" y="3464151"/>
              <a:ext cx="266728" cy="141734"/>
            </a:xfrm>
            <a:custGeom>
              <a:avLst/>
              <a:gdLst>
                <a:gd name="T0" fmla="*/ 0 w 286"/>
                <a:gd name="T1" fmla="*/ 22 h 152"/>
                <a:gd name="T2" fmla="*/ 150 w 286"/>
                <a:gd name="T3" fmla="*/ 0 h 152"/>
                <a:gd name="T4" fmla="*/ 286 w 286"/>
                <a:gd name="T5" fmla="*/ 139 h 152"/>
                <a:gd name="T6" fmla="*/ 132 w 286"/>
                <a:gd name="T7" fmla="*/ 152 h 152"/>
                <a:gd name="T8" fmla="*/ 0 w 286"/>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52">
                  <a:moveTo>
                    <a:pt x="0" y="22"/>
                  </a:moveTo>
                  <a:lnTo>
                    <a:pt x="150" y="0"/>
                  </a:lnTo>
                  <a:lnTo>
                    <a:pt x="286" y="139"/>
                  </a:lnTo>
                  <a:lnTo>
                    <a:pt x="132" y="152"/>
                  </a:lnTo>
                  <a:lnTo>
                    <a:pt x="0" y="22"/>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77" name="Freeform 9"/>
            <p:cNvSpPr/>
            <p:nvPr/>
          </p:nvSpPr>
          <p:spPr>
            <a:xfrm flipH="1">
              <a:off x="5191716" y="3501449"/>
              <a:ext cx="148286" cy="22379"/>
            </a:xfrm>
            <a:custGeom>
              <a:avLst/>
              <a:gdLst>
                <a:gd name="T0" fmla="*/ 154 w 159"/>
                <a:gd name="T1" fmla="*/ 0 h 24"/>
                <a:gd name="T2" fmla="*/ 0 w 159"/>
                <a:gd name="T3" fmla="*/ 17 h 24"/>
                <a:gd name="T4" fmla="*/ 7 w 159"/>
                <a:gd name="T5" fmla="*/ 24 h 24"/>
                <a:gd name="T6" fmla="*/ 159 w 159"/>
                <a:gd name="T7" fmla="*/ 8 h 24"/>
                <a:gd name="T8" fmla="*/ 154 w 15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4">
                  <a:moveTo>
                    <a:pt x="154" y="0"/>
                  </a:moveTo>
                  <a:lnTo>
                    <a:pt x="0" y="17"/>
                  </a:lnTo>
                  <a:lnTo>
                    <a:pt x="7" y="24"/>
                  </a:lnTo>
                  <a:lnTo>
                    <a:pt x="159" y="8"/>
                  </a:lnTo>
                  <a:lnTo>
                    <a:pt x="1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78" name="Freeform 10"/>
            <p:cNvSpPr/>
            <p:nvPr/>
          </p:nvSpPr>
          <p:spPr>
            <a:xfrm flipH="1">
              <a:off x="5191716" y="3501449"/>
              <a:ext cx="148286" cy="22379"/>
            </a:xfrm>
            <a:custGeom>
              <a:avLst/>
              <a:gdLst>
                <a:gd name="T0" fmla="*/ 154 w 159"/>
                <a:gd name="T1" fmla="*/ 0 h 24"/>
                <a:gd name="T2" fmla="*/ 0 w 159"/>
                <a:gd name="T3" fmla="*/ 17 h 24"/>
                <a:gd name="T4" fmla="*/ 7 w 159"/>
                <a:gd name="T5" fmla="*/ 24 h 24"/>
                <a:gd name="T6" fmla="*/ 159 w 159"/>
                <a:gd name="T7" fmla="*/ 8 h 24"/>
                <a:gd name="T8" fmla="*/ 154 w 15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4">
                  <a:moveTo>
                    <a:pt x="154" y="0"/>
                  </a:moveTo>
                  <a:lnTo>
                    <a:pt x="0" y="17"/>
                  </a:lnTo>
                  <a:lnTo>
                    <a:pt x="7" y="24"/>
                  </a:lnTo>
                  <a:lnTo>
                    <a:pt x="159" y="8"/>
                  </a:lnTo>
                  <a:lnTo>
                    <a:pt x="15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79" name="Freeform 11"/>
            <p:cNvSpPr/>
            <p:nvPr/>
          </p:nvSpPr>
          <p:spPr>
            <a:xfrm flipH="1">
              <a:off x="5251404" y="2781590"/>
              <a:ext cx="867331" cy="864391"/>
            </a:xfrm>
            <a:custGeom>
              <a:avLst/>
              <a:gdLst>
                <a:gd name="T0" fmla="*/ 79 w 507"/>
                <a:gd name="T1" fmla="*/ 31 h 505"/>
                <a:gd name="T2" fmla="*/ 79 w 507"/>
                <a:gd name="T3" fmla="*/ 31 h 505"/>
                <a:gd name="T4" fmla="*/ 0 w 507"/>
                <a:gd name="T5" fmla="*/ 0 h 505"/>
                <a:gd name="T6" fmla="*/ 35 w 507"/>
                <a:gd name="T7" fmla="*/ 79 h 505"/>
                <a:gd name="T8" fmla="*/ 35 w 507"/>
                <a:gd name="T9" fmla="*/ 79 h 505"/>
                <a:gd name="T10" fmla="*/ 886 w 507"/>
                <a:gd name="T11" fmla="*/ 927 h 505"/>
                <a:gd name="T12" fmla="*/ 930 w 507"/>
                <a:gd name="T13" fmla="*/ 885 h 505"/>
                <a:gd name="T14" fmla="*/ 79 w 507"/>
                <a:gd name="T15" fmla="*/ 31 h 5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5">
                  <a:moveTo>
                    <a:pt x="43" y="17"/>
                  </a:moveTo>
                  <a:cubicBezTo>
                    <a:pt x="43" y="17"/>
                    <a:pt x="43" y="17"/>
                    <a:pt x="43" y="17"/>
                  </a:cubicBezTo>
                  <a:cubicBezTo>
                    <a:pt x="40" y="14"/>
                    <a:pt x="0" y="0"/>
                    <a:pt x="0" y="0"/>
                  </a:cubicBezTo>
                  <a:cubicBezTo>
                    <a:pt x="0" y="0"/>
                    <a:pt x="15" y="40"/>
                    <a:pt x="19" y="43"/>
                  </a:cubicBezTo>
                  <a:cubicBezTo>
                    <a:pt x="19" y="43"/>
                    <a:pt x="19" y="43"/>
                    <a:pt x="19" y="43"/>
                  </a:cubicBezTo>
                  <a:cubicBezTo>
                    <a:pt x="483" y="505"/>
                    <a:pt x="483" y="505"/>
                    <a:pt x="483" y="505"/>
                  </a:cubicBezTo>
                  <a:cubicBezTo>
                    <a:pt x="507" y="482"/>
                    <a:pt x="507" y="482"/>
                    <a:pt x="507" y="482"/>
                  </a:cubicBezTo>
                  <a:cubicBezTo>
                    <a:pt x="43" y="17"/>
                    <a:pt x="43" y="17"/>
                    <a:pt x="43"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80" name="Freeform 33"/>
            <p:cNvSpPr/>
            <p:nvPr/>
          </p:nvSpPr>
          <p:spPr>
            <a:xfrm flipH="1">
              <a:off x="5372643" y="3562059"/>
              <a:ext cx="24248" cy="145464"/>
            </a:xfrm>
            <a:custGeom>
              <a:avLst/>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4" y="1"/>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81" name="Freeform 34"/>
            <p:cNvSpPr/>
            <p:nvPr/>
          </p:nvSpPr>
          <p:spPr>
            <a:xfrm flipH="1">
              <a:off x="5372643" y="3562059"/>
              <a:ext cx="24248" cy="145464"/>
            </a:xfrm>
            <a:custGeom>
              <a:avLst/>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4" y="1"/>
                  </a:lnTo>
                  <a:lnTo>
                    <a:pt x="2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82" name="Freeform 35"/>
            <p:cNvSpPr/>
            <p:nvPr/>
          </p:nvSpPr>
          <p:spPr>
            <a:xfrm flipH="1">
              <a:off x="5374509" y="3562059"/>
              <a:ext cx="3730" cy="932"/>
            </a:xfrm>
            <a:custGeom>
              <a:avLst/>
              <a:gdLst>
                <a:gd name="T0" fmla="*/ 0 w 4"/>
                <a:gd name="T1" fmla="*/ 0 h 1"/>
                <a:gd name="T2" fmla="*/ 0 w 4"/>
                <a:gd name="T3" fmla="*/ 0 h 1"/>
                <a:gd name="T4" fmla="*/ 4 w 4"/>
                <a:gd name="T5" fmla="*/ 1 h 1"/>
                <a:gd name="T6" fmla="*/ 0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0"/>
                  </a:moveTo>
                  <a:lnTo>
                    <a:pt x="0" y="0"/>
                  </a:lnTo>
                  <a:lnTo>
                    <a:pt x="4" y="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83" name="Freeform 36"/>
            <p:cNvSpPr/>
            <p:nvPr/>
          </p:nvSpPr>
          <p:spPr>
            <a:xfrm flipH="1">
              <a:off x="5374509" y="3562059"/>
              <a:ext cx="3730" cy="932"/>
            </a:xfrm>
            <a:custGeom>
              <a:avLst/>
              <a:gdLst>
                <a:gd name="T0" fmla="*/ 0 w 4"/>
                <a:gd name="T1" fmla="*/ 0 h 1"/>
                <a:gd name="T2" fmla="*/ 0 w 4"/>
                <a:gd name="T3" fmla="*/ 0 h 1"/>
                <a:gd name="T4" fmla="*/ 4 w 4"/>
                <a:gd name="T5" fmla="*/ 1 h 1"/>
                <a:gd name="T6" fmla="*/ 0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0"/>
                  </a:moveTo>
                  <a:lnTo>
                    <a:pt x="0" y="0"/>
                  </a:lnTo>
                  <a:lnTo>
                    <a:pt x="4" y="1"/>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84" name="Freeform 37"/>
            <p:cNvSpPr/>
            <p:nvPr/>
          </p:nvSpPr>
          <p:spPr>
            <a:xfrm flipH="1">
              <a:off x="5347463" y="3741092"/>
              <a:ext cx="6528" cy="7460"/>
            </a:xfrm>
            <a:custGeom>
              <a:avLst/>
              <a:gdLst>
                <a:gd name="T0" fmla="*/ 0 w 7"/>
                <a:gd name="T1" fmla="*/ 0 h 8"/>
                <a:gd name="T2" fmla="*/ 0 w 7"/>
                <a:gd name="T3" fmla="*/ 0 h 8"/>
                <a:gd name="T4" fmla="*/ 7 w 7"/>
                <a:gd name="T5" fmla="*/ 8 h 8"/>
                <a:gd name="T6" fmla="*/ 7 w 7"/>
                <a:gd name="T7" fmla="*/ 8 h 8"/>
                <a:gd name="T8" fmla="*/ 0 w 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0"/>
                  </a:moveTo>
                  <a:lnTo>
                    <a:pt x="0" y="0"/>
                  </a:lnTo>
                  <a:lnTo>
                    <a:pt x="7" y="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85" name="Freeform 38"/>
            <p:cNvSpPr/>
            <p:nvPr/>
          </p:nvSpPr>
          <p:spPr>
            <a:xfrm flipH="1">
              <a:off x="5347463" y="3741092"/>
              <a:ext cx="6528" cy="7460"/>
            </a:xfrm>
            <a:custGeom>
              <a:avLst/>
              <a:gdLst>
                <a:gd name="T0" fmla="*/ 0 w 7"/>
                <a:gd name="T1" fmla="*/ 0 h 8"/>
                <a:gd name="T2" fmla="*/ 0 w 7"/>
                <a:gd name="T3" fmla="*/ 0 h 8"/>
                <a:gd name="T4" fmla="*/ 7 w 7"/>
                <a:gd name="T5" fmla="*/ 8 h 8"/>
                <a:gd name="T6" fmla="*/ 7 w 7"/>
                <a:gd name="T7" fmla="*/ 8 h 8"/>
                <a:gd name="T8" fmla="*/ 0 w 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0"/>
                  </a:moveTo>
                  <a:lnTo>
                    <a:pt x="0" y="0"/>
                  </a:lnTo>
                  <a:lnTo>
                    <a:pt x="7" y="8"/>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86" name="Freeform 39"/>
            <p:cNvSpPr/>
            <p:nvPr/>
          </p:nvSpPr>
          <p:spPr>
            <a:xfrm flipH="1">
              <a:off x="5329743" y="3603087"/>
              <a:ext cx="24248" cy="145464"/>
            </a:xfrm>
            <a:custGeom>
              <a:avLst/>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2" y="3"/>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87" name="Freeform 40"/>
            <p:cNvSpPr/>
            <p:nvPr/>
          </p:nvSpPr>
          <p:spPr>
            <a:xfrm flipH="1">
              <a:off x="5329743" y="3603087"/>
              <a:ext cx="24248" cy="145464"/>
            </a:xfrm>
            <a:custGeom>
              <a:avLst/>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2" y="3"/>
                  </a:lnTo>
                  <a:lnTo>
                    <a:pt x="2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88" name="Freeform 41"/>
            <p:cNvSpPr/>
            <p:nvPr/>
          </p:nvSpPr>
          <p:spPr>
            <a:xfrm flipH="1">
              <a:off x="5333474" y="3603087"/>
              <a:ext cx="1865" cy="2797"/>
            </a:xfrm>
            <a:custGeom>
              <a:avLst/>
              <a:gdLst>
                <a:gd name="T0" fmla="*/ 0 w 2"/>
                <a:gd name="T1" fmla="*/ 0 h 3"/>
                <a:gd name="T2" fmla="*/ 0 w 2"/>
                <a:gd name="T3" fmla="*/ 0 h 3"/>
                <a:gd name="T4" fmla="*/ 2 w 2"/>
                <a:gd name="T5" fmla="*/ 3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0" y="0"/>
                  </a:lnTo>
                  <a:lnTo>
                    <a:pt x="2" y="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89" name="Freeform 42"/>
            <p:cNvSpPr/>
            <p:nvPr/>
          </p:nvSpPr>
          <p:spPr>
            <a:xfrm flipH="1">
              <a:off x="5333474" y="3603087"/>
              <a:ext cx="1865" cy="2797"/>
            </a:xfrm>
            <a:custGeom>
              <a:avLst/>
              <a:gdLst>
                <a:gd name="T0" fmla="*/ 0 w 2"/>
                <a:gd name="T1" fmla="*/ 0 h 3"/>
                <a:gd name="T2" fmla="*/ 0 w 2"/>
                <a:gd name="T3" fmla="*/ 0 h 3"/>
                <a:gd name="T4" fmla="*/ 2 w 2"/>
                <a:gd name="T5" fmla="*/ 3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0" y="0"/>
                  </a:lnTo>
                  <a:lnTo>
                    <a:pt x="2" y="3"/>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90" name="Freeform 43"/>
            <p:cNvSpPr/>
            <p:nvPr/>
          </p:nvSpPr>
          <p:spPr>
            <a:xfrm flipH="1">
              <a:off x="5148816" y="3549937"/>
              <a:ext cx="145488" cy="22379"/>
            </a:xfrm>
            <a:custGeom>
              <a:avLst/>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24">
                  <a:moveTo>
                    <a:pt x="0" y="14"/>
                  </a:moveTo>
                  <a:lnTo>
                    <a:pt x="0" y="14"/>
                  </a:lnTo>
                  <a:lnTo>
                    <a:pt x="7" y="24"/>
                  </a:lnTo>
                  <a:lnTo>
                    <a:pt x="9" y="24"/>
                  </a:lnTo>
                  <a:lnTo>
                    <a:pt x="0" y="14"/>
                  </a:lnTo>
                  <a:close/>
                  <a:moveTo>
                    <a:pt x="152" y="0"/>
                  </a:moveTo>
                  <a:lnTo>
                    <a:pt x="152" y="0"/>
                  </a:lnTo>
                  <a:lnTo>
                    <a:pt x="156" y="2"/>
                  </a:lnTo>
                  <a:lnTo>
                    <a:pt x="15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91" name="Freeform 44"/>
            <p:cNvSpPr/>
            <p:nvPr/>
          </p:nvSpPr>
          <p:spPr>
            <a:xfrm flipH="1">
              <a:off x="5148816" y="3549937"/>
              <a:ext cx="145488" cy="22379"/>
            </a:xfrm>
            <a:custGeom>
              <a:avLst/>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24">
                  <a:moveTo>
                    <a:pt x="0" y="14"/>
                  </a:moveTo>
                  <a:lnTo>
                    <a:pt x="0" y="14"/>
                  </a:lnTo>
                  <a:lnTo>
                    <a:pt x="7" y="24"/>
                  </a:lnTo>
                  <a:lnTo>
                    <a:pt x="9" y="24"/>
                  </a:lnTo>
                  <a:lnTo>
                    <a:pt x="0" y="14"/>
                  </a:lnTo>
                  <a:moveTo>
                    <a:pt x="152" y="0"/>
                  </a:moveTo>
                  <a:lnTo>
                    <a:pt x="152" y="0"/>
                  </a:lnTo>
                  <a:lnTo>
                    <a:pt x="156" y="2"/>
                  </a:lnTo>
                  <a:lnTo>
                    <a:pt x="15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92" name="Freeform 45"/>
            <p:cNvSpPr/>
            <p:nvPr/>
          </p:nvSpPr>
          <p:spPr>
            <a:xfrm flipH="1">
              <a:off x="5145086" y="3549937"/>
              <a:ext cx="149218" cy="22379"/>
            </a:xfrm>
            <a:custGeom>
              <a:avLst/>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2" y="0"/>
                  </a:moveTo>
                  <a:lnTo>
                    <a:pt x="0" y="14"/>
                  </a:lnTo>
                  <a:lnTo>
                    <a:pt x="9" y="24"/>
                  </a:lnTo>
                  <a:lnTo>
                    <a:pt x="160" y="5"/>
                  </a:lnTo>
                  <a:lnTo>
                    <a:pt x="156" y="2"/>
                  </a:lnTo>
                  <a:lnTo>
                    <a:pt x="15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93" name="Freeform 46"/>
            <p:cNvSpPr/>
            <p:nvPr/>
          </p:nvSpPr>
          <p:spPr>
            <a:xfrm flipH="1">
              <a:off x="5145086" y="3549937"/>
              <a:ext cx="149218" cy="22379"/>
            </a:xfrm>
            <a:custGeom>
              <a:avLst/>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2" y="0"/>
                  </a:moveTo>
                  <a:lnTo>
                    <a:pt x="0" y="14"/>
                  </a:lnTo>
                  <a:lnTo>
                    <a:pt x="9" y="24"/>
                  </a:lnTo>
                  <a:lnTo>
                    <a:pt x="160" y="5"/>
                  </a:lnTo>
                  <a:lnTo>
                    <a:pt x="156" y="2"/>
                  </a:lnTo>
                  <a:lnTo>
                    <a:pt x="15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94" name="Freeform 47"/>
            <p:cNvSpPr/>
            <p:nvPr/>
          </p:nvSpPr>
          <p:spPr>
            <a:xfrm flipH="1">
              <a:off x="5287776" y="3562992"/>
              <a:ext cx="11191" cy="9325"/>
            </a:xfrm>
            <a:custGeom>
              <a:avLst/>
              <a:gdLst>
                <a:gd name="T0" fmla="*/ 5 w 12"/>
                <a:gd name="T1" fmla="*/ 0 h 10"/>
                <a:gd name="T2" fmla="*/ 0 w 12"/>
                <a:gd name="T3" fmla="*/ 2 h 10"/>
                <a:gd name="T4" fmla="*/ 7 w 12"/>
                <a:gd name="T5" fmla="*/ 10 h 10"/>
                <a:gd name="T6" fmla="*/ 12 w 12"/>
                <a:gd name="T7" fmla="*/ 10 h 10"/>
                <a:gd name="T8" fmla="*/ 5 w 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5" y="0"/>
                  </a:moveTo>
                  <a:lnTo>
                    <a:pt x="0" y="2"/>
                  </a:lnTo>
                  <a:lnTo>
                    <a:pt x="7" y="10"/>
                  </a:lnTo>
                  <a:lnTo>
                    <a:pt x="12" y="1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95" name="Freeform 48"/>
            <p:cNvSpPr/>
            <p:nvPr/>
          </p:nvSpPr>
          <p:spPr>
            <a:xfrm flipH="1">
              <a:off x="5287776" y="3562992"/>
              <a:ext cx="11191" cy="9325"/>
            </a:xfrm>
            <a:custGeom>
              <a:avLst/>
              <a:gdLst>
                <a:gd name="T0" fmla="*/ 5 w 12"/>
                <a:gd name="T1" fmla="*/ 0 h 10"/>
                <a:gd name="T2" fmla="*/ 0 w 12"/>
                <a:gd name="T3" fmla="*/ 2 h 10"/>
                <a:gd name="T4" fmla="*/ 7 w 12"/>
                <a:gd name="T5" fmla="*/ 10 h 10"/>
                <a:gd name="T6" fmla="*/ 12 w 12"/>
                <a:gd name="T7" fmla="*/ 10 h 10"/>
                <a:gd name="T8" fmla="*/ 5 w 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5" y="0"/>
                  </a:moveTo>
                  <a:lnTo>
                    <a:pt x="0" y="2"/>
                  </a:lnTo>
                  <a:lnTo>
                    <a:pt x="7" y="10"/>
                  </a:lnTo>
                  <a:lnTo>
                    <a:pt x="12" y="10"/>
                  </a:lnTo>
                  <a:lnTo>
                    <a:pt x="5"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96" name="组合 1"/>
          <p:cNvGrpSpPr/>
          <p:nvPr/>
        </p:nvGrpSpPr>
        <p:grpSpPr>
          <a:xfrm>
            <a:off x="8097613" y="4501395"/>
            <a:ext cx="1347521" cy="1346472"/>
            <a:chOff x="6073970" y="3409136"/>
            <a:chExt cx="1010953" cy="1009854"/>
          </a:xfrm>
          <a:solidFill>
            <a:srgbClr val="256D93"/>
          </a:solidFill>
        </p:grpSpPr>
        <p:sp>
          <p:nvSpPr>
            <p:cNvPr id="97" name="Freeform 49"/>
            <p:cNvSpPr/>
            <p:nvPr/>
          </p:nvSpPr>
          <p:spPr>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98" name="Freeform 50"/>
            <p:cNvSpPr/>
            <p:nvPr/>
          </p:nvSpPr>
          <p:spPr>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99" name="Freeform 51"/>
            <p:cNvSpPr/>
            <p:nvPr/>
          </p:nvSpPr>
          <p:spPr>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00" name="Freeform 52"/>
            <p:cNvSpPr/>
            <p:nvPr/>
          </p:nvSpPr>
          <p:spPr>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01" name="Freeform 53"/>
            <p:cNvSpPr/>
            <p:nvPr/>
          </p:nvSpPr>
          <p:spPr>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02" name="Freeform 54"/>
            <p:cNvSpPr/>
            <p:nvPr/>
          </p:nvSpPr>
          <p:spPr>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03" name="Freeform 55"/>
            <p:cNvSpPr/>
            <p:nvPr/>
          </p:nvSpPr>
          <p:spPr>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04" name="Freeform 56"/>
            <p:cNvSpPr/>
            <p:nvPr/>
          </p:nvSpPr>
          <p:spPr>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05" name="Freeform 57"/>
            <p:cNvSpPr/>
            <p:nvPr/>
          </p:nvSpPr>
          <p:spPr>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close/>
                  <a:moveTo>
                    <a:pt x="21" y="0"/>
                  </a:moveTo>
                  <a:lnTo>
                    <a:pt x="21" y="0"/>
                  </a:lnTo>
                  <a:lnTo>
                    <a:pt x="22" y="3"/>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06" name="Freeform 58"/>
            <p:cNvSpPr/>
            <p:nvPr/>
          </p:nvSpPr>
          <p:spPr>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moveTo>
                    <a:pt x="21" y="0"/>
                  </a:moveTo>
                  <a:lnTo>
                    <a:pt x="21" y="0"/>
                  </a:lnTo>
                  <a:lnTo>
                    <a:pt x="22" y="3"/>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07" name="Freeform 59"/>
            <p:cNvSpPr/>
            <p:nvPr/>
          </p:nvSpPr>
          <p:spPr>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08" name="Freeform 60"/>
            <p:cNvSpPr/>
            <p:nvPr/>
          </p:nvSpPr>
          <p:spPr>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09" name="Freeform 61"/>
            <p:cNvSpPr/>
            <p:nvPr/>
          </p:nvSpPr>
          <p:spPr>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close/>
                  <a:moveTo>
                    <a:pt x="160" y="0"/>
                  </a:moveTo>
                  <a:lnTo>
                    <a:pt x="160" y="0"/>
                  </a:lnTo>
                  <a:lnTo>
                    <a:pt x="162" y="2"/>
                  </a:lnTo>
                  <a:lnTo>
                    <a:pt x="16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10" name="Freeform 62"/>
            <p:cNvSpPr/>
            <p:nvPr/>
          </p:nvSpPr>
          <p:spPr>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moveTo>
                    <a:pt x="160" y="0"/>
                  </a:moveTo>
                  <a:lnTo>
                    <a:pt x="160" y="0"/>
                  </a:lnTo>
                  <a:lnTo>
                    <a:pt x="162" y="2"/>
                  </a:lnTo>
                  <a:lnTo>
                    <a:pt x="16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11" name="Freeform 63"/>
            <p:cNvSpPr/>
            <p:nvPr/>
          </p:nvSpPr>
          <p:spPr>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12" name="Freeform 64"/>
            <p:cNvSpPr/>
            <p:nvPr/>
          </p:nvSpPr>
          <p:spPr>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13" name="Freeform 65"/>
            <p:cNvSpPr/>
            <p:nvPr/>
          </p:nvSpPr>
          <p:spPr>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close/>
                  <a:moveTo>
                    <a:pt x="161" y="0"/>
                  </a:moveTo>
                  <a:lnTo>
                    <a:pt x="1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14" name="Freeform 66"/>
            <p:cNvSpPr/>
            <p:nvPr/>
          </p:nvSpPr>
          <p:spPr>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moveTo>
                    <a:pt x="161" y="0"/>
                  </a:moveTo>
                  <a:lnTo>
                    <a:pt x="16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15" name="Freeform 67"/>
            <p:cNvSpPr/>
            <p:nvPr/>
          </p:nvSpPr>
          <p:spPr>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16" name="Freeform 68"/>
            <p:cNvSpPr/>
            <p:nvPr/>
          </p:nvSpPr>
          <p:spPr>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17" name="Freeform 69"/>
            <p:cNvSpPr/>
            <p:nvPr/>
          </p:nvSpPr>
          <p:spPr>
            <a:xfrm flipH="1">
              <a:off x="6217592" y="3409136"/>
              <a:ext cx="867331" cy="865323"/>
            </a:xfrm>
            <a:custGeom>
              <a:avLst/>
              <a:gdLst>
                <a:gd name="T0" fmla="*/ 81 w 507"/>
                <a:gd name="T1" fmla="*/ 33 h 506"/>
                <a:gd name="T2" fmla="*/ 81 w 507"/>
                <a:gd name="T3" fmla="*/ 33 h 506"/>
                <a:gd name="T4" fmla="*/ 0 w 507"/>
                <a:gd name="T5" fmla="*/ 0 h 506"/>
                <a:gd name="T6" fmla="*/ 35 w 507"/>
                <a:gd name="T7" fmla="*/ 81 h 506"/>
                <a:gd name="T8" fmla="*/ 35 w 507"/>
                <a:gd name="T9" fmla="*/ 81 h 506"/>
                <a:gd name="T10" fmla="*/ 886 w 507"/>
                <a:gd name="T11" fmla="*/ 928 h 506"/>
                <a:gd name="T12" fmla="*/ 930 w 507"/>
                <a:gd name="T13" fmla="*/ 884 h 506"/>
                <a:gd name="T14" fmla="*/ 81 w 507"/>
                <a:gd name="T15" fmla="*/ 33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6">
                  <a:moveTo>
                    <a:pt x="44" y="18"/>
                  </a:moveTo>
                  <a:cubicBezTo>
                    <a:pt x="44" y="18"/>
                    <a:pt x="44" y="18"/>
                    <a:pt x="44" y="18"/>
                  </a:cubicBezTo>
                  <a:cubicBezTo>
                    <a:pt x="40" y="14"/>
                    <a:pt x="0" y="0"/>
                    <a:pt x="0" y="0"/>
                  </a:cubicBezTo>
                  <a:cubicBezTo>
                    <a:pt x="0" y="0"/>
                    <a:pt x="16" y="40"/>
                    <a:pt x="19" y="44"/>
                  </a:cubicBezTo>
                  <a:cubicBezTo>
                    <a:pt x="19" y="44"/>
                    <a:pt x="19" y="44"/>
                    <a:pt x="19" y="44"/>
                  </a:cubicBezTo>
                  <a:cubicBezTo>
                    <a:pt x="483" y="506"/>
                    <a:pt x="483" y="506"/>
                    <a:pt x="483" y="506"/>
                  </a:cubicBezTo>
                  <a:cubicBezTo>
                    <a:pt x="507" y="482"/>
                    <a:pt x="507" y="482"/>
                    <a:pt x="507" y="482"/>
                  </a:cubicBezTo>
                  <a:lnTo>
                    <a:pt x="4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18" name="Oval 70"/>
          <p:cNvSpPr/>
          <p:nvPr/>
        </p:nvSpPr>
        <p:spPr>
          <a:xfrm flipH="1">
            <a:off x="8118224" y="1485801"/>
            <a:ext cx="2872809" cy="2870735"/>
          </a:xfrm>
          <a:prstGeom prst="ellipse">
            <a:avLst/>
          </a:prstGeom>
          <a:solidFill>
            <a:srgbClr val="256D93"/>
          </a:solidFill>
          <a:ln>
            <a:noFill/>
          </a:ln>
        </p:spPr>
        <p:txBody>
          <a:bodyPr/>
          <a:lstStyle/>
          <a:p>
            <a:pPr eaLnBrk="1" hangingPunct="1"/>
            <a:endParaRPr lang="zh-CN" altLang="zh-CN" sz="2400"/>
          </a:p>
        </p:txBody>
      </p:sp>
      <p:sp>
        <p:nvSpPr>
          <p:cNvPr id="119" name="Oval 71"/>
          <p:cNvSpPr/>
          <p:nvPr/>
        </p:nvSpPr>
        <p:spPr>
          <a:xfrm flipH="1">
            <a:off x="8412842" y="1780460"/>
            <a:ext cx="2284821" cy="22826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zh-CN" sz="2400"/>
          </a:p>
        </p:txBody>
      </p:sp>
      <p:sp>
        <p:nvSpPr>
          <p:cNvPr id="120" name="Freeform 72"/>
          <p:cNvSpPr/>
          <p:nvPr/>
        </p:nvSpPr>
        <p:spPr>
          <a:xfrm flipH="1">
            <a:off x="8359386" y="1725755"/>
            <a:ext cx="2390486" cy="2392072"/>
          </a:xfrm>
          <a:custGeom>
            <a:avLst/>
            <a:gdLst>
              <a:gd name="T0" fmla="*/ 524 w 1048"/>
              <a:gd name="T1" fmla="*/ 0 h 1049"/>
              <a:gd name="T2" fmla="*/ 0 w 1048"/>
              <a:gd name="T3" fmla="*/ 525 h 1049"/>
              <a:gd name="T4" fmla="*/ 506 w 1048"/>
              <a:gd name="T5" fmla="*/ 1049 h 1049"/>
              <a:gd name="T6" fmla="*/ 524 w 1048"/>
              <a:gd name="T7" fmla="*/ 1049 h 1049"/>
              <a:gd name="T8" fmla="*/ 547 w 1048"/>
              <a:gd name="T9" fmla="*/ 1048 h 1049"/>
              <a:gd name="T10" fmla="*/ 1048 w 1048"/>
              <a:gd name="T11" fmla="*/ 525 h 1049"/>
              <a:gd name="T12" fmla="*/ 524 w 1048"/>
              <a:gd name="T13" fmla="*/ 0 h 1049"/>
              <a:gd name="T14" fmla="*/ 547 w 1048"/>
              <a:gd name="T15" fmla="*/ 1001 h 1049"/>
              <a:gd name="T16" fmla="*/ 524 w 1048"/>
              <a:gd name="T17" fmla="*/ 1002 h 1049"/>
              <a:gd name="T18" fmla="*/ 506 w 1048"/>
              <a:gd name="T19" fmla="*/ 1002 h 1049"/>
              <a:gd name="T20" fmla="*/ 47 w 1048"/>
              <a:gd name="T21" fmla="*/ 525 h 1049"/>
              <a:gd name="T22" fmla="*/ 524 w 1048"/>
              <a:gd name="T23" fmla="*/ 47 h 1049"/>
              <a:gd name="T24" fmla="*/ 1002 w 1048"/>
              <a:gd name="T25" fmla="*/ 525 h 1049"/>
              <a:gd name="T26" fmla="*/ 547 w 1048"/>
              <a:gd name="T27" fmla="*/ 100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8" h="1049">
                <a:moveTo>
                  <a:pt x="524" y="0"/>
                </a:moveTo>
                <a:cubicBezTo>
                  <a:pt x="235" y="0"/>
                  <a:pt x="0" y="235"/>
                  <a:pt x="0" y="525"/>
                </a:cubicBezTo>
                <a:cubicBezTo>
                  <a:pt x="0" y="808"/>
                  <a:pt x="225" y="1039"/>
                  <a:pt x="506" y="1049"/>
                </a:cubicBezTo>
                <a:cubicBezTo>
                  <a:pt x="512" y="1049"/>
                  <a:pt x="518" y="1049"/>
                  <a:pt x="524" y="1049"/>
                </a:cubicBezTo>
                <a:cubicBezTo>
                  <a:pt x="532" y="1049"/>
                  <a:pt x="539" y="1049"/>
                  <a:pt x="547" y="1048"/>
                </a:cubicBezTo>
                <a:cubicBezTo>
                  <a:pt x="826" y="1036"/>
                  <a:pt x="1048" y="806"/>
                  <a:pt x="1048" y="525"/>
                </a:cubicBezTo>
                <a:cubicBezTo>
                  <a:pt x="1048" y="235"/>
                  <a:pt x="813" y="0"/>
                  <a:pt x="524" y="0"/>
                </a:cubicBezTo>
                <a:moveTo>
                  <a:pt x="547" y="1001"/>
                </a:moveTo>
                <a:cubicBezTo>
                  <a:pt x="539" y="1002"/>
                  <a:pt x="532" y="1002"/>
                  <a:pt x="524" y="1002"/>
                </a:cubicBezTo>
                <a:cubicBezTo>
                  <a:pt x="518" y="1002"/>
                  <a:pt x="512" y="1002"/>
                  <a:pt x="506" y="1002"/>
                </a:cubicBezTo>
                <a:cubicBezTo>
                  <a:pt x="251" y="992"/>
                  <a:pt x="47" y="782"/>
                  <a:pt x="47" y="525"/>
                </a:cubicBezTo>
                <a:cubicBezTo>
                  <a:pt x="47" y="261"/>
                  <a:pt x="261" y="47"/>
                  <a:pt x="524" y="47"/>
                </a:cubicBezTo>
                <a:cubicBezTo>
                  <a:pt x="788" y="47"/>
                  <a:pt x="1002" y="261"/>
                  <a:pt x="1002" y="525"/>
                </a:cubicBezTo>
                <a:cubicBezTo>
                  <a:pt x="1002" y="780"/>
                  <a:pt x="800" y="989"/>
                  <a:pt x="547" y="1001"/>
                </a:cubicBezTo>
              </a:path>
            </a:pathLst>
          </a:custGeom>
          <a:solidFill>
            <a:srgbClr val="256D93"/>
          </a:solidFill>
          <a:ln>
            <a:noFill/>
          </a:ln>
        </p:spPr>
        <p:txBody>
          <a:bodyPr/>
          <a:lstStyle/>
          <a:p>
            <a:pPr>
              <a:defRPr/>
            </a:pPr>
            <a:endParaRPr lang="en-US" sz="2400"/>
          </a:p>
        </p:txBody>
      </p:sp>
      <p:sp>
        <p:nvSpPr>
          <p:cNvPr id="121" name="Freeform 73"/>
          <p:cNvSpPr/>
          <p:nvPr/>
        </p:nvSpPr>
        <p:spPr>
          <a:xfrm flipH="1">
            <a:off x="8629142" y="1999277"/>
            <a:ext cx="1850979" cy="1845028"/>
          </a:xfrm>
          <a:custGeom>
            <a:avLst/>
            <a:gdLst>
              <a:gd name="T0" fmla="*/ 745 w 812"/>
              <a:gd name="T1" fmla="*/ 0 h 809"/>
              <a:gd name="T2" fmla="*/ 0 w 812"/>
              <a:gd name="T3" fmla="*/ 743 h 809"/>
              <a:gd name="T4" fmla="*/ 745 w 812"/>
              <a:gd name="T5" fmla="*/ 1484 h 809"/>
              <a:gd name="T6" fmla="*/ 1489 w 812"/>
              <a:gd name="T7" fmla="*/ 743 h 809"/>
              <a:gd name="T8" fmla="*/ 745 w 812"/>
              <a:gd name="T9" fmla="*/ 0 h 809"/>
              <a:gd name="T10" fmla="*/ 745 w 812"/>
              <a:gd name="T11" fmla="*/ 1398 h 809"/>
              <a:gd name="T12" fmla="*/ 86 w 812"/>
              <a:gd name="T13" fmla="*/ 743 h 809"/>
              <a:gd name="T14" fmla="*/ 745 w 812"/>
              <a:gd name="T15" fmla="*/ 86 h 809"/>
              <a:gd name="T16" fmla="*/ 1405 w 812"/>
              <a:gd name="T17" fmla="*/ 743 h 809"/>
              <a:gd name="T18" fmla="*/ 745 w 812"/>
              <a:gd name="T19" fmla="*/ 1398 h 8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2" h="809">
                <a:moveTo>
                  <a:pt x="406" y="0"/>
                </a:moveTo>
                <a:cubicBezTo>
                  <a:pt x="182" y="0"/>
                  <a:pt x="0" y="182"/>
                  <a:pt x="0" y="405"/>
                </a:cubicBezTo>
                <a:cubicBezTo>
                  <a:pt x="0" y="627"/>
                  <a:pt x="182" y="809"/>
                  <a:pt x="406" y="809"/>
                </a:cubicBezTo>
                <a:cubicBezTo>
                  <a:pt x="630" y="809"/>
                  <a:pt x="812" y="627"/>
                  <a:pt x="812" y="405"/>
                </a:cubicBezTo>
                <a:cubicBezTo>
                  <a:pt x="812" y="182"/>
                  <a:pt x="630" y="0"/>
                  <a:pt x="406" y="0"/>
                </a:cubicBezTo>
                <a:moveTo>
                  <a:pt x="406" y="762"/>
                </a:moveTo>
                <a:cubicBezTo>
                  <a:pt x="208" y="762"/>
                  <a:pt x="47" y="602"/>
                  <a:pt x="47" y="405"/>
                </a:cubicBezTo>
                <a:cubicBezTo>
                  <a:pt x="47" y="207"/>
                  <a:pt x="208" y="47"/>
                  <a:pt x="406" y="47"/>
                </a:cubicBezTo>
                <a:cubicBezTo>
                  <a:pt x="604" y="47"/>
                  <a:pt x="766" y="207"/>
                  <a:pt x="766" y="405"/>
                </a:cubicBezTo>
                <a:cubicBezTo>
                  <a:pt x="766" y="602"/>
                  <a:pt x="604" y="762"/>
                  <a:pt x="406" y="762"/>
                </a:cubicBezTo>
              </a:path>
            </a:pathLst>
          </a:custGeom>
          <a:solidFill>
            <a:srgbClr val="256D93"/>
          </a:solidFill>
          <a:ln>
            <a:noFill/>
          </a:ln>
        </p:spPr>
        <p:txBody>
          <a:bodyPr/>
          <a:lstStyle/>
          <a:p>
            <a:endParaRPr lang="zh-CN" altLang="en-US" sz="2400"/>
          </a:p>
        </p:txBody>
      </p:sp>
      <p:sp>
        <p:nvSpPr>
          <p:cNvPr id="122" name="Freeform 74"/>
          <p:cNvSpPr/>
          <p:nvPr/>
        </p:nvSpPr>
        <p:spPr>
          <a:xfrm flipH="1">
            <a:off x="8897651" y="2275285"/>
            <a:ext cx="1313958" cy="1293012"/>
          </a:xfrm>
          <a:custGeom>
            <a:avLst/>
            <a:gdLst>
              <a:gd name="T0" fmla="*/ 529 w 576"/>
              <a:gd name="T1" fmla="*/ 0 h 567"/>
              <a:gd name="T2" fmla="*/ 0 w 576"/>
              <a:gd name="T3" fmla="*/ 521 h 567"/>
              <a:gd name="T4" fmla="*/ 529 w 576"/>
              <a:gd name="T5" fmla="*/ 1040 h 567"/>
              <a:gd name="T6" fmla="*/ 1057 w 576"/>
              <a:gd name="T7" fmla="*/ 521 h 567"/>
              <a:gd name="T8" fmla="*/ 529 w 576"/>
              <a:gd name="T9" fmla="*/ 0 h 567"/>
              <a:gd name="T10" fmla="*/ 529 w 576"/>
              <a:gd name="T11" fmla="*/ 956 h 567"/>
              <a:gd name="T12" fmla="*/ 86 w 576"/>
              <a:gd name="T13" fmla="*/ 521 h 567"/>
              <a:gd name="T14" fmla="*/ 529 w 576"/>
              <a:gd name="T15" fmla="*/ 84 h 567"/>
              <a:gd name="T16" fmla="*/ 971 w 576"/>
              <a:gd name="T17" fmla="*/ 521 h 567"/>
              <a:gd name="T18" fmla="*/ 529 w 576"/>
              <a:gd name="T19" fmla="*/ 956 h 5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 h="567">
                <a:moveTo>
                  <a:pt x="288" y="0"/>
                </a:moveTo>
                <a:cubicBezTo>
                  <a:pt x="129" y="0"/>
                  <a:pt x="0" y="127"/>
                  <a:pt x="0" y="284"/>
                </a:cubicBezTo>
                <a:cubicBezTo>
                  <a:pt x="0" y="440"/>
                  <a:pt x="129" y="567"/>
                  <a:pt x="288" y="567"/>
                </a:cubicBezTo>
                <a:cubicBezTo>
                  <a:pt x="447" y="567"/>
                  <a:pt x="576" y="440"/>
                  <a:pt x="576" y="284"/>
                </a:cubicBezTo>
                <a:cubicBezTo>
                  <a:pt x="576" y="127"/>
                  <a:pt x="447" y="0"/>
                  <a:pt x="288" y="0"/>
                </a:cubicBezTo>
                <a:moveTo>
                  <a:pt x="288" y="521"/>
                </a:moveTo>
                <a:cubicBezTo>
                  <a:pt x="155" y="521"/>
                  <a:pt x="47" y="414"/>
                  <a:pt x="47" y="284"/>
                </a:cubicBezTo>
                <a:cubicBezTo>
                  <a:pt x="47" y="153"/>
                  <a:pt x="155" y="46"/>
                  <a:pt x="288" y="46"/>
                </a:cubicBezTo>
                <a:cubicBezTo>
                  <a:pt x="421" y="46"/>
                  <a:pt x="529" y="153"/>
                  <a:pt x="529" y="284"/>
                </a:cubicBezTo>
                <a:cubicBezTo>
                  <a:pt x="529" y="414"/>
                  <a:pt x="421" y="521"/>
                  <a:pt x="288" y="521"/>
                </a:cubicBezTo>
              </a:path>
            </a:pathLst>
          </a:custGeom>
          <a:solidFill>
            <a:srgbClr val="256D93"/>
          </a:solidFill>
          <a:ln>
            <a:noFill/>
          </a:ln>
        </p:spPr>
        <p:txBody>
          <a:bodyPr/>
          <a:lstStyle/>
          <a:p>
            <a:endParaRPr lang="zh-CN" altLang="en-US" sz="2400"/>
          </a:p>
        </p:txBody>
      </p:sp>
      <p:sp>
        <p:nvSpPr>
          <p:cNvPr id="123" name="Freeform 75"/>
          <p:cNvSpPr/>
          <p:nvPr/>
        </p:nvSpPr>
        <p:spPr>
          <a:xfrm flipH="1">
            <a:off x="9167405" y="2548807"/>
            <a:ext cx="774453" cy="745968"/>
          </a:xfrm>
          <a:custGeom>
            <a:avLst/>
            <a:gdLst>
              <a:gd name="T0" fmla="*/ 312 w 340"/>
              <a:gd name="T1" fmla="*/ 0 h 327"/>
              <a:gd name="T2" fmla="*/ 0 w 340"/>
              <a:gd name="T3" fmla="*/ 301 h 327"/>
              <a:gd name="T4" fmla="*/ 312 w 340"/>
              <a:gd name="T5" fmla="*/ 600 h 327"/>
              <a:gd name="T6" fmla="*/ 623 w 340"/>
              <a:gd name="T7" fmla="*/ 301 h 327"/>
              <a:gd name="T8" fmla="*/ 312 w 340"/>
              <a:gd name="T9" fmla="*/ 0 h 327"/>
              <a:gd name="T10" fmla="*/ 312 w 340"/>
              <a:gd name="T11" fmla="*/ 516 h 327"/>
              <a:gd name="T12" fmla="*/ 86 w 340"/>
              <a:gd name="T13" fmla="*/ 301 h 327"/>
              <a:gd name="T14" fmla="*/ 312 w 340"/>
              <a:gd name="T15" fmla="*/ 86 h 327"/>
              <a:gd name="T16" fmla="*/ 537 w 340"/>
              <a:gd name="T17" fmla="*/ 301 h 327"/>
              <a:gd name="T18" fmla="*/ 312 w 340"/>
              <a:gd name="T19" fmla="*/ 516 h 3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0" h="327">
                <a:moveTo>
                  <a:pt x="170" y="0"/>
                </a:moveTo>
                <a:cubicBezTo>
                  <a:pt x="76" y="0"/>
                  <a:pt x="0" y="73"/>
                  <a:pt x="0" y="164"/>
                </a:cubicBezTo>
                <a:cubicBezTo>
                  <a:pt x="0" y="254"/>
                  <a:pt x="76" y="327"/>
                  <a:pt x="170" y="327"/>
                </a:cubicBezTo>
                <a:cubicBezTo>
                  <a:pt x="264" y="327"/>
                  <a:pt x="340" y="254"/>
                  <a:pt x="340" y="164"/>
                </a:cubicBezTo>
                <a:cubicBezTo>
                  <a:pt x="340" y="73"/>
                  <a:pt x="264" y="0"/>
                  <a:pt x="170" y="0"/>
                </a:cubicBezTo>
                <a:moveTo>
                  <a:pt x="170" y="281"/>
                </a:moveTo>
                <a:cubicBezTo>
                  <a:pt x="102" y="281"/>
                  <a:pt x="47" y="228"/>
                  <a:pt x="47" y="164"/>
                </a:cubicBezTo>
                <a:cubicBezTo>
                  <a:pt x="47" y="99"/>
                  <a:pt x="102" y="47"/>
                  <a:pt x="170" y="47"/>
                </a:cubicBezTo>
                <a:cubicBezTo>
                  <a:pt x="238" y="47"/>
                  <a:pt x="293" y="99"/>
                  <a:pt x="293" y="164"/>
                </a:cubicBezTo>
                <a:cubicBezTo>
                  <a:pt x="293" y="228"/>
                  <a:pt x="238" y="281"/>
                  <a:pt x="170" y="281"/>
                </a:cubicBezTo>
              </a:path>
            </a:pathLst>
          </a:custGeom>
          <a:solidFill>
            <a:srgbClr val="256D93"/>
          </a:solidFill>
          <a:ln>
            <a:noFill/>
          </a:ln>
        </p:spPr>
        <p:txBody>
          <a:bodyPr/>
          <a:lstStyle/>
          <a:p>
            <a:endParaRPr lang="zh-CN" altLang="en-US" sz="2400"/>
          </a:p>
        </p:txBody>
      </p:sp>
      <p:sp>
        <p:nvSpPr>
          <p:cNvPr id="124" name="Oval 76"/>
          <p:cNvSpPr/>
          <p:nvPr/>
        </p:nvSpPr>
        <p:spPr>
          <a:xfrm flipH="1">
            <a:off x="9404837" y="2781301"/>
            <a:ext cx="284671" cy="279739"/>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zh-CN" sz="2400"/>
          </a:p>
        </p:txBody>
      </p:sp>
      <p:grpSp>
        <p:nvGrpSpPr>
          <p:cNvPr id="125" name="组合 9"/>
          <p:cNvGrpSpPr/>
          <p:nvPr/>
        </p:nvGrpSpPr>
        <p:grpSpPr>
          <a:xfrm>
            <a:off x="8273614" y="2882006"/>
            <a:ext cx="1315201" cy="1315391"/>
            <a:chOff x="6598099" y="2161504"/>
            <a:chExt cx="986705" cy="986543"/>
          </a:xfrm>
          <a:solidFill>
            <a:srgbClr val="256D93"/>
          </a:solidFill>
        </p:grpSpPr>
        <p:sp>
          <p:nvSpPr>
            <p:cNvPr id="126" name="Freeform 77"/>
            <p:cNvSpPr/>
            <p:nvPr/>
          </p:nvSpPr>
          <p:spPr>
            <a:xfrm flipH="1">
              <a:off x="6780891" y="2883228"/>
              <a:ext cx="141757" cy="264819"/>
            </a:xfrm>
            <a:custGeom>
              <a:avLst/>
              <a:gdLst>
                <a:gd name="T0" fmla="*/ 20 w 152"/>
                <a:gd name="T1" fmla="*/ 0 h 284"/>
                <a:gd name="T2" fmla="*/ 0 w 152"/>
                <a:gd name="T3" fmla="*/ 148 h 284"/>
                <a:gd name="T4" fmla="*/ 139 w 152"/>
                <a:gd name="T5" fmla="*/ 284 h 284"/>
                <a:gd name="T6" fmla="*/ 152 w 152"/>
                <a:gd name="T7" fmla="*/ 130 h 284"/>
                <a:gd name="T8" fmla="*/ 20 w 152"/>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4">
                  <a:moveTo>
                    <a:pt x="20" y="0"/>
                  </a:moveTo>
                  <a:lnTo>
                    <a:pt x="0" y="148"/>
                  </a:lnTo>
                  <a:lnTo>
                    <a:pt x="139" y="284"/>
                  </a:lnTo>
                  <a:lnTo>
                    <a:pt x="152" y="130"/>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27" name="Freeform 78"/>
            <p:cNvSpPr/>
            <p:nvPr/>
          </p:nvSpPr>
          <p:spPr>
            <a:xfrm flipH="1">
              <a:off x="6780891" y="2883228"/>
              <a:ext cx="141757" cy="264819"/>
            </a:xfrm>
            <a:custGeom>
              <a:avLst/>
              <a:gdLst>
                <a:gd name="T0" fmla="*/ 20 w 152"/>
                <a:gd name="T1" fmla="*/ 0 h 284"/>
                <a:gd name="T2" fmla="*/ 0 w 152"/>
                <a:gd name="T3" fmla="*/ 148 h 284"/>
                <a:gd name="T4" fmla="*/ 139 w 152"/>
                <a:gd name="T5" fmla="*/ 284 h 284"/>
                <a:gd name="T6" fmla="*/ 152 w 152"/>
                <a:gd name="T7" fmla="*/ 130 h 284"/>
                <a:gd name="T8" fmla="*/ 20 w 152"/>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4">
                  <a:moveTo>
                    <a:pt x="20" y="0"/>
                  </a:moveTo>
                  <a:lnTo>
                    <a:pt x="0" y="148"/>
                  </a:lnTo>
                  <a:lnTo>
                    <a:pt x="139" y="284"/>
                  </a:lnTo>
                  <a:lnTo>
                    <a:pt x="152" y="130"/>
                  </a:lnTo>
                  <a:lnTo>
                    <a:pt x="2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28" name="Freeform 79"/>
            <p:cNvSpPr/>
            <p:nvPr/>
          </p:nvSpPr>
          <p:spPr>
            <a:xfrm flipH="1">
              <a:off x="6598099" y="2820753"/>
              <a:ext cx="264862" cy="142666"/>
            </a:xfrm>
            <a:custGeom>
              <a:avLst/>
              <a:gdLst>
                <a:gd name="T0" fmla="*/ 0 w 284"/>
                <a:gd name="T1" fmla="*/ 23 h 153"/>
                <a:gd name="T2" fmla="*/ 149 w 284"/>
                <a:gd name="T3" fmla="*/ 0 h 153"/>
                <a:gd name="T4" fmla="*/ 284 w 284"/>
                <a:gd name="T5" fmla="*/ 142 h 153"/>
                <a:gd name="T6" fmla="*/ 130 w 284"/>
                <a:gd name="T7" fmla="*/ 153 h 153"/>
                <a:gd name="T8" fmla="*/ 0 w 284"/>
                <a:gd name="T9" fmla="*/ 2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153">
                  <a:moveTo>
                    <a:pt x="0" y="23"/>
                  </a:moveTo>
                  <a:lnTo>
                    <a:pt x="149" y="0"/>
                  </a:lnTo>
                  <a:lnTo>
                    <a:pt x="284" y="142"/>
                  </a:lnTo>
                  <a:lnTo>
                    <a:pt x="130" y="153"/>
                  </a:lnTo>
                  <a:lnTo>
                    <a:pt x="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29" name="Freeform 80"/>
            <p:cNvSpPr/>
            <p:nvPr/>
          </p:nvSpPr>
          <p:spPr>
            <a:xfrm flipH="1">
              <a:off x="6598099" y="2820753"/>
              <a:ext cx="264862" cy="142666"/>
            </a:xfrm>
            <a:custGeom>
              <a:avLst/>
              <a:gdLst>
                <a:gd name="T0" fmla="*/ 0 w 284"/>
                <a:gd name="T1" fmla="*/ 23 h 153"/>
                <a:gd name="T2" fmla="*/ 149 w 284"/>
                <a:gd name="T3" fmla="*/ 0 h 153"/>
                <a:gd name="T4" fmla="*/ 284 w 284"/>
                <a:gd name="T5" fmla="*/ 142 h 153"/>
                <a:gd name="T6" fmla="*/ 130 w 284"/>
                <a:gd name="T7" fmla="*/ 153 h 153"/>
                <a:gd name="T8" fmla="*/ 0 w 284"/>
                <a:gd name="T9" fmla="*/ 2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153">
                  <a:moveTo>
                    <a:pt x="0" y="23"/>
                  </a:moveTo>
                  <a:lnTo>
                    <a:pt x="149" y="0"/>
                  </a:lnTo>
                  <a:lnTo>
                    <a:pt x="284" y="142"/>
                  </a:lnTo>
                  <a:lnTo>
                    <a:pt x="130" y="153"/>
                  </a:lnTo>
                  <a:lnTo>
                    <a:pt x="0" y="23"/>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30" name="Freeform 81"/>
            <p:cNvSpPr/>
            <p:nvPr/>
          </p:nvSpPr>
          <p:spPr>
            <a:xfrm flipH="1">
              <a:off x="6861096" y="2918662"/>
              <a:ext cx="24248" cy="145464"/>
            </a:xfrm>
            <a:custGeom>
              <a:avLst/>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9"/>
                  </a:lnTo>
                  <a:lnTo>
                    <a:pt x="7" y="156"/>
                  </a:lnTo>
                  <a:lnTo>
                    <a:pt x="26" y="7"/>
                  </a:lnTo>
                  <a:lnTo>
                    <a:pt x="22" y="4"/>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31" name="Freeform 82"/>
            <p:cNvSpPr/>
            <p:nvPr/>
          </p:nvSpPr>
          <p:spPr>
            <a:xfrm flipH="1">
              <a:off x="6861096" y="2918662"/>
              <a:ext cx="24248" cy="145464"/>
            </a:xfrm>
            <a:custGeom>
              <a:avLst/>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9"/>
                  </a:lnTo>
                  <a:lnTo>
                    <a:pt x="7" y="156"/>
                  </a:lnTo>
                  <a:lnTo>
                    <a:pt x="26" y="7"/>
                  </a:lnTo>
                  <a:lnTo>
                    <a:pt x="22" y="4"/>
                  </a:lnTo>
                  <a:lnTo>
                    <a:pt x="2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32" name="Freeform 83"/>
            <p:cNvSpPr/>
            <p:nvPr/>
          </p:nvSpPr>
          <p:spPr>
            <a:xfrm flipH="1">
              <a:off x="6837781" y="3098626"/>
              <a:ext cx="6528" cy="6527"/>
            </a:xfrm>
            <a:custGeom>
              <a:avLst/>
              <a:gdLst>
                <a:gd name="T0" fmla="*/ 0 w 7"/>
                <a:gd name="T1" fmla="*/ 0 h 7"/>
                <a:gd name="T2" fmla="*/ 0 w 7"/>
                <a:gd name="T3" fmla="*/ 0 h 7"/>
                <a:gd name="T4" fmla="*/ 7 w 7"/>
                <a:gd name="T5" fmla="*/ 7 h 7"/>
                <a:gd name="T6" fmla="*/ 7 w 7"/>
                <a:gd name="T7" fmla="*/ 7 h 7"/>
                <a:gd name="T8" fmla="*/ 0 w 7"/>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0" y="0"/>
                  </a:moveTo>
                  <a:lnTo>
                    <a:pt x="0" y="0"/>
                  </a:lnTo>
                  <a:lnTo>
                    <a:pt x="7" y="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33" name="Freeform 84"/>
            <p:cNvSpPr/>
            <p:nvPr/>
          </p:nvSpPr>
          <p:spPr>
            <a:xfrm flipH="1">
              <a:off x="6837781" y="3098626"/>
              <a:ext cx="6528" cy="6527"/>
            </a:xfrm>
            <a:custGeom>
              <a:avLst/>
              <a:gdLst>
                <a:gd name="T0" fmla="*/ 0 w 7"/>
                <a:gd name="T1" fmla="*/ 0 h 7"/>
                <a:gd name="T2" fmla="*/ 0 w 7"/>
                <a:gd name="T3" fmla="*/ 0 h 7"/>
                <a:gd name="T4" fmla="*/ 7 w 7"/>
                <a:gd name="T5" fmla="*/ 7 h 7"/>
                <a:gd name="T6" fmla="*/ 7 w 7"/>
                <a:gd name="T7" fmla="*/ 7 h 7"/>
                <a:gd name="T8" fmla="*/ 0 w 7"/>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0" y="0"/>
                  </a:moveTo>
                  <a:lnTo>
                    <a:pt x="0" y="0"/>
                  </a:lnTo>
                  <a:lnTo>
                    <a:pt x="7" y="7"/>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34" name="Freeform 85"/>
            <p:cNvSpPr/>
            <p:nvPr/>
          </p:nvSpPr>
          <p:spPr>
            <a:xfrm flipH="1">
              <a:off x="6820061" y="2961555"/>
              <a:ext cx="24248" cy="143599"/>
            </a:xfrm>
            <a:custGeom>
              <a:avLst/>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4">
                  <a:moveTo>
                    <a:pt x="20" y="0"/>
                  </a:moveTo>
                  <a:lnTo>
                    <a:pt x="0" y="147"/>
                  </a:lnTo>
                  <a:lnTo>
                    <a:pt x="7" y="154"/>
                  </a:lnTo>
                  <a:lnTo>
                    <a:pt x="26" y="5"/>
                  </a:lnTo>
                  <a:lnTo>
                    <a:pt x="24" y="2"/>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35" name="Freeform 86"/>
            <p:cNvSpPr/>
            <p:nvPr/>
          </p:nvSpPr>
          <p:spPr>
            <a:xfrm flipH="1">
              <a:off x="6820061" y="2961555"/>
              <a:ext cx="24248" cy="143599"/>
            </a:xfrm>
            <a:custGeom>
              <a:avLst/>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4">
                  <a:moveTo>
                    <a:pt x="20" y="0"/>
                  </a:moveTo>
                  <a:lnTo>
                    <a:pt x="0" y="147"/>
                  </a:lnTo>
                  <a:lnTo>
                    <a:pt x="7" y="154"/>
                  </a:lnTo>
                  <a:lnTo>
                    <a:pt x="26" y="5"/>
                  </a:lnTo>
                  <a:lnTo>
                    <a:pt x="24" y="2"/>
                  </a:lnTo>
                  <a:lnTo>
                    <a:pt x="2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36" name="Freeform 87"/>
            <p:cNvSpPr/>
            <p:nvPr/>
          </p:nvSpPr>
          <p:spPr>
            <a:xfrm flipH="1">
              <a:off x="6628875" y="2906540"/>
              <a:ext cx="12124" cy="7460"/>
            </a:xfrm>
            <a:custGeom>
              <a:avLst/>
              <a:gdLst>
                <a:gd name="T0" fmla="*/ 4 w 13"/>
                <a:gd name="T1" fmla="*/ 0 h 8"/>
                <a:gd name="T2" fmla="*/ 0 w 13"/>
                <a:gd name="T3" fmla="*/ 0 h 8"/>
                <a:gd name="T4" fmla="*/ 6 w 13"/>
                <a:gd name="T5" fmla="*/ 8 h 8"/>
                <a:gd name="T6" fmla="*/ 13 w 13"/>
                <a:gd name="T7" fmla="*/ 6 h 8"/>
                <a:gd name="T8" fmla="*/ 4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4" y="0"/>
                  </a:moveTo>
                  <a:lnTo>
                    <a:pt x="0" y="0"/>
                  </a:lnTo>
                  <a:lnTo>
                    <a:pt x="6" y="8"/>
                  </a:lnTo>
                  <a:lnTo>
                    <a:pt x="13" y="6"/>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37" name="Freeform 88"/>
            <p:cNvSpPr/>
            <p:nvPr/>
          </p:nvSpPr>
          <p:spPr>
            <a:xfrm flipH="1">
              <a:off x="6628875" y="2906540"/>
              <a:ext cx="12124" cy="7460"/>
            </a:xfrm>
            <a:custGeom>
              <a:avLst/>
              <a:gdLst>
                <a:gd name="T0" fmla="*/ 4 w 13"/>
                <a:gd name="T1" fmla="*/ 0 h 8"/>
                <a:gd name="T2" fmla="*/ 0 w 13"/>
                <a:gd name="T3" fmla="*/ 0 h 8"/>
                <a:gd name="T4" fmla="*/ 6 w 13"/>
                <a:gd name="T5" fmla="*/ 8 h 8"/>
                <a:gd name="T6" fmla="*/ 13 w 13"/>
                <a:gd name="T7" fmla="*/ 6 h 8"/>
                <a:gd name="T8" fmla="*/ 4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4" y="0"/>
                  </a:moveTo>
                  <a:lnTo>
                    <a:pt x="0" y="0"/>
                  </a:lnTo>
                  <a:lnTo>
                    <a:pt x="6" y="8"/>
                  </a:lnTo>
                  <a:lnTo>
                    <a:pt x="13" y="6"/>
                  </a:lnTo>
                  <a:lnTo>
                    <a:pt x="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38" name="Freeform 89"/>
            <p:cNvSpPr/>
            <p:nvPr/>
          </p:nvSpPr>
          <p:spPr>
            <a:xfrm flipH="1">
              <a:off x="6775296" y="2922391"/>
              <a:ext cx="7461" cy="6527"/>
            </a:xfrm>
            <a:custGeom>
              <a:avLst/>
              <a:gdLst>
                <a:gd name="T0" fmla="*/ 0 w 8"/>
                <a:gd name="T1" fmla="*/ 0 h 7"/>
                <a:gd name="T2" fmla="*/ 0 w 8"/>
                <a:gd name="T3" fmla="*/ 0 h 7"/>
                <a:gd name="T4" fmla="*/ 8 w 8"/>
                <a:gd name="T5" fmla="*/ 7 h 7"/>
                <a:gd name="T6" fmla="*/ 8 w 8"/>
                <a:gd name="T7" fmla="*/ 7 h 7"/>
                <a:gd name="T8" fmla="*/ 0 w 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0" y="0"/>
                  </a:moveTo>
                  <a:lnTo>
                    <a:pt x="0" y="0"/>
                  </a:lnTo>
                  <a:lnTo>
                    <a:pt x="8" y="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39" name="Freeform 90"/>
            <p:cNvSpPr/>
            <p:nvPr/>
          </p:nvSpPr>
          <p:spPr>
            <a:xfrm flipH="1">
              <a:off x="6775296" y="2922391"/>
              <a:ext cx="7461" cy="6527"/>
            </a:xfrm>
            <a:custGeom>
              <a:avLst/>
              <a:gdLst>
                <a:gd name="T0" fmla="*/ 0 w 8"/>
                <a:gd name="T1" fmla="*/ 0 h 7"/>
                <a:gd name="T2" fmla="*/ 0 w 8"/>
                <a:gd name="T3" fmla="*/ 0 h 7"/>
                <a:gd name="T4" fmla="*/ 8 w 8"/>
                <a:gd name="T5" fmla="*/ 7 h 7"/>
                <a:gd name="T6" fmla="*/ 8 w 8"/>
                <a:gd name="T7" fmla="*/ 7 h 7"/>
                <a:gd name="T8" fmla="*/ 0 w 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0" y="0"/>
                  </a:moveTo>
                  <a:lnTo>
                    <a:pt x="0" y="0"/>
                  </a:lnTo>
                  <a:lnTo>
                    <a:pt x="8" y="7"/>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0" name="Freeform 91"/>
            <p:cNvSpPr/>
            <p:nvPr/>
          </p:nvSpPr>
          <p:spPr>
            <a:xfrm flipH="1">
              <a:off x="6635403" y="2906540"/>
              <a:ext cx="147353" cy="22379"/>
            </a:xfrm>
            <a:custGeom>
              <a:avLst/>
              <a:gdLst>
                <a:gd name="T0" fmla="*/ 152 w 158"/>
                <a:gd name="T1" fmla="*/ 0 h 24"/>
                <a:gd name="T2" fmla="*/ 0 w 158"/>
                <a:gd name="T3" fmla="*/ 17 h 24"/>
                <a:gd name="T4" fmla="*/ 8 w 158"/>
                <a:gd name="T5" fmla="*/ 24 h 24"/>
                <a:gd name="T6" fmla="*/ 158 w 158"/>
                <a:gd name="T7" fmla="*/ 8 h 24"/>
                <a:gd name="T8" fmla="*/ 152 w 15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4">
                  <a:moveTo>
                    <a:pt x="152" y="0"/>
                  </a:moveTo>
                  <a:lnTo>
                    <a:pt x="0" y="17"/>
                  </a:lnTo>
                  <a:lnTo>
                    <a:pt x="8" y="24"/>
                  </a:lnTo>
                  <a:lnTo>
                    <a:pt x="158" y="8"/>
                  </a:lnTo>
                  <a:lnTo>
                    <a:pt x="15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1" name="Freeform 92"/>
            <p:cNvSpPr/>
            <p:nvPr/>
          </p:nvSpPr>
          <p:spPr>
            <a:xfrm flipH="1">
              <a:off x="6635403" y="2906540"/>
              <a:ext cx="147353" cy="22379"/>
            </a:xfrm>
            <a:custGeom>
              <a:avLst/>
              <a:gdLst>
                <a:gd name="T0" fmla="*/ 152 w 158"/>
                <a:gd name="T1" fmla="*/ 0 h 24"/>
                <a:gd name="T2" fmla="*/ 0 w 158"/>
                <a:gd name="T3" fmla="*/ 17 h 24"/>
                <a:gd name="T4" fmla="*/ 8 w 158"/>
                <a:gd name="T5" fmla="*/ 24 h 24"/>
                <a:gd name="T6" fmla="*/ 158 w 158"/>
                <a:gd name="T7" fmla="*/ 8 h 24"/>
                <a:gd name="T8" fmla="*/ 152 w 15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4">
                  <a:moveTo>
                    <a:pt x="152" y="0"/>
                  </a:moveTo>
                  <a:lnTo>
                    <a:pt x="0" y="17"/>
                  </a:lnTo>
                  <a:lnTo>
                    <a:pt x="8" y="24"/>
                  </a:lnTo>
                  <a:lnTo>
                    <a:pt x="158" y="8"/>
                  </a:lnTo>
                  <a:lnTo>
                    <a:pt x="15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2" name="Freeform 93"/>
            <p:cNvSpPr/>
            <p:nvPr/>
          </p:nvSpPr>
          <p:spPr>
            <a:xfrm flipH="1">
              <a:off x="6676438" y="2860849"/>
              <a:ext cx="10259" cy="4662"/>
            </a:xfrm>
            <a:custGeom>
              <a:avLst/>
              <a:gdLst>
                <a:gd name="T0" fmla="*/ 4 w 11"/>
                <a:gd name="T1" fmla="*/ 0 h 5"/>
                <a:gd name="T2" fmla="*/ 0 w 11"/>
                <a:gd name="T3" fmla="*/ 0 h 5"/>
                <a:gd name="T4" fmla="*/ 5 w 11"/>
                <a:gd name="T5" fmla="*/ 5 h 5"/>
                <a:gd name="T6" fmla="*/ 11 w 11"/>
                <a:gd name="T7" fmla="*/ 5 h 5"/>
                <a:gd name="T8" fmla="*/ 4 w 11"/>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5">
                  <a:moveTo>
                    <a:pt x="4" y="0"/>
                  </a:moveTo>
                  <a:lnTo>
                    <a:pt x="0" y="0"/>
                  </a:lnTo>
                  <a:lnTo>
                    <a:pt x="5" y="5"/>
                  </a:lnTo>
                  <a:lnTo>
                    <a:pt x="11" y="5"/>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3" name="Freeform 94"/>
            <p:cNvSpPr/>
            <p:nvPr/>
          </p:nvSpPr>
          <p:spPr>
            <a:xfrm flipH="1">
              <a:off x="6676438" y="2860849"/>
              <a:ext cx="10259" cy="4662"/>
            </a:xfrm>
            <a:custGeom>
              <a:avLst/>
              <a:gdLst>
                <a:gd name="T0" fmla="*/ 4 w 11"/>
                <a:gd name="T1" fmla="*/ 0 h 5"/>
                <a:gd name="T2" fmla="*/ 0 w 11"/>
                <a:gd name="T3" fmla="*/ 0 h 5"/>
                <a:gd name="T4" fmla="*/ 5 w 11"/>
                <a:gd name="T5" fmla="*/ 5 h 5"/>
                <a:gd name="T6" fmla="*/ 11 w 11"/>
                <a:gd name="T7" fmla="*/ 5 h 5"/>
                <a:gd name="T8" fmla="*/ 4 w 11"/>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5">
                  <a:moveTo>
                    <a:pt x="4" y="0"/>
                  </a:moveTo>
                  <a:lnTo>
                    <a:pt x="0" y="0"/>
                  </a:lnTo>
                  <a:lnTo>
                    <a:pt x="5" y="5"/>
                  </a:lnTo>
                  <a:lnTo>
                    <a:pt x="11" y="5"/>
                  </a:lnTo>
                  <a:lnTo>
                    <a:pt x="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4" name="Freeform 95"/>
            <p:cNvSpPr/>
            <p:nvPr/>
          </p:nvSpPr>
          <p:spPr>
            <a:xfrm flipH="1">
              <a:off x="6682034" y="2860849"/>
              <a:ext cx="148286" cy="20514"/>
            </a:xfrm>
            <a:custGeom>
              <a:avLst/>
              <a:gdLst>
                <a:gd name="T0" fmla="*/ 154 w 159"/>
                <a:gd name="T1" fmla="*/ 0 h 22"/>
                <a:gd name="T2" fmla="*/ 0 w 159"/>
                <a:gd name="T3" fmla="*/ 14 h 22"/>
                <a:gd name="T4" fmla="*/ 7 w 159"/>
                <a:gd name="T5" fmla="*/ 22 h 22"/>
                <a:gd name="T6" fmla="*/ 159 w 159"/>
                <a:gd name="T7" fmla="*/ 5 h 22"/>
                <a:gd name="T8" fmla="*/ 154 w 15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2">
                  <a:moveTo>
                    <a:pt x="154" y="0"/>
                  </a:moveTo>
                  <a:lnTo>
                    <a:pt x="0" y="14"/>
                  </a:lnTo>
                  <a:lnTo>
                    <a:pt x="7" y="22"/>
                  </a:lnTo>
                  <a:lnTo>
                    <a:pt x="159" y="5"/>
                  </a:lnTo>
                  <a:lnTo>
                    <a:pt x="1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5" name="Freeform 96"/>
            <p:cNvSpPr/>
            <p:nvPr/>
          </p:nvSpPr>
          <p:spPr>
            <a:xfrm flipH="1">
              <a:off x="6682034" y="2860849"/>
              <a:ext cx="148286" cy="20514"/>
            </a:xfrm>
            <a:custGeom>
              <a:avLst/>
              <a:gdLst>
                <a:gd name="T0" fmla="*/ 154 w 159"/>
                <a:gd name="T1" fmla="*/ 0 h 22"/>
                <a:gd name="T2" fmla="*/ 0 w 159"/>
                <a:gd name="T3" fmla="*/ 14 h 22"/>
                <a:gd name="T4" fmla="*/ 7 w 159"/>
                <a:gd name="T5" fmla="*/ 22 h 22"/>
                <a:gd name="T6" fmla="*/ 159 w 159"/>
                <a:gd name="T7" fmla="*/ 5 h 22"/>
                <a:gd name="T8" fmla="*/ 154 w 15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2">
                  <a:moveTo>
                    <a:pt x="154" y="0"/>
                  </a:moveTo>
                  <a:lnTo>
                    <a:pt x="0" y="14"/>
                  </a:lnTo>
                  <a:lnTo>
                    <a:pt x="7" y="22"/>
                  </a:lnTo>
                  <a:lnTo>
                    <a:pt x="159" y="5"/>
                  </a:lnTo>
                  <a:lnTo>
                    <a:pt x="15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6" name="Freeform 97"/>
            <p:cNvSpPr/>
            <p:nvPr/>
          </p:nvSpPr>
          <p:spPr>
            <a:xfrm flipH="1">
              <a:off x="6741721" y="2161504"/>
              <a:ext cx="843083" cy="842944"/>
            </a:xfrm>
            <a:custGeom>
              <a:avLst/>
              <a:gdLst>
                <a:gd name="T0" fmla="*/ 55 w 493"/>
                <a:gd name="T1" fmla="*/ 9 h 493"/>
                <a:gd name="T2" fmla="*/ 55 w 493"/>
                <a:gd name="T3" fmla="*/ 9 h 493"/>
                <a:gd name="T4" fmla="*/ 31 w 493"/>
                <a:gd name="T5" fmla="*/ 0 h 493"/>
                <a:gd name="T6" fmla="*/ 0 w 493"/>
                <a:gd name="T7" fmla="*/ 31 h 493"/>
                <a:gd name="T8" fmla="*/ 11 w 493"/>
                <a:gd name="T9" fmla="*/ 57 h 493"/>
                <a:gd name="T10" fmla="*/ 11 w 493"/>
                <a:gd name="T11" fmla="*/ 57 h 493"/>
                <a:gd name="T12" fmla="*/ 862 w 493"/>
                <a:gd name="T13" fmla="*/ 904 h 493"/>
                <a:gd name="T14" fmla="*/ 904 w 493"/>
                <a:gd name="T15" fmla="*/ 860 h 493"/>
                <a:gd name="T16" fmla="*/ 55 w 493"/>
                <a:gd name="T17" fmla="*/ 9 h 4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3" h="493">
                  <a:moveTo>
                    <a:pt x="30" y="5"/>
                  </a:moveTo>
                  <a:cubicBezTo>
                    <a:pt x="30" y="5"/>
                    <a:pt x="30" y="5"/>
                    <a:pt x="30" y="5"/>
                  </a:cubicBezTo>
                  <a:cubicBezTo>
                    <a:pt x="27" y="2"/>
                    <a:pt x="22" y="0"/>
                    <a:pt x="17" y="0"/>
                  </a:cubicBezTo>
                  <a:cubicBezTo>
                    <a:pt x="8" y="0"/>
                    <a:pt x="0" y="8"/>
                    <a:pt x="0" y="17"/>
                  </a:cubicBezTo>
                  <a:cubicBezTo>
                    <a:pt x="0" y="23"/>
                    <a:pt x="2" y="28"/>
                    <a:pt x="6" y="31"/>
                  </a:cubicBezTo>
                  <a:cubicBezTo>
                    <a:pt x="6" y="31"/>
                    <a:pt x="6" y="31"/>
                    <a:pt x="6" y="31"/>
                  </a:cubicBezTo>
                  <a:cubicBezTo>
                    <a:pt x="470" y="493"/>
                    <a:pt x="470" y="493"/>
                    <a:pt x="470" y="493"/>
                  </a:cubicBezTo>
                  <a:cubicBezTo>
                    <a:pt x="493" y="469"/>
                    <a:pt x="493" y="469"/>
                    <a:pt x="493" y="469"/>
                  </a:cubicBezTo>
                  <a:cubicBezTo>
                    <a:pt x="30" y="5"/>
                    <a:pt x="30" y="5"/>
                    <a:pt x="30"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47" name="Freeform 98"/>
          <p:cNvSpPr/>
          <p:nvPr/>
        </p:nvSpPr>
        <p:spPr>
          <a:xfrm flipH="1">
            <a:off x="10531086" y="3907712"/>
            <a:ext cx="72100" cy="73353"/>
          </a:xfrm>
          <a:custGeom>
            <a:avLst/>
            <a:gdLst>
              <a:gd name="T0" fmla="*/ 5 w 32"/>
              <a:gd name="T1" fmla="*/ 0 h 32"/>
              <a:gd name="T2" fmla="*/ 0 w 32"/>
              <a:gd name="T3" fmla="*/ 6 h 32"/>
              <a:gd name="T4" fmla="*/ 24 w 32"/>
              <a:gd name="T5" fmla="*/ 31 h 32"/>
              <a:gd name="T6" fmla="*/ 53 w 32"/>
              <a:gd name="T7" fmla="*/ 59 h 32"/>
              <a:gd name="T8" fmla="*/ 58 w 32"/>
              <a:gd name="T9" fmla="*/ 53 h 32"/>
              <a:gd name="T10" fmla="*/ 5 w 32"/>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3" y="0"/>
                </a:moveTo>
                <a:cubicBezTo>
                  <a:pt x="0" y="3"/>
                  <a:pt x="0" y="3"/>
                  <a:pt x="0" y="3"/>
                </a:cubicBezTo>
                <a:cubicBezTo>
                  <a:pt x="4" y="8"/>
                  <a:pt x="8" y="12"/>
                  <a:pt x="13" y="17"/>
                </a:cubicBezTo>
                <a:cubicBezTo>
                  <a:pt x="18" y="22"/>
                  <a:pt x="24" y="27"/>
                  <a:pt x="29" y="32"/>
                </a:cubicBezTo>
                <a:cubicBezTo>
                  <a:pt x="32" y="29"/>
                  <a:pt x="32" y="29"/>
                  <a:pt x="32" y="29"/>
                </a:cubicBezTo>
                <a:cubicBezTo>
                  <a:pt x="22" y="20"/>
                  <a:pt x="12" y="10"/>
                  <a:pt x="3" y="0"/>
                </a:cubicBezTo>
              </a:path>
            </a:pathLst>
          </a:custGeom>
          <a:solidFill>
            <a:srgbClr val="C9C8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8" name="Freeform 106"/>
          <p:cNvSpPr/>
          <p:nvPr/>
        </p:nvSpPr>
        <p:spPr>
          <a:xfrm flipH="1">
            <a:off x="9527902" y="2904385"/>
            <a:ext cx="60912" cy="77084"/>
          </a:xfrm>
          <a:custGeom>
            <a:avLst/>
            <a:gdLst>
              <a:gd name="T0" fmla="*/ 4 w 27"/>
              <a:gd name="T1" fmla="*/ 0 h 34"/>
              <a:gd name="T2" fmla="*/ 0 w 27"/>
              <a:gd name="T3" fmla="*/ 4 h 34"/>
              <a:gd name="T4" fmla="*/ 0 w 27"/>
              <a:gd name="T5" fmla="*/ 13 h 34"/>
              <a:gd name="T6" fmla="*/ 11 w 27"/>
              <a:gd name="T7" fmla="*/ 38 h 34"/>
              <a:gd name="T8" fmla="*/ 11 w 27"/>
              <a:gd name="T9" fmla="*/ 38 h 34"/>
              <a:gd name="T10" fmla="*/ 34 w 27"/>
              <a:gd name="T11" fmla="*/ 62 h 34"/>
              <a:gd name="T12" fmla="*/ 49 w 27"/>
              <a:gd name="T13" fmla="*/ 46 h 34"/>
              <a:gd name="T14" fmla="*/ 27 w 27"/>
              <a:gd name="T15" fmla="*/ 27 h 34"/>
              <a:gd name="T16" fmla="*/ 4 w 27"/>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34">
                <a:moveTo>
                  <a:pt x="2" y="0"/>
                </a:moveTo>
                <a:cubicBezTo>
                  <a:pt x="0" y="2"/>
                  <a:pt x="0" y="2"/>
                  <a:pt x="0" y="2"/>
                </a:cubicBezTo>
                <a:cubicBezTo>
                  <a:pt x="0" y="3"/>
                  <a:pt x="0" y="5"/>
                  <a:pt x="0" y="7"/>
                </a:cubicBezTo>
                <a:cubicBezTo>
                  <a:pt x="0" y="13"/>
                  <a:pt x="2" y="18"/>
                  <a:pt x="6" y="21"/>
                </a:cubicBezTo>
                <a:cubicBezTo>
                  <a:pt x="6" y="21"/>
                  <a:pt x="6" y="21"/>
                  <a:pt x="6" y="21"/>
                </a:cubicBezTo>
                <a:cubicBezTo>
                  <a:pt x="19" y="34"/>
                  <a:pt x="19" y="34"/>
                  <a:pt x="19" y="34"/>
                </a:cubicBezTo>
                <a:cubicBezTo>
                  <a:pt x="27" y="25"/>
                  <a:pt x="27" y="25"/>
                  <a:pt x="27" y="25"/>
                </a:cubicBezTo>
                <a:cubicBezTo>
                  <a:pt x="15" y="15"/>
                  <a:pt x="15" y="15"/>
                  <a:pt x="15" y="15"/>
                </a:cubicBezTo>
                <a:cubicBezTo>
                  <a:pt x="2" y="0"/>
                  <a:pt x="2" y="0"/>
                  <a:pt x="2" y="0"/>
                </a:cubicBezTo>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nvGrpSpPr>
          <p:cNvPr id="149" name="组合 2"/>
          <p:cNvGrpSpPr/>
          <p:nvPr/>
        </p:nvGrpSpPr>
        <p:grpSpPr>
          <a:xfrm>
            <a:off x="977700" y="1626666"/>
            <a:ext cx="487212" cy="573520"/>
            <a:chOff x="685009" y="1529730"/>
            <a:chExt cx="365522" cy="430140"/>
          </a:xfrm>
        </p:grpSpPr>
        <p:sp>
          <p:nvSpPr>
            <p:cNvPr id="150" name="Flowchart: Off-page Connector 108"/>
            <p:cNvSpPr/>
            <p:nvPr/>
          </p:nvSpPr>
          <p:spPr>
            <a:xfrm>
              <a:off x="704059" y="1529730"/>
              <a:ext cx="317898" cy="422672"/>
            </a:xfrm>
            <a:prstGeom prst="flowChartOffpageConnector">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335">
                <a:solidFill>
                  <a:srgbClr val="FFFFFF"/>
                </a:solidFill>
                <a:latin typeface="Arial" panose="020B0604020202020204" pitchFamily="34" charset="0"/>
                <a:cs typeface="Arial" panose="020B0604020202020204" pitchFamily="34" charset="0"/>
              </a:endParaRPr>
            </a:p>
          </p:txBody>
        </p:sp>
        <p:sp>
          <p:nvSpPr>
            <p:cNvPr id="151" name="Oval 111"/>
            <p:cNvSpPr/>
            <p:nvPr/>
          </p:nvSpPr>
          <p:spPr>
            <a:xfrm>
              <a:off x="685009" y="1540770"/>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a:solidFill>
                    <a:srgbClr val="FFFFFF"/>
                  </a:solidFill>
                  <a:latin typeface="Arial" panose="020B0604020202020204" pitchFamily="34" charset="0"/>
                  <a:cs typeface="Arial" panose="020B0604020202020204" pitchFamily="34" charset="0"/>
                </a:rPr>
                <a:t>1</a:t>
              </a:r>
              <a:endParaRPr lang="en-US" altLang="zh-CN">
                <a:solidFill>
                  <a:srgbClr val="FFFFFF"/>
                </a:solidFill>
                <a:latin typeface="Arial" panose="020B0604020202020204" pitchFamily="34" charset="0"/>
                <a:cs typeface="Arial" panose="020B0604020202020204" pitchFamily="34" charset="0"/>
              </a:endParaRPr>
            </a:p>
          </p:txBody>
        </p:sp>
      </p:grpSp>
      <p:grpSp>
        <p:nvGrpSpPr>
          <p:cNvPr id="152" name="组合 3"/>
          <p:cNvGrpSpPr/>
          <p:nvPr/>
        </p:nvGrpSpPr>
        <p:grpSpPr>
          <a:xfrm>
            <a:off x="977700" y="2601194"/>
            <a:ext cx="487212" cy="603440"/>
            <a:chOff x="685009" y="2260630"/>
            <a:chExt cx="365522" cy="452581"/>
          </a:xfrm>
        </p:grpSpPr>
        <p:sp>
          <p:nvSpPr>
            <p:cNvPr id="153" name="Flowchart: Off-page Connector 109"/>
            <p:cNvSpPr/>
            <p:nvPr/>
          </p:nvSpPr>
          <p:spPr>
            <a:xfrm>
              <a:off x="704059" y="2290540"/>
              <a:ext cx="317898" cy="422671"/>
            </a:xfrm>
            <a:prstGeom prst="flowChartOffpageConnector">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335">
                <a:solidFill>
                  <a:srgbClr val="FFFFFF"/>
                </a:solidFill>
                <a:latin typeface="Arial" panose="020B0604020202020204" pitchFamily="34" charset="0"/>
                <a:cs typeface="Arial" panose="020B0604020202020204" pitchFamily="34" charset="0"/>
              </a:endParaRPr>
            </a:p>
          </p:txBody>
        </p:sp>
        <p:sp>
          <p:nvSpPr>
            <p:cNvPr id="154" name="Oval 112"/>
            <p:cNvSpPr/>
            <p:nvPr/>
          </p:nvSpPr>
          <p:spPr>
            <a:xfrm>
              <a:off x="685009" y="2260630"/>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a:solidFill>
                    <a:srgbClr val="FFFFFF"/>
                  </a:solidFill>
                  <a:latin typeface="Arial" panose="020B0604020202020204" pitchFamily="34" charset="0"/>
                  <a:cs typeface="Arial" panose="020B0604020202020204" pitchFamily="34" charset="0"/>
                </a:rPr>
                <a:t>2</a:t>
              </a:r>
              <a:endParaRPr lang="en-US" altLang="zh-CN">
                <a:solidFill>
                  <a:srgbClr val="FFFFFF"/>
                </a:solidFill>
                <a:latin typeface="Arial" panose="020B0604020202020204" pitchFamily="34" charset="0"/>
                <a:cs typeface="Arial" panose="020B0604020202020204" pitchFamily="34" charset="0"/>
              </a:endParaRPr>
            </a:p>
          </p:txBody>
        </p:sp>
      </p:grpSp>
      <p:grpSp>
        <p:nvGrpSpPr>
          <p:cNvPr id="155" name="组合 4"/>
          <p:cNvGrpSpPr/>
          <p:nvPr/>
        </p:nvGrpSpPr>
        <p:grpSpPr>
          <a:xfrm>
            <a:off x="971351" y="3615802"/>
            <a:ext cx="487212" cy="601661"/>
            <a:chOff x="680246" y="3021584"/>
            <a:chExt cx="365522" cy="451246"/>
          </a:xfrm>
        </p:grpSpPr>
        <p:sp>
          <p:nvSpPr>
            <p:cNvPr id="156" name="Flowchart: Off-page Connector 110"/>
            <p:cNvSpPr/>
            <p:nvPr/>
          </p:nvSpPr>
          <p:spPr>
            <a:xfrm>
              <a:off x="704059" y="3050159"/>
              <a:ext cx="317898" cy="422671"/>
            </a:xfrm>
            <a:prstGeom prst="flowChartOffpageConnector">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335">
                <a:solidFill>
                  <a:srgbClr val="FFFFFF"/>
                </a:solidFill>
                <a:latin typeface="Arial" panose="020B0604020202020204" pitchFamily="34" charset="0"/>
                <a:cs typeface="Arial" panose="020B0604020202020204" pitchFamily="34" charset="0"/>
              </a:endParaRPr>
            </a:p>
          </p:txBody>
        </p:sp>
        <p:sp>
          <p:nvSpPr>
            <p:cNvPr id="157" name="Oval 113"/>
            <p:cNvSpPr/>
            <p:nvPr/>
          </p:nvSpPr>
          <p:spPr>
            <a:xfrm>
              <a:off x="680246" y="3021584"/>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a:solidFill>
                    <a:srgbClr val="FFFFFF"/>
                  </a:solidFill>
                  <a:latin typeface="Arial" panose="020B0604020202020204" pitchFamily="34" charset="0"/>
                  <a:cs typeface="Arial" panose="020B0604020202020204" pitchFamily="34" charset="0"/>
                </a:rPr>
                <a:t>3</a:t>
              </a:r>
              <a:endParaRPr lang="en-US" altLang="zh-CN">
                <a:solidFill>
                  <a:srgbClr val="FFFFFF"/>
                </a:solidFill>
                <a:latin typeface="Arial" panose="020B0604020202020204" pitchFamily="34" charset="0"/>
                <a:cs typeface="Arial" panose="020B0604020202020204" pitchFamily="34" charset="0"/>
              </a:endParaRPr>
            </a:p>
          </p:txBody>
        </p:sp>
      </p:grpSp>
      <p:sp>
        <p:nvSpPr>
          <p:cNvPr id="158" name="Rectangle 1436"/>
          <p:cNvSpPr/>
          <p:nvPr/>
        </p:nvSpPr>
        <p:spPr>
          <a:xfrm>
            <a:off x="1749728" y="1575863"/>
            <a:ext cx="459950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b="1">
                <a:solidFill>
                  <a:schemeClr val="tx1">
                    <a:lumMod val="75000"/>
                    <a:lumOff val="25000"/>
                  </a:schemeClr>
                </a:solidFill>
                <a:latin typeface="思源等宽 L"/>
                <a:ea typeface="微软雅黑" panose="020B0503020204020204" charset="-122"/>
              </a:rPr>
              <a:t>截至2019年1月，港珠澳大桥属于珠三角环线高速公路南环段组成部分</a:t>
            </a:r>
            <a:endParaRPr lang="en-US" altLang="zh-CN" b="1">
              <a:solidFill>
                <a:schemeClr val="tx1">
                  <a:lumMod val="75000"/>
                  <a:lumOff val="25000"/>
                </a:schemeClr>
              </a:solidFill>
              <a:latin typeface="思源等宽 L"/>
              <a:ea typeface="微软雅黑" panose="020B0503020204020204" charset="-122"/>
            </a:endParaRPr>
          </a:p>
        </p:txBody>
      </p:sp>
      <p:grpSp>
        <p:nvGrpSpPr>
          <p:cNvPr id="166" name="组合 6"/>
          <p:cNvGrpSpPr/>
          <p:nvPr/>
        </p:nvGrpSpPr>
        <p:grpSpPr>
          <a:xfrm>
            <a:off x="1003093" y="4905816"/>
            <a:ext cx="488800" cy="558800"/>
            <a:chOff x="704059" y="3844313"/>
            <a:chExt cx="366713" cy="419100"/>
          </a:xfrm>
        </p:grpSpPr>
        <p:sp>
          <p:nvSpPr>
            <p:cNvPr id="167" name="Flowchart: Off-page Connector 104"/>
            <p:cNvSpPr/>
            <p:nvPr/>
          </p:nvSpPr>
          <p:spPr>
            <a:xfrm>
              <a:off x="727871" y="3862165"/>
              <a:ext cx="317898" cy="381000"/>
            </a:xfrm>
            <a:prstGeom prst="flowChartOffpageConnector">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335">
                <a:solidFill>
                  <a:srgbClr val="FFFFFF"/>
                </a:solidFill>
                <a:latin typeface="Arial" panose="020B0604020202020204" pitchFamily="34" charset="0"/>
                <a:cs typeface="Arial" panose="020B0604020202020204" pitchFamily="34" charset="0"/>
              </a:endParaRPr>
            </a:p>
          </p:txBody>
        </p:sp>
        <p:sp>
          <p:nvSpPr>
            <p:cNvPr id="168" name="Oval 107"/>
            <p:cNvSpPr/>
            <p:nvPr/>
          </p:nvSpPr>
          <p:spPr>
            <a:xfrm>
              <a:off x="704059" y="3844313"/>
              <a:ext cx="366713"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a:solidFill>
                    <a:srgbClr val="FFFFFF"/>
                  </a:solidFill>
                  <a:latin typeface="Arial" panose="020B0604020202020204" pitchFamily="34" charset="0"/>
                  <a:cs typeface="Arial" panose="020B0604020202020204" pitchFamily="34" charset="0"/>
                </a:rPr>
                <a:t>4</a:t>
              </a:r>
              <a:endParaRPr lang="en-US" altLang="zh-CN">
                <a:solidFill>
                  <a:srgbClr val="FFFFFF"/>
                </a:solidFill>
                <a:latin typeface="Arial" panose="020B0604020202020204" pitchFamily="34" charset="0"/>
                <a:cs typeface="Arial" panose="020B0604020202020204" pitchFamily="34" charset="0"/>
              </a:endParaRPr>
            </a:p>
          </p:txBody>
        </p:sp>
      </p:grpSp>
      <p:sp>
        <p:nvSpPr>
          <p:cNvPr id="169" name="Rectangle 1436"/>
          <p:cNvSpPr/>
          <p:nvPr/>
        </p:nvSpPr>
        <p:spPr>
          <a:xfrm>
            <a:off x="1749728" y="2625852"/>
            <a:ext cx="459950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b="1">
                <a:solidFill>
                  <a:schemeClr val="tx1">
                    <a:lumMod val="75000"/>
                    <a:lumOff val="25000"/>
                  </a:schemeClr>
                </a:solidFill>
                <a:latin typeface="思源等宽 L"/>
                <a:ea typeface="微软雅黑" panose="020B0503020204020204" charset="-122"/>
              </a:rPr>
              <a:t>线路东起港珠澳大桥香港口岸，接北大屿山公路和机场路</a:t>
            </a:r>
            <a:endParaRPr lang="en-US" altLang="zh-CN" b="1">
              <a:solidFill>
                <a:schemeClr val="tx1">
                  <a:lumMod val="75000"/>
                  <a:lumOff val="25000"/>
                </a:schemeClr>
              </a:solidFill>
              <a:latin typeface="思源等宽 L"/>
              <a:ea typeface="微软雅黑" panose="020B0503020204020204" charset="-122"/>
            </a:endParaRPr>
          </a:p>
        </p:txBody>
      </p:sp>
      <p:sp>
        <p:nvSpPr>
          <p:cNvPr id="170" name="Rectangle 1436"/>
          <p:cNvSpPr/>
          <p:nvPr/>
        </p:nvSpPr>
        <p:spPr>
          <a:xfrm>
            <a:off x="1749727" y="3636264"/>
            <a:ext cx="45995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b="1">
                <a:solidFill>
                  <a:schemeClr val="tx1">
                    <a:lumMod val="75000"/>
                    <a:lumOff val="25000"/>
                  </a:schemeClr>
                </a:solidFill>
                <a:latin typeface="思源等宽 L"/>
                <a:ea typeface="微软雅黑" panose="020B0503020204020204" charset="-122"/>
              </a:rPr>
              <a:t>向西途经珠江口伶仃洋海域至珠海澳门口岸人工岛分岔出珠海主线和澳门支线</a:t>
            </a:r>
            <a:endParaRPr lang="en-US" altLang="zh-CN" b="1">
              <a:solidFill>
                <a:schemeClr val="tx1">
                  <a:lumMod val="75000"/>
                  <a:lumOff val="25000"/>
                </a:schemeClr>
              </a:solidFill>
              <a:latin typeface="思源等宽 L"/>
              <a:ea typeface="微软雅黑" panose="020B0503020204020204" charset="-122"/>
            </a:endParaRPr>
          </a:p>
        </p:txBody>
      </p:sp>
      <p:sp>
        <p:nvSpPr>
          <p:cNvPr id="171" name="Rectangle 1436"/>
          <p:cNvSpPr/>
          <p:nvPr/>
        </p:nvSpPr>
        <p:spPr>
          <a:xfrm>
            <a:off x="1749727" y="4585636"/>
            <a:ext cx="459950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b="1" dirty="0">
                <a:solidFill>
                  <a:schemeClr val="tx1">
                    <a:lumMod val="75000"/>
                    <a:lumOff val="25000"/>
                  </a:schemeClr>
                </a:solidFill>
                <a:latin typeface="思源等宽 L"/>
                <a:ea typeface="微软雅黑" panose="020B0503020204020204" charset="-122"/>
              </a:rPr>
              <a:t>珠海连接线西端同时衔接珠江三角洲地区环线高速公路（国家高速G94）南环西段和广州—澳门高速公路（国家高速G0425）南端，引入中国高速公路网</a:t>
            </a:r>
            <a:endParaRPr lang="en-US" altLang="zh-CN" b="1" dirty="0">
              <a:solidFill>
                <a:schemeClr val="tx1">
                  <a:lumMod val="75000"/>
                  <a:lumOff val="25000"/>
                </a:schemeClr>
              </a:solidFill>
              <a:latin typeface="思源等宽 L"/>
              <a:ea typeface="微软雅黑" panose="020B0503020204020204" charset="-122"/>
            </a:endParaRPr>
          </a:p>
        </p:txBody>
      </p:sp>
      <p:sp>
        <p:nvSpPr>
          <p:cNvPr id="172"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桥梁位置 &gt; 线路对接</a:t>
            </a:r>
            <a:endParaRPr lang="en-US" altLang="zh-CN" sz="2400" b="1" spc="300">
              <a:solidFill>
                <a:schemeClr val="tx1">
                  <a:lumMod val="75000"/>
                  <a:lumOff val="25000"/>
                </a:schemeClr>
              </a:solidFill>
              <a:cs typeface="+mn-ea"/>
              <a:sym typeface="+mn-lt"/>
            </a:endParaRPr>
          </a:p>
        </p:txBody>
      </p:sp>
      <p:sp>
        <p:nvSpPr>
          <p:cNvPr id="173" name="矩形 4"/>
          <p:cNvSpPr/>
          <p:nvPr/>
        </p:nvSpPr>
        <p:spPr>
          <a:xfrm>
            <a:off x="0" y="246743"/>
            <a:ext cx="551543" cy="679729"/>
          </a:xfrm>
          <a:prstGeom prst="rect">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矩形 5"/>
          <p:cNvSpPr/>
          <p:nvPr/>
        </p:nvSpPr>
        <p:spPr>
          <a:xfrm>
            <a:off x="646971" y="246743"/>
            <a:ext cx="216630" cy="679729"/>
          </a:xfrm>
          <a:prstGeom prst="rect">
            <a:avLst/>
          </a:prstGeom>
          <a:solidFill>
            <a:srgbClr val="25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p:cTn id="7" dur="500" fill="hold"/>
                                        <p:tgtEl>
                                          <p:spTgt spid="118"/>
                                        </p:tgtEl>
                                        <p:attrNameLst>
                                          <p:attrName>ppt_w</p:attrName>
                                        </p:attrNameLst>
                                      </p:cBhvr>
                                      <p:tavLst>
                                        <p:tav tm="0">
                                          <p:val>
                                            <p:fltVal val="0"/>
                                          </p:val>
                                        </p:tav>
                                        <p:tav tm="100000">
                                          <p:val>
                                            <p:strVal val="#ppt_w"/>
                                          </p:val>
                                        </p:tav>
                                      </p:tavLst>
                                    </p:anim>
                                    <p:anim calcmode="lin" valueType="num">
                                      <p:cBhvr>
                                        <p:cTn id="8" dur="500" fill="hold"/>
                                        <p:tgtEl>
                                          <p:spTgt spid="118"/>
                                        </p:tgtEl>
                                        <p:attrNameLst>
                                          <p:attrName>ppt_h</p:attrName>
                                        </p:attrNameLst>
                                      </p:cBhvr>
                                      <p:tavLst>
                                        <p:tav tm="0">
                                          <p:val>
                                            <p:fltVal val="0"/>
                                          </p:val>
                                        </p:tav>
                                        <p:tav tm="100000">
                                          <p:val>
                                            <p:strVal val="#ppt_h"/>
                                          </p:val>
                                        </p:tav>
                                      </p:tavLst>
                                    </p:anim>
                                    <p:animEffect transition="in" filter="fade" prLst="">
                                      <p:cBhvr>
                                        <p:cTn id="9" dur="500"/>
                                        <p:tgtEl>
                                          <p:spTgt spid="118"/>
                                        </p:tgtEl>
                                      </p:cBhvr>
                                    </p:animEffect>
                                  </p:childTnLst>
                                </p:cTn>
                              </p:par>
                              <p:par>
                                <p:cTn id="10" presetID="53" presetClass="entr" presetSubtype="16" fill="hold" grpId="1" nodeType="withEffect">
                                  <p:stCondLst>
                                    <p:cond delay="250"/>
                                  </p:stCondLst>
                                  <p:childTnLst>
                                    <p:set>
                                      <p:cBhvr>
                                        <p:cTn id="11" dur="1" fill="hold">
                                          <p:stCondLst>
                                            <p:cond delay="0"/>
                                          </p:stCondLst>
                                        </p:cTn>
                                        <p:tgtEl>
                                          <p:spTgt spid="119"/>
                                        </p:tgtEl>
                                        <p:attrNameLst>
                                          <p:attrName>style.visibility</p:attrName>
                                        </p:attrNameLst>
                                      </p:cBhvr>
                                      <p:to>
                                        <p:strVal val="visible"/>
                                      </p:to>
                                    </p:set>
                                    <p:anim calcmode="lin" valueType="num">
                                      <p:cBhvr>
                                        <p:cTn id="12" dur="500" fill="hold"/>
                                        <p:tgtEl>
                                          <p:spTgt spid="119"/>
                                        </p:tgtEl>
                                        <p:attrNameLst>
                                          <p:attrName>ppt_w</p:attrName>
                                        </p:attrNameLst>
                                      </p:cBhvr>
                                      <p:tavLst>
                                        <p:tav tm="0">
                                          <p:val>
                                            <p:fltVal val="0"/>
                                          </p:val>
                                        </p:tav>
                                        <p:tav tm="100000">
                                          <p:val>
                                            <p:strVal val="#ppt_w"/>
                                          </p:val>
                                        </p:tav>
                                      </p:tavLst>
                                    </p:anim>
                                    <p:anim calcmode="lin" valueType="num">
                                      <p:cBhvr>
                                        <p:cTn id="13" dur="500" fill="hold"/>
                                        <p:tgtEl>
                                          <p:spTgt spid="119"/>
                                        </p:tgtEl>
                                        <p:attrNameLst>
                                          <p:attrName>ppt_h</p:attrName>
                                        </p:attrNameLst>
                                      </p:cBhvr>
                                      <p:tavLst>
                                        <p:tav tm="0">
                                          <p:val>
                                            <p:fltVal val="0"/>
                                          </p:val>
                                        </p:tav>
                                        <p:tav tm="100000">
                                          <p:val>
                                            <p:strVal val="#ppt_h"/>
                                          </p:val>
                                        </p:tav>
                                      </p:tavLst>
                                    </p:anim>
                                    <p:animEffect transition="in" filter="fade" prLst="">
                                      <p:cBhvr>
                                        <p:cTn id="14" dur="500"/>
                                        <p:tgtEl>
                                          <p:spTgt spid="119"/>
                                        </p:tgtEl>
                                      </p:cBhvr>
                                    </p:animEffect>
                                  </p:childTnLst>
                                </p:cTn>
                              </p:par>
                              <p:par>
                                <p:cTn id="15" presetID="53" presetClass="entr" presetSubtype="16" fill="hold" grpId="2" nodeType="withEffect">
                                  <p:stCondLst>
                                    <p:cond delay="500"/>
                                  </p:stCondLst>
                                  <p:childTnLst>
                                    <p:set>
                                      <p:cBhvr>
                                        <p:cTn id="16" dur="1" fill="hold">
                                          <p:stCondLst>
                                            <p:cond delay="0"/>
                                          </p:stCondLst>
                                        </p:cTn>
                                        <p:tgtEl>
                                          <p:spTgt spid="120"/>
                                        </p:tgtEl>
                                        <p:attrNameLst>
                                          <p:attrName>style.visibility</p:attrName>
                                        </p:attrNameLst>
                                      </p:cBhvr>
                                      <p:to>
                                        <p:strVal val="visible"/>
                                      </p:to>
                                    </p:set>
                                    <p:anim calcmode="lin" valueType="num">
                                      <p:cBhvr>
                                        <p:cTn id="17" dur="500" fill="hold"/>
                                        <p:tgtEl>
                                          <p:spTgt spid="120"/>
                                        </p:tgtEl>
                                        <p:attrNameLst>
                                          <p:attrName>ppt_w</p:attrName>
                                        </p:attrNameLst>
                                      </p:cBhvr>
                                      <p:tavLst>
                                        <p:tav tm="0">
                                          <p:val>
                                            <p:fltVal val="0"/>
                                          </p:val>
                                        </p:tav>
                                        <p:tav tm="100000">
                                          <p:val>
                                            <p:strVal val="#ppt_w"/>
                                          </p:val>
                                        </p:tav>
                                      </p:tavLst>
                                    </p:anim>
                                    <p:anim calcmode="lin" valueType="num">
                                      <p:cBhvr>
                                        <p:cTn id="18" dur="500" fill="hold"/>
                                        <p:tgtEl>
                                          <p:spTgt spid="120"/>
                                        </p:tgtEl>
                                        <p:attrNameLst>
                                          <p:attrName>ppt_h</p:attrName>
                                        </p:attrNameLst>
                                      </p:cBhvr>
                                      <p:tavLst>
                                        <p:tav tm="0">
                                          <p:val>
                                            <p:fltVal val="0"/>
                                          </p:val>
                                        </p:tav>
                                        <p:tav tm="100000">
                                          <p:val>
                                            <p:strVal val="#ppt_h"/>
                                          </p:val>
                                        </p:tav>
                                      </p:tavLst>
                                    </p:anim>
                                    <p:animEffect transition="in" filter="fade" prLst="">
                                      <p:cBhvr>
                                        <p:cTn id="19" dur="500"/>
                                        <p:tgtEl>
                                          <p:spTgt spid="120"/>
                                        </p:tgtEl>
                                      </p:cBhvr>
                                    </p:animEffect>
                                  </p:childTnLst>
                                </p:cTn>
                              </p:par>
                              <p:par>
                                <p:cTn id="20" presetID="53" presetClass="entr" presetSubtype="16" fill="hold" grpId="3" nodeType="withEffect">
                                  <p:stCondLst>
                                    <p:cond delay="750"/>
                                  </p:stCondLst>
                                  <p:childTnLst>
                                    <p:set>
                                      <p:cBhvr>
                                        <p:cTn id="21" dur="1" fill="hold">
                                          <p:stCondLst>
                                            <p:cond delay="0"/>
                                          </p:stCondLst>
                                        </p:cTn>
                                        <p:tgtEl>
                                          <p:spTgt spid="121"/>
                                        </p:tgtEl>
                                        <p:attrNameLst>
                                          <p:attrName>style.visibility</p:attrName>
                                        </p:attrNameLst>
                                      </p:cBhvr>
                                      <p:to>
                                        <p:strVal val="visible"/>
                                      </p:to>
                                    </p:set>
                                    <p:anim calcmode="lin" valueType="num">
                                      <p:cBhvr>
                                        <p:cTn id="22" dur="500" fill="hold"/>
                                        <p:tgtEl>
                                          <p:spTgt spid="121"/>
                                        </p:tgtEl>
                                        <p:attrNameLst>
                                          <p:attrName>ppt_w</p:attrName>
                                        </p:attrNameLst>
                                      </p:cBhvr>
                                      <p:tavLst>
                                        <p:tav tm="0">
                                          <p:val>
                                            <p:fltVal val="0"/>
                                          </p:val>
                                        </p:tav>
                                        <p:tav tm="100000">
                                          <p:val>
                                            <p:strVal val="#ppt_w"/>
                                          </p:val>
                                        </p:tav>
                                      </p:tavLst>
                                    </p:anim>
                                    <p:anim calcmode="lin" valueType="num">
                                      <p:cBhvr>
                                        <p:cTn id="23" dur="500" fill="hold"/>
                                        <p:tgtEl>
                                          <p:spTgt spid="121"/>
                                        </p:tgtEl>
                                        <p:attrNameLst>
                                          <p:attrName>ppt_h</p:attrName>
                                        </p:attrNameLst>
                                      </p:cBhvr>
                                      <p:tavLst>
                                        <p:tav tm="0">
                                          <p:val>
                                            <p:fltVal val="0"/>
                                          </p:val>
                                        </p:tav>
                                        <p:tav tm="100000">
                                          <p:val>
                                            <p:strVal val="#ppt_h"/>
                                          </p:val>
                                        </p:tav>
                                      </p:tavLst>
                                    </p:anim>
                                    <p:animEffect transition="in" filter="fade" prLst="">
                                      <p:cBhvr>
                                        <p:cTn id="24" dur="500"/>
                                        <p:tgtEl>
                                          <p:spTgt spid="121"/>
                                        </p:tgtEl>
                                      </p:cBhvr>
                                    </p:animEffect>
                                  </p:childTnLst>
                                </p:cTn>
                              </p:par>
                              <p:par>
                                <p:cTn id="25" presetID="53" presetClass="entr" presetSubtype="16" fill="hold" grpId="4" nodeType="withEffect">
                                  <p:stCondLst>
                                    <p:cond delay="1000"/>
                                  </p:stCondLst>
                                  <p:childTnLst>
                                    <p:set>
                                      <p:cBhvr>
                                        <p:cTn id="26" dur="1" fill="hold">
                                          <p:stCondLst>
                                            <p:cond delay="0"/>
                                          </p:stCondLst>
                                        </p:cTn>
                                        <p:tgtEl>
                                          <p:spTgt spid="122"/>
                                        </p:tgtEl>
                                        <p:attrNameLst>
                                          <p:attrName>style.visibility</p:attrName>
                                        </p:attrNameLst>
                                      </p:cBhvr>
                                      <p:to>
                                        <p:strVal val="visible"/>
                                      </p:to>
                                    </p:set>
                                    <p:anim calcmode="lin" valueType="num">
                                      <p:cBhvr>
                                        <p:cTn id="27" dur="500" fill="hold"/>
                                        <p:tgtEl>
                                          <p:spTgt spid="122"/>
                                        </p:tgtEl>
                                        <p:attrNameLst>
                                          <p:attrName>ppt_w</p:attrName>
                                        </p:attrNameLst>
                                      </p:cBhvr>
                                      <p:tavLst>
                                        <p:tav tm="0">
                                          <p:val>
                                            <p:fltVal val="0"/>
                                          </p:val>
                                        </p:tav>
                                        <p:tav tm="100000">
                                          <p:val>
                                            <p:strVal val="#ppt_w"/>
                                          </p:val>
                                        </p:tav>
                                      </p:tavLst>
                                    </p:anim>
                                    <p:anim calcmode="lin" valueType="num">
                                      <p:cBhvr>
                                        <p:cTn id="28" dur="500" fill="hold"/>
                                        <p:tgtEl>
                                          <p:spTgt spid="122"/>
                                        </p:tgtEl>
                                        <p:attrNameLst>
                                          <p:attrName>ppt_h</p:attrName>
                                        </p:attrNameLst>
                                      </p:cBhvr>
                                      <p:tavLst>
                                        <p:tav tm="0">
                                          <p:val>
                                            <p:fltVal val="0"/>
                                          </p:val>
                                        </p:tav>
                                        <p:tav tm="100000">
                                          <p:val>
                                            <p:strVal val="#ppt_h"/>
                                          </p:val>
                                        </p:tav>
                                      </p:tavLst>
                                    </p:anim>
                                    <p:animEffect transition="in" filter="fade" prLst="">
                                      <p:cBhvr>
                                        <p:cTn id="29" dur="500"/>
                                        <p:tgtEl>
                                          <p:spTgt spid="122"/>
                                        </p:tgtEl>
                                      </p:cBhvr>
                                    </p:animEffect>
                                  </p:childTnLst>
                                </p:cTn>
                              </p:par>
                              <p:par>
                                <p:cTn id="30" presetID="53" presetClass="entr" presetSubtype="16" fill="hold" grpId="5" nodeType="withEffect">
                                  <p:stCondLst>
                                    <p:cond delay="1250"/>
                                  </p:stCondLst>
                                  <p:childTnLst>
                                    <p:set>
                                      <p:cBhvr>
                                        <p:cTn id="31" dur="1" fill="hold">
                                          <p:stCondLst>
                                            <p:cond delay="0"/>
                                          </p:stCondLst>
                                        </p:cTn>
                                        <p:tgtEl>
                                          <p:spTgt spid="123"/>
                                        </p:tgtEl>
                                        <p:attrNameLst>
                                          <p:attrName>style.visibility</p:attrName>
                                        </p:attrNameLst>
                                      </p:cBhvr>
                                      <p:to>
                                        <p:strVal val="visible"/>
                                      </p:to>
                                    </p:set>
                                    <p:anim calcmode="lin" valueType="num">
                                      <p:cBhvr>
                                        <p:cTn id="32" dur="500" fill="hold"/>
                                        <p:tgtEl>
                                          <p:spTgt spid="123"/>
                                        </p:tgtEl>
                                        <p:attrNameLst>
                                          <p:attrName>ppt_w</p:attrName>
                                        </p:attrNameLst>
                                      </p:cBhvr>
                                      <p:tavLst>
                                        <p:tav tm="0">
                                          <p:val>
                                            <p:fltVal val="0"/>
                                          </p:val>
                                        </p:tav>
                                        <p:tav tm="100000">
                                          <p:val>
                                            <p:strVal val="#ppt_w"/>
                                          </p:val>
                                        </p:tav>
                                      </p:tavLst>
                                    </p:anim>
                                    <p:anim calcmode="lin" valueType="num">
                                      <p:cBhvr>
                                        <p:cTn id="33" dur="500" fill="hold"/>
                                        <p:tgtEl>
                                          <p:spTgt spid="123"/>
                                        </p:tgtEl>
                                        <p:attrNameLst>
                                          <p:attrName>ppt_h</p:attrName>
                                        </p:attrNameLst>
                                      </p:cBhvr>
                                      <p:tavLst>
                                        <p:tav tm="0">
                                          <p:val>
                                            <p:fltVal val="0"/>
                                          </p:val>
                                        </p:tav>
                                        <p:tav tm="100000">
                                          <p:val>
                                            <p:strVal val="#ppt_h"/>
                                          </p:val>
                                        </p:tav>
                                      </p:tavLst>
                                    </p:anim>
                                    <p:animEffect transition="in" filter="fade" prLst="">
                                      <p:cBhvr>
                                        <p:cTn id="34" dur="500"/>
                                        <p:tgtEl>
                                          <p:spTgt spid="123"/>
                                        </p:tgtEl>
                                      </p:cBhvr>
                                    </p:animEffect>
                                  </p:childTnLst>
                                </p:cTn>
                              </p:par>
                              <p:par>
                                <p:cTn id="35" presetID="53" presetClass="entr" presetSubtype="16" fill="hold" grpId="6" nodeType="withEffect">
                                  <p:stCondLst>
                                    <p:cond delay="1500"/>
                                  </p:stCondLst>
                                  <p:childTnLst>
                                    <p:set>
                                      <p:cBhvr>
                                        <p:cTn id="36" dur="1" fill="hold">
                                          <p:stCondLst>
                                            <p:cond delay="0"/>
                                          </p:stCondLst>
                                        </p:cTn>
                                        <p:tgtEl>
                                          <p:spTgt spid="124"/>
                                        </p:tgtEl>
                                        <p:attrNameLst>
                                          <p:attrName>style.visibility</p:attrName>
                                        </p:attrNameLst>
                                      </p:cBhvr>
                                      <p:to>
                                        <p:strVal val="visible"/>
                                      </p:to>
                                    </p:set>
                                    <p:anim calcmode="lin" valueType="num">
                                      <p:cBhvr>
                                        <p:cTn id="37" dur="500" fill="hold"/>
                                        <p:tgtEl>
                                          <p:spTgt spid="124"/>
                                        </p:tgtEl>
                                        <p:attrNameLst>
                                          <p:attrName>ppt_w</p:attrName>
                                        </p:attrNameLst>
                                      </p:cBhvr>
                                      <p:tavLst>
                                        <p:tav tm="0">
                                          <p:val>
                                            <p:fltVal val="0"/>
                                          </p:val>
                                        </p:tav>
                                        <p:tav tm="100000">
                                          <p:val>
                                            <p:strVal val="#ppt_w"/>
                                          </p:val>
                                        </p:tav>
                                      </p:tavLst>
                                    </p:anim>
                                    <p:anim calcmode="lin" valueType="num">
                                      <p:cBhvr>
                                        <p:cTn id="38" dur="500" fill="hold"/>
                                        <p:tgtEl>
                                          <p:spTgt spid="124"/>
                                        </p:tgtEl>
                                        <p:attrNameLst>
                                          <p:attrName>ppt_h</p:attrName>
                                        </p:attrNameLst>
                                      </p:cBhvr>
                                      <p:tavLst>
                                        <p:tav tm="0">
                                          <p:val>
                                            <p:fltVal val="0"/>
                                          </p:val>
                                        </p:tav>
                                        <p:tav tm="100000">
                                          <p:val>
                                            <p:strVal val="#ppt_h"/>
                                          </p:val>
                                        </p:tav>
                                      </p:tavLst>
                                    </p:anim>
                                    <p:animEffect transition="in" filter="fade" prLst="">
                                      <p:cBhvr>
                                        <p:cTn id="39" dur="500"/>
                                        <p:tgtEl>
                                          <p:spTgt spid="124"/>
                                        </p:tgtEl>
                                      </p:cBhvr>
                                    </p:animEffect>
                                  </p:childTnLst>
                                </p:cTn>
                              </p:par>
                              <p:par>
                                <p:cTn id="40" presetID="53" presetClass="entr" presetSubtype="16" fill="hold" grpId="7" nodeType="withEffect">
                                  <p:stCondLst>
                                    <p:cond delay="1750"/>
                                  </p:stCondLst>
                                  <p:childTnLst>
                                    <p:set>
                                      <p:cBhvr>
                                        <p:cTn id="41" dur="1" fill="hold">
                                          <p:stCondLst>
                                            <p:cond delay="0"/>
                                          </p:stCondLst>
                                        </p:cTn>
                                        <p:tgtEl>
                                          <p:spTgt spid="147"/>
                                        </p:tgtEl>
                                        <p:attrNameLst>
                                          <p:attrName>style.visibility</p:attrName>
                                        </p:attrNameLst>
                                      </p:cBhvr>
                                      <p:to>
                                        <p:strVal val="visible"/>
                                      </p:to>
                                    </p:set>
                                    <p:anim calcmode="lin" valueType="num">
                                      <p:cBhvr>
                                        <p:cTn id="42" dur="500" fill="hold"/>
                                        <p:tgtEl>
                                          <p:spTgt spid="147"/>
                                        </p:tgtEl>
                                        <p:attrNameLst>
                                          <p:attrName>ppt_w</p:attrName>
                                        </p:attrNameLst>
                                      </p:cBhvr>
                                      <p:tavLst>
                                        <p:tav tm="0">
                                          <p:val>
                                            <p:fltVal val="0"/>
                                          </p:val>
                                        </p:tav>
                                        <p:tav tm="100000">
                                          <p:val>
                                            <p:strVal val="#ppt_w"/>
                                          </p:val>
                                        </p:tav>
                                      </p:tavLst>
                                    </p:anim>
                                    <p:anim calcmode="lin" valueType="num">
                                      <p:cBhvr>
                                        <p:cTn id="43" dur="500" fill="hold"/>
                                        <p:tgtEl>
                                          <p:spTgt spid="147"/>
                                        </p:tgtEl>
                                        <p:attrNameLst>
                                          <p:attrName>ppt_h</p:attrName>
                                        </p:attrNameLst>
                                      </p:cBhvr>
                                      <p:tavLst>
                                        <p:tav tm="0">
                                          <p:val>
                                            <p:fltVal val="0"/>
                                          </p:val>
                                        </p:tav>
                                        <p:tav tm="100000">
                                          <p:val>
                                            <p:strVal val="#ppt_h"/>
                                          </p:val>
                                        </p:tav>
                                      </p:tavLst>
                                    </p:anim>
                                    <p:animEffect transition="in" filter="fade" prLst="">
                                      <p:cBhvr>
                                        <p:cTn id="44" dur="500"/>
                                        <p:tgtEl>
                                          <p:spTgt spid="147"/>
                                        </p:tgtEl>
                                      </p:cBhvr>
                                    </p:animEffect>
                                  </p:childTnLst>
                                </p:cTn>
                              </p:par>
                              <p:par>
                                <p:cTn id="45" presetID="53" presetClass="entr" presetSubtype="16" fill="hold" grpId="8" nodeType="withEffect">
                                  <p:stCondLst>
                                    <p:cond delay="2000"/>
                                  </p:stCondLst>
                                  <p:childTnLst>
                                    <p:set>
                                      <p:cBhvr>
                                        <p:cTn id="46" dur="1" fill="hold">
                                          <p:stCondLst>
                                            <p:cond delay="0"/>
                                          </p:stCondLst>
                                        </p:cTn>
                                        <p:tgtEl>
                                          <p:spTgt spid="148"/>
                                        </p:tgtEl>
                                        <p:attrNameLst>
                                          <p:attrName>style.visibility</p:attrName>
                                        </p:attrNameLst>
                                      </p:cBhvr>
                                      <p:to>
                                        <p:strVal val="visible"/>
                                      </p:to>
                                    </p:set>
                                    <p:anim calcmode="lin" valueType="num">
                                      <p:cBhvr>
                                        <p:cTn id="47" dur="500" fill="hold"/>
                                        <p:tgtEl>
                                          <p:spTgt spid="148"/>
                                        </p:tgtEl>
                                        <p:attrNameLst>
                                          <p:attrName>ppt_w</p:attrName>
                                        </p:attrNameLst>
                                      </p:cBhvr>
                                      <p:tavLst>
                                        <p:tav tm="0">
                                          <p:val>
                                            <p:fltVal val="0"/>
                                          </p:val>
                                        </p:tav>
                                        <p:tav tm="100000">
                                          <p:val>
                                            <p:strVal val="#ppt_w"/>
                                          </p:val>
                                        </p:tav>
                                      </p:tavLst>
                                    </p:anim>
                                    <p:anim calcmode="lin" valueType="num">
                                      <p:cBhvr>
                                        <p:cTn id="48" dur="500" fill="hold"/>
                                        <p:tgtEl>
                                          <p:spTgt spid="148"/>
                                        </p:tgtEl>
                                        <p:attrNameLst>
                                          <p:attrName>ppt_h</p:attrName>
                                        </p:attrNameLst>
                                      </p:cBhvr>
                                      <p:tavLst>
                                        <p:tav tm="0">
                                          <p:val>
                                            <p:fltVal val="0"/>
                                          </p:val>
                                        </p:tav>
                                        <p:tav tm="100000">
                                          <p:val>
                                            <p:strVal val="#ppt_h"/>
                                          </p:val>
                                        </p:tav>
                                      </p:tavLst>
                                    </p:anim>
                                    <p:animEffect transition="in" filter="fade" prLst="">
                                      <p:cBhvr>
                                        <p:cTn id="49" dur="500"/>
                                        <p:tgtEl>
                                          <p:spTgt spid="148"/>
                                        </p:tgtEl>
                                      </p:cBhvr>
                                    </p:animEffect>
                                  </p:childTnLst>
                                </p:cTn>
                              </p:par>
                              <p:par>
                                <p:cTn id="50" presetID="2" presetClass="entr" presetSubtype="12" fill="hold" nodeType="withEffect">
                                  <p:stCondLst>
                                    <p:cond delay="2000"/>
                                  </p:stCondLst>
                                  <p:childTnLst>
                                    <p:set>
                                      <p:cBhvr>
                                        <p:cTn id="51" dur="1" fill="hold">
                                          <p:stCondLst>
                                            <p:cond delay="0"/>
                                          </p:stCondLst>
                                        </p:cTn>
                                        <p:tgtEl>
                                          <p:spTgt spid="125"/>
                                        </p:tgtEl>
                                        <p:attrNameLst>
                                          <p:attrName>style.visibility</p:attrName>
                                        </p:attrNameLst>
                                      </p:cBhvr>
                                      <p:to>
                                        <p:strVal val="visible"/>
                                      </p:to>
                                    </p:set>
                                    <p:anim calcmode="lin" valueType="num">
                                      <p:cBhvr additive="base">
                                        <p:cTn id="52" dur="500" fill="hold"/>
                                        <p:tgtEl>
                                          <p:spTgt spid="125"/>
                                        </p:tgtEl>
                                        <p:attrNameLst>
                                          <p:attrName>ppt_x</p:attrName>
                                        </p:attrNameLst>
                                      </p:cBhvr>
                                      <p:tavLst>
                                        <p:tav tm="0">
                                          <p:val>
                                            <p:strVal val="0-#ppt_w/2"/>
                                          </p:val>
                                        </p:tav>
                                        <p:tav tm="100000">
                                          <p:val>
                                            <p:strVal val="#ppt_x"/>
                                          </p:val>
                                        </p:tav>
                                      </p:tavLst>
                                    </p:anim>
                                    <p:anim calcmode="lin" valueType="num">
                                      <p:cBhvr additive="base">
                                        <p:cTn id="53" dur="500" fill="hold"/>
                                        <p:tgtEl>
                                          <p:spTgt spid="125"/>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 presetClass="entr" presetSubtype="12" fill="hold" nodeType="afterEffect">
                                  <p:stCondLst>
                                    <p:cond delay="0"/>
                                  </p:stCondLst>
                                  <p:childTnLst>
                                    <p:set>
                                      <p:cBhvr>
                                        <p:cTn id="56" dur="1" fill="hold">
                                          <p:stCondLst>
                                            <p:cond delay="0"/>
                                          </p:stCondLst>
                                        </p:cTn>
                                        <p:tgtEl>
                                          <p:spTgt spid="96"/>
                                        </p:tgtEl>
                                        <p:attrNameLst>
                                          <p:attrName>style.visibility</p:attrName>
                                        </p:attrNameLst>
                                      </p:cBhvr>
                                      <p:to>
                                        <p:strVal val="visible"/>
                                      </p:to>
                                    </p:set>
                                    <p:anim calcmode="lin" valueType="num">
                                      <p:cBhvr additive="base">
                                        <p:cTn id="57" dur="500" fill="hold"/>
                                        <p:tgtEl>
                                          <p:spTgt spid="96"/>
                                        </p:tgtEl>
                                        <p:attrNameLst>
                                          <p:attrName>ppt_x</p:attrName>
                                        </p:attrNameLst>
                                      </p:cBhvr>
                                      <p:tavLst>
                                        <p:tav tm="0">
                                          <p:val>
                                            <p:strVal val="0-#ppt_w/2"/>
                                          </p:val>
                                        </p:tav>
                                        <p:tav tm="100000">
                                          <p:val>
                                            <p:strVal val="#ppt_x"/>
                                          </p:val>
                                        </p:tav>
                                      </p:tavLst>
                                    </p:anim>
                                    <p:anim calcmode="lin" valueType="num">
                                      <p:cBhvr additive="base">
                                        <p:cTn id="58" dur="500" fill="hold"/>
                                        <p:tgtEl>
                                          <p:spTgt spid="96"/>
                                        </p:tgtEl>
                                        <p:attrNameLst>
                                          <p:attrName>ppt_y</p:attrName>
                                        </p:attrNameLst>
                                      </p:cBhvr>
                                      <p:tavLst>
                                        <p:tav tm="0">
                                          <p:val>
                                            <p:strVal val="1+#ppt_h/2"/>
                                          </p:val>
                                        </p:tav>
                                        <p:tav tm="100000">
                                          <p:val>
                                            <p:strVal val="#ppt_y"/>
                                          </p:val>
                                        </p:tav>
                                      </p:tavLst>
                                    </p:anim>
                                  </p:childTnLst>
                                </p:cTn>
                              </p:par>
                              <p:par>
                                <p:cTn id="59" presetID="2" presetClass="entr" presetSubtype="12" fill="hold" nodeType="with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additive="base">
                                        <p:cTn id="61" dur="500" fill="hold"/>
                                        <p:tgtEl>
                                          <p:spTgt spid="72"/>
                                        </p:tgtEl>
                                        <p:attrNameLst>
                                          <p:attrName>ppt_x</p:attrName>
                                        </p:attrNameLst>
                                      </p:cBhvr>
                                      <p:tavLst>
                                        <p:tav tm="0">
                                          <p:val>
                                            <p:strVal val="0-#ppt_w/2"/>
                                          </p:val>
                                        </p:tav>
                                        <p:tav tm="100000">
                                          <p:val>
                                            <p:strVal val="#ppt_x"/>
                                          </p:val>
                                        </p:tav>
                                      </p:tavLst>
                                    </p:anim>
                                    <p:anim calcmode="lin" valueType="num">
                                      <p:cBhvr additive="base">
                                        <p:cTn id="62" dur="500" fill="hold"/>
                                        <p:tgtEl>
                                          <p:spTgt spid="72"/>
                                        </p:tgtEl>
                                        <p:attrNameLst>
                                          <p:attrName>ppt_y</p:attrName>
                                        </p:attrNameLst>
                                      </p:cBhvr>
                                      <p:tavLst>
                                        <p:tav tm="0">
                                          <p:val>
                                            <p:strVal val="1+#ppt_h/2"/>
                                          </p:val>
                                        </p:tav>
                                        <p:tav tm="100000">
                                          <p:val>
                                            <p:strVal val="#ppt_y"/>
                                          </p:val>
                                        </p:tav>
                                      </p:tavLst>
                                    </p:anim>
                                  </p:childTnLst>
                                </p:cTn>
                              </p:par>
                              <p:par>
                                <p:cTn id="63" presetID="2" presetClass="entr" presetSubtype="12"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0-#ppt_w/2"/>
                                          </p:val>
                                        </p:tav>
                                        <p:tav tm="100000">
                                          <p:val>
                                            <p:strVal val="#ppt_x"/>
                                          </p:val>
                                        </p:tav>
                                      </p:tavLst>
                                    </p:anim>
                                    <p:anim calcmode="lin" valueType="num">
                                      <p:cBhvr additive="base">
                                        <p:cTn id="66" dur="500" fill="hold"/>
                                        <p:tgtEl>
                                          <p:spTgt spid="26"/>
                                        </p:tgtEl>
                                        <p:attrNameLst>
                                          <p:attrName>ppt_y</p:attrName>
                                        </p:attrNameLst>
                                      </p:cBhvr>
                                      <p:tavLst>
                                        <p:tav tm="0">
                                          <p:val>
                                            <p:strVal val="1+#ppt_h/2"/>
                                          </p:val>
                                        </p:tav>
                                        <p:tav tm="100000">
                                          <p:val>
                                            <p:strVal val="#ppt_y"/>
                                          </p:val>
                                        </p:tav>
                                      </p:tavLst>
                                    </p:anim>
                                  </p:childTnLst>
                                </p:cTn>
                              </p:par>
                            </p:childTnLst>
                          </p:cTn>
                        </p:par>
                        <p:par>
                          <p:cTn id="67" fill="hold">
                            <p:stCondLst>
                              <p:cond delay="1000"/>
                            </p:stCondLst>
                            <p:childTnLst>
                              <p:par>
                                <p:cTn id="68" presetID="47" presetClass="entr" presetSubtype="0" fill="hold" nodeType="afterEffect">
                                  <p:stCondLst>
                                    <p:cond delay="0"/>
                                  </p:stCondLst>
                                  <p:childTnLst>
                                    <p:set>
                                      <p:cBhvr>
                                        <p:cTn id="69" dur="1" fill="hold">
                                          <p:stCondLst>
                                            <p:cond delay="0"/>
                                          </p:stCondLst>
                                        </p:cTn>
                                        <p:tgtEl>
                                          <p:spTgt spid="149"/>
                                        </p:tgtEl>
                                        <p:attrNameLst>
                                          <p:attrName>style.visibility</p:attrName>
                                        </p:attrNameLst>
                                      </p:cBhvr>
                                      <p:to>
                                        <p:strVal val="visible"/>
                                      </p:to>
                                    </p:set>
                                    <p:animEffect transition="in" filter="fade" prLst="">
                                      <p:cBhvr>
                                        <p:cTn id="70" dur="750"/>
                                        <p:tgtEl>
                                          <p:spTgt spid="149"/>
                                        </p:tgtEl>
                                      </p:cBhvr>
                                    </p:animEffect>
                                    <p:anim calcmode="lin" valueType="num">
                                      <p:cBhvr>
                                        <p:cTn id="71" dur="750" fill="hold"/>
                                        <p:tgtEl>
                                          <p:spTgt spid="149"/>
                                        </p:tgtEl>
                                        <p:attrNameLst>
                                          <p:attrName>ppt_x</p:attrName>
                                        </p:attrNameLst>
                                      </p:cBhvr>
                                      <p:tavLst>
                                        <p:tav tm="0">
                                          <p:val>
                                            <p:strVal val="#ppt_x"/>
                                          </p:val>
                                        </p:tav>
                                        <p:tav tm="100000">
                                          <p:val>
                                            <p:strVal val="#ppt_x"/>
                                          </p:val>
                                        </p:tav>
                                      </p:tavLst>
                                    </p:anim>
                                    <p:anim calcmode="lin" valueType="num">
                                      <p:cBhvr>
                                        <p:cTn id="72" dur="750" fill="hold"/>
                                        <p:tgtEl>
                                          <p:spTgt spid="149"/>
                                        </p:tgtEl>
                                        <p:attrNameLst>
                                          <p:attrName>ppt_y</p:attrName>
                                        </p:attrNameLst>
                                      </p:cBhvr>
                                      <p:tavLst>
                                        <p:tav tm="0">
                                          <p:val>
                                            <p:strVal val="#ppt_y-.1"/>
                                          </p:val>
                                        </p:tav>
                                        <p:tav tm="100000">
                                          <p:val>
                                            <p:strVal val="#ppt_y"/>
                                          </p:val>
                                        </p:tav>
                                      </p:tavLst>
                                    </p:anim>
                                  </p:childTnLst>
                                </p:cTn>
                              </p:par>
                            </p:childTnLst>
                          </p:cTn>
                        </p:par>
                        <p:par>
                          <p:cTn id="73" fill="hold">
                            <p:stCondLst>
                              <p:cond delay="2000"/>
                            </p:stCondLst>
                            <p:childTnLst>
                              <p:par>
                                <p:cTn id="74" presetID="22" presetClass="entr" presetSubtype="8" fill="hold" grpId="9" nodeType="afterEffect">
                                  <p:stCondLst>
                                    <p:cond delay="0"/>
                                  </p:stCondLst>
                                  <p:childTnLst>
                                    <p:set>
                                      <p:cBhvr>
                                        <p:cTn id="75" dur="1" fill="hold">
                                          <p:stCondLst>
                                            <p:cond delay="0"/>
                                          </p:stCondLst>
                                        </p:cTn>
                                        <p:tgtEl>
                                          <p:spTgt spid="158"/>
                                        </p:tgtEl>
                                        <p:attrNameLst>
                                          <p:attrName>style.visibility</p:attrName>
                                        </p:attrNameLst>
                                      </p:cBhvr>
                                      <p:to>
                                        <p:strVal val="visible"/>
                                      </p:to>
                                    </p:set>
                                    <p:animEffect transition="in" filter="wipe(left)" prLst="">
                                      <p:cBhvr>
                                        <p:cTn id="76" dur="500"/>
                                        <p:tgtEl>
                                          <p:spTgt spid="158"/>
                                        </p:tgtEl>
                                      </p:cBhvr>
                                    </p:animEffect>
                                  </p:childTnLst>
                                </p:cTn>
                              </p:par>
                            </p:childTnLst>
                          </p:cTn>
                        </p:par>
                        <p:par>
                          <p:cTn id="77" fill="hold">
                            <p:stCondLst>
                              <p:cond delay="2500"/>
                            </p:stCondLst>
                            <p:childTnLst>
                              <p:par>
                                <p:cTn id="78" presetID="47" presetClass="entr" presetSubtype="0" fill="hold"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rLst="">
                                      <p:cBhvr>
                                        <p:cTn id="80" dur="750"/>
                                        <p:tgtEl>
                                          <p:spTgt spid="152"/>
                                        </p:tgtEl>
                                      </p:cBhvr>
                                    </p:animEffect>
                                    <p:anim calcmode="lin" valueType="num">
                                      <p:cBhvr>
                                        <p:cTn id="81" dur="750" fill="hold"/>
                                        <p:tgtEl>
                                          <p:spTgt spid="152"/>
                                        </p:tgtEl>
                                        <p:attrNameLst>
                                          <p:attrName>ppt_x</p:attrName>
                                        </p:attrNameLst>
                                      </p:cBhvr>
                                      <p:tavLst>
                                        <p:tav tm="0">
                                          <p:val>
                                            <p:strVal val="#ppt_x"/>
                                          </p:val>
                                        </p:tav>
                                        <p:tav tm="100000">
                                          <p:val>
                                            <p:strVal val="#ppt_x"/>
                                          </p:val>
                                        </p:tav>
                                      </p:tavLst>
                                    </p:anim>
                                    <p:anim calcmode="lin" valueType="num">
                                      <p:cBhvr>
                                        <p:cTn id="82" dur="750" fill="hold"/>
                                        <p:tgtEl>
                                          <p:spTgt spid="152"/>
                                        </p:tgtEl>
                                        <p:attrNameLst>
                                          <p:attrName>ppt_y</p:attrName>
                                        </p:attrNameLst>
                                      </p:cBhvr>
                                      <p:tavLst>
                                        <p:tav tm="0">
                                          <p:val>
                                            <p:strVal val="#ppt_y-.1"/>
                                          </p:val>
                                        </p:tav>
                                        <p:tav tm="100000">
                                          <p:val>
                                            <p:strVal val="#ppt_y"/>
                                          </p:val>
                                        </p:tav>
                                      </p:tavLst>
                                    </p:anim>
                                  </p:childTnLst>
                                </p:cTn>
                              </p:par>
                            </p:childTnLst>
                          </p:cTn>
                        </p:par>
                        <p:par>
                          <p:cTn id="83" fill="hold">
                            <p:stCondLst>
                              <p:cond delay="3500"/>
                            </p:stCondLst>
                            <p:childTnLst>
                              <p:par>
                                <p:cTn id="84" presetID="47" presetClass="entr" presetSubtype="0" fill="hold" nodeType="afterEffect">
                                  <p:stCondLst>
                                    <p:cond delay="0"/>
                                  </p:stCondLst>
                                  <p:childTnLst>
                                    <p:set>
                                      <p:cBhvr>
                                        <p:cTn id="85" dur="1" fill="hold">
                                          <p:stCondLst>
                                            <p:cond delay="0"/>
                                          </p:stCondLst>
                                        </p:cTn>
                                        <p:tgtEl>
                                          <p:spTgt spid="155"/>
                                        </p:tgtEl>
                                        <p:attrNameLst>
                                          <p:attrName>style.visibility</p:attrName>
                                        </p:attrNameLst>
                                      </p:cBhvr>
                                      <p:to>
                                        <p:strVal val="visible"/>
                                      </p:to>
                                    </p:set>
                                    <p:animEffect transition="in" filter="fade" prLst="">
                                      <p:cBhvr>
                                        <p:cTn id="86" dur="750"/>
                                        <p:tgtEl>
                                          <p:spTgt spid="155"/>
                                        </p:tgtEl>
                                      </p:cBhvr>
                                    </p:animEffect>
                                    <p:anim calcmode="lin" valueType="num">
                                      <p:cBhvr>
                                        <p:cTn id="87" dur="750" fill="hold"/>
                                        <p:tgtEl>
                                          <p:spTgt spid="155"/>
                                        </p:tgtEl>
                                        <p:attrNameLst>
                                          <p:attrName>ppt_x</p:attrName>
                                        </p:attrNameLst>
                                      </p:cBhvr>
                                      <p:tavLst>
                                        <p:tav tm="0">
                                          <p:val>
                                            <p:strVal val="#ppt_x"/>
                                          </p:val>
                                        </p:tav>
                                        <p:tav tm="100000">
                                          <p:val>
                                            <p:strVal val="#ppt_x"/>
                                          </p:val>
                                        </p:tav>
                                      </p:tavLst>
                                    </p:anim>
                                    <p:anim calcmode="lin" valueType="num">
                                      <p:cBhvr>
                                        <p:cTn id="88" dur="750" fill="hold"/>
                                        <p:tgtEl>
                                          <p:spTgt spid="155"/>
                                        </p:tgtEl>
                                        <p:attrNameLst>
                                          <p:attrName>ppt_y</p:attrName>
                                        </p:attrNameLst>
                                      </p:cBhvr>
                                      <p:tavLst>
                                        <p:tav tm="0">
                                          <p:val>
                                            <p:strVal val="#ppt_y-.1"/>
                                          </p:val>
                                        </p:tav>
                                        <p:tav tm="100000">
                                          <p:val>
                                            <p:strVal val="#ppt_y"/>
                                          </p:val>
                                        </p:tav>
                                      </p:tavLst>
                                    </p:anim>
                                  </p:childTnLst>
                                </p:cTn>
                              </p:par>
                            </p:childTnLst>
                          </p:cTn>
                        </p:par>
                        <p:par>
                          <p:cTn id="89" fill="hold">
                            <p:stCondLst>
                              <p:cond delay="4500"/>
                            </p:stCondLst>
                            <p:childTnLst>
                              <p:par>
                                <p:cTn id="90" presetID="47" presetClass="entr" presetSubtype="0" fill="hold" nodeType="afterEffect">
                                  <p:stCondLst>
                                    <p:cond delay="0"/>
                                  </p:stCondLst>
                                  <p:childTnLst>
                                    <p:set>
                                      <p:cBhvr>
                                        <p:cTn id="91" dur="1" fill="hold">
                                          <p:stCondLst>
                                            <p:cond delay="0"/>
                                          </p:stCondLst>
                                        </p:cTn>
                                        <p:tgtEl>
                                          <p:spTgt spid="166"/>
                                        </p:tgtEl>
                                        <p:attrNameLst>
                                          <p:attrName>style.visibility</p:attrName>
                                        </p:attrNameLst>
                                      </p:cBhvr>
                                      <p:to>
                                        <p:strVal val="visible"/>
                                      </p:to>
                                    </p:set>
                                    <p:animEffect transition="in" filter="fade" prLst="">
                                      <p:cBhvr>
                                        <p:cTn id="92" dur="750"/>
                                        <p:tgtEl>
                                          <p:spTgt spid="166"/>
                                        </p:tgtEl>
                                      </p:cBhvr>
                                    </p:animEffect>
                                    <p:anim calcmode="lin" valueType="num">
                                      <p:cBhvr>
                                        <p:cTn id="93" dur="750" fill="hold"/>
                                        <p:tgtEl>
                                          <p:spTgt spid="166"/>
                                        </p:tgtEl>
                                        <p:attrNameLst>
                                          <p:attrName>ppt_x</p:attrName>
                                        </p:attrNameLst>
                                      </p:cBhvr>
                                      <p:tavLst>
                                        <p:tav tm="0">
                                          <p:val>
                                            <p:strVal val="#ppt_x"/>
                                          </p:val>
                                        </p:tav>
                                        <p:tav tm="100000">
                                          <p:val>
                                            <p:strVal val="#ppt_x"/>
                                          </p:val>
                                        </p:tav>
                                      </p:tavLst>
                                    </p:anim>
                                    <p:anim calcmode="lin" valueType="num">
                                      <p:cBhvr>
                                        <p:cTn id="94" dur="750" fill="hold"/>
                                        <p:tgtEl>
                                          <p:spTgt spid="166"/>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22" presetClass="entr" presetSubtype="8" fill="hold" grpId="10" nodeType="afterEffect">
                                  <p:stCondLst>
                                    <p:cond delay="0"/>
                                  </p:stCondLst>
                                  <p:childTnLst>
                                    <p:set>
                                      <p:cBhvr>
                                        <p:cTn id="97" dur="1" fill="hold">
                                          <p:stCondLst>
                                            <p:cond delay="0"/>
                                          </p:stCondLst>
                                        </p:cTn>
                                        <p:tgtEl>
                                          <p:spTgt spid="169"/>
                                        </p:tgtEl>
                                        <p:attrNameLst>
                                          <p:attrName>style.visibility</p:attrName>
                                        </p:attrNameLst>
                                      </p:cBhvr>
                                      <p:to>
                                        <p:strVal val="visible"/>
                                      </p:to>
                                    </p:set>
                                    <p:animEffect transition="in" filter="wipe(left)" prLst="">
                                      <p:cBhvr>
                                        <p:cTn id="98" dur="500"/>
                                        <p:tgtEl>
                                          <p:spTgt spid="169"/>
                                        </p:tgtEl>
                                      </p:cBhvr>
                                    </p:animEffect>
                                  </p:childTnLst>
                                </p:cTn>
                              </p:par>
                            </p:childTnLst>
                          </p:cTn>
                        </p:par>
                        <p:par>
                          <p:cTn id="99" fill="hold">
                            <p:stCondLst>
                              <p:cond delay="6000"/>
                            </p:stCondLst>
                            <p:childTnLst>
                              <p:par>
                                <p:cTn id="100" presetID="22" presetClass="entr" presetSubtype="8" fill="hold" grpId="11" nodeType="afterEffect">
                                  <p:stCondLst>
                                    <p:cond delay="0"/>
                                  </p:stCondLst>
                                  <p:childTnLst>
                                    <p:set>
                                      <p:cBhvr>
                                        <p:cTn id="101" dur="1" fill="hold">
                                          <p:stCondLst>
                                            <p:cond delay="0"/>
                                          </p:stCondLst>
                                        </p:cTn>
                                        <p:tgtEl>
                                          <p:spTgt spid="170"/>
                                        </p:tgtEl>
                                        <p:attrNameLst>
                                          <p:attrName>style.visibility</p:attrName>
                                        </p:attrNameLst>
                                      </p:cBhvr>
                                      <p:to>
                                        <p:strVal val="visible"/>
                                      </p:to>
                                    </p:set>
                                    <p:animEffect transition="in" filter="wipe(left)" prLst="">
                                      <p:cBhvr>
                                        <p:cTn id="102" dur="500"/>
                                        <p:tgtEl>
                                          <p:spTgt spid="170"/>
                                        </p:tgtEl>
                                      </p:cBhvr>
                                    </p:animEffect>
                                  </p:childTnLst>
                                </p:cTn>
                              </p:par>
                            </p:childTnLst>
                          </p:cTn>
                        </p:par>
                        <p:par>
                          <p:cTn id="103" fill="hold">
                            <p:stCondLst>
                              <p:cond delay="6500"/>
                            </p:stCondLst>
                            <p:childTnLst>
                              <p:par>
                                <p:cTn id="104" presetID="22" presetClass="entr" presetSubtype="8" fill="hold" grpId="12" nodeType="afterEffect">
                                  <p:stCondLst>
                                    <p:cond delay="0"/>
                                  </p:stCondLst>
                                  <p:childTnLst>
                                    <p:set>
                                      <p:cBhvr>
                                        <p:cTn id="105" dur="1" fill="hold">
                                          <p:stCondLst>
                                            <p:cond delay="0"/>
                                          </p:stCondLst>
                                        </p:cTn>
                                        <p:tgtEl>
                                          <p:spTgt spid="171"/>
                                        </p:tgtEl>
                                        <p:attrNameLst>
                                          <p:attrName>style.visibility</p:attrName>
                                        </p:attrNameLst>
                                      </p:cBhvr>
                                      <p:to>
                                        <p:strVal val="visible"/>
                                      </p:to>
                                    </p:set>
                                    <p:animEffect transition="in" filter="wipe(left)" prLst="">
                                      <p:cBhvr>
                                        <p:cTn id="106"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9" grpId="1" animBg="1"/>
      <p:bldP spid="120" grpId="2" animBg="1"/>
      <p:bldP spid="121" grpId="3" animBg="1"/>
      <p:bldP spid="122" grpId="4" animBg="1"/>
      <p:bldP spid="123" grpId="5" animBg="1"/>
      <p:bldP spid="124" grpId="6" animBg="1"/>
      <p:bldP spid="147" grpId="7" animBg="1"/>
      <p:bldP spid="148" grpId="8" animBg="1"/>
      <p:bldP spid="158" grpId="9"/>
      <p:bldP spid="169" grpId="10"/>
      <p:bldP spid="170" grpId="11"/>
      <p:bldP spid="171" grpId="12"/>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18" name="图片 17"/>
          <p:cNvPicPr/>
          <p:nvPr/>
        </p:nvPicPr>
        <p:blipFill>
          <a:blip r:embed="rId2"/>
          <a:srcRect/>
          <a:stretch>
            <a:fillRect/>
          </a:stretch>
        </p:blipFill>
        <p:spPr>
          <a:xfrm>
            <a:off x="0" y="0"/>
            <a:ext cx="5010150" cy="6858000"/>
          </a:xfrm>
          <a:prstGeom prst="rect">
            <a:avLst/>
          </a:prstGeom>
        </p:spPr>
      </p:pic>
      <p:sp>
        <p:nvSpPr>
          <p:cNvPr id="2" name="矩形 1"/>
          <p:cNvSpPr/>
          <p:nvPr/>
        </p:nvSpPr>
        <p:spPr>
          <a:xfrm>
            <a:off x="0" y="0"/>
            <a:ext cx="5010150" cy="6858000"/>
          </a:xfrm>
          <a:prstGeom prst="rect">
            <a:avLst/>
          </a:prstGeom>
          <a:solidFill>
            <a:srgbClr val="000000">
              <a:alpha val="2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9" name="PA_只为设计_矩形 10"/>
          <p:cNvSpPr/>
          <p:nvPr>
            <p:custDataLst>
              <p:tags r:id="rId3"/>
            </p:custDataLst>
          </p:nvPr>
        </p:nvSpPr>
        <p:spPr>
          <a:xfrm flipH="1">
            <a:off x="1524000" y="1279525"/>
            <a:ext cx="4604084" cy="4389438"/>
          </a:xfrm>
          <a:prstGeom prst="rect">
            <a:avLst/>
          </a:prstGeom>
          <a:solidFill>
            <a:srgbClr val="256D93">
              <a:alpha val="75686"/>
            </a:srgb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90000"/>
              </a:lnSpc>
              <a:spcBef>
                <a:spcPct val="0"/>
              </a:spcBef>
              <a:spcAft>
                <a:spcPct val="0"/>
              </a:spcAft>
              <a:buClrTx/>
              <a:buSzTx/>
              <a:buFontTx/>
              <a:buNone/>
              <a:defRPr/>
            </a:pPr>
            <a:endParaRPr kumimoji="0" lang="zh-CN" altLang="zh-CN" sz="16600"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charset="-122"/>
              <a:sym typeface="宋体" panose="02010600030101010101" pitchFamily="2" charset="-122"/>
            </a:endParaRPr>
          </a:p>
        </p:txBody>
      </p:sp>
      <p:sp>
        <p:nvSpPr>
          <p:cNvPr id="20" name="文本框 19"/>
          <p:cNvSpPr txBox="1"/>
          <p:nvPr/>
        </p:nvSpPr>
        <p:spPr>
          <a:xfrm>
            <a:off x="3469045" y="1700808"/>
            <a:ext cx="1133644" cy="769441"/>
          </a:xfrm>
          <a:prstGeom prst="rect">
            <a:avLst/>
          </a:prstGeom>
          <a:noFill/>
        </p:spPr>
        <p:txBody>
          <a:bodyPr wrap="none" rtlCol="0">
            <a:spAutoFit/>
          </a:bodyPr>
          <a:lstStyle/>
          <a:p>
            <a:pPr fontAlgn="base">
              <a:spcBef>
                <a:spcPct val="0"/>
              </a:spcBef>
              <a:spcAft>
                <a:spcPct val="0"/>
              </a:spcAft>
              <a:buFont typeface="Arial" panose="020B0604020202020204" pitchFamily="34" charset="0"/>
              <a:buNone/>
            </a:pPr>
            <a:r>
              <a:rPr lang="en-US" altLang="zh-CN" sz="4400" kern="0">
                <a:solidFill>
                  <a:srgbClr val="FFFFFF"/>
                </a:solidFill>
                <a:latin typeface="Calibri" panose="020F0502020204030204" pitchFamily="34" charset="0"/>
                <a:ea typeface="微软雅黑" panose="020B0503020204020204" charset="-122"/>
                <a:sym typeface="宋体" panose="02010600030101010101" pitchFamily="2" charset="-122"/>
              </a:rPr>
              <a:t>Part</a:t>
            </a:r>
            <a:endParaRPr lang="en-US" altLang="zh-CN" sz="4400" kern="0">
              <a:solidFill>
                <a:srgbClr val="FFFFFF"/>
              </a:solidFill>
              <a:latin typeface="Calibri" panose="020F0502020204030204" pitchFamily="34" charset="0"/>
              <a:ea typeface="微软雅黑" panose="020B0503020204020204" charset="-122"/>
              <a:sym typeface="宋体" panose="02010600030101010101" pitchFamily="2" charset="-122"/>
            </a:endParaRPr>
          </a:p>
        </p:txBody>
      </p:sp>
      <p:sp>
        <p:nvSpPr>
          <p:cNvPr id="21" name="文本框 19"/>
          <p:cNvSpPr txBox="1"/>
          <p:nvPr>
            <p:custDataLst>
              <p:tags r:id="rId4"/>
            </p:custDataLst>
          </p:nvPr>
        </p:nvSpPr>
        <p:spPr>
          <a:xfrm>
            <a:off x="6359176" y="2805022"/>
            <a:ext cx="5090269" cy="94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defRPr/>
            </a:pPr>
            <a:r>
              <a:rPr lang="en-US" altLang="zh-CN" sz="5400" b="1">
                <a:solidFill>
                  <a:srgbClr val="3F3F3F"/>
                </a:solidFill>
                <a:latin typeface="思源等宽 L"/>
                <a:ea typeface="微软雅黑" panose="020B0503020204020204" charset="-122"/>
              </a:rPr>
              <a:t>建设成果</a:t>
            </a:r>
            <a:endParaRPr lang="en-US" altLang="zh-CN" sz="5400" b="1">
              <a:solidFill>
                <a:srgbClr val="3F3F3F"/>
              </a:solidFill>
              <a:latin typeface="思源等宽 L"/>
              <a:ea typeface="微软雅黑" panose="020B0503020204020204" charset="-122"/>
            </a:endParaRPr>
          </a:p>
        </p:txBody>
      </p:sp>
      <p:sp>
        <p:nvSpPr>
          <p:cNvPr id="26" name="文本框 25"/>
          <p:cNvSpPr txBox="1"/>
          <p:nvPr/>
        </p:nvSpPr>
        <p:spPr>
          <a:xfrm>
            <a:off x="2230630" y="2237747"/>
            <a:ext cx="3167706" cy="3051048"/>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16600" kern="0">
                <a:solidFill>
                  <a:srgbClr val="FFFFFF"/>
                </a:solidFill>
                <a:latin typeface="Impact" panose="020B0806030902050204" pitchFamily="34" charset="0"/>
                <a:ea typeface="微软雅黑" panose="020B0503020204020204" charset="-122"/>
                <a:sym typeface="宋体" panose="02010600030101010101" pitchFamily="2" charset="-122"/>
              </a:rPr>
              <a:t>3</a:t>
            </a:r>
            <a:endParaRPr lang="en-US" altLang="zh-CN" sz="16600" kern="0">
              <a:solidFill>
                <a:srgbClr val="FFFFFF"/>
              </a:solidFill>
              <a:latin typeface="Impact" panose="020B0806030902050204" pitchFamily="34" charset="0"/>
              <a:ea typeface="微软雅黑" panose="020B0503020204020204" charset="-122"/>
              <a:sym typeface="宋体" panose="02010600030101010101" pitchFamily="2" charset="-122"/>
            </a:endParaRPr>
          </a:p>
          <a:p>
            <a:pPr fontAlgn="base">
              <a:spcBef>
                <a:spcPct val="0"/>
              </a:spcBef>
              <a:spcAft>
                <a:spcPct val="0"/>
              </a:spcAft>
              <a:buFont typeface="Arial" panose="020B0604020202020204" pitchFamily="34" charset="0"/>
              <a:buNone/>
            </a:pPr>
            <a:endParaRPr lang="zh-CN" altLang="en-US" sz="2800">
              <a:solidFill>
                <a:srgbClr val="3F3F3F"/>
              </a:solidFill>
              <a:latin typeface="Arial" panose="020B0604020202020204" pitchFamily="34" charset="0"/>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accel="50000" decel="50000" fill="hold" grpId="0" nodeType="afterEffect">
                                  <p:stCondLst>
                                    <p:cond delay="0"/>
                                  </p:stCondLst>
                                  <p:childTnLst>
                                    <p:set>
                                      <p:cBhvr>
                                        <p:cTn id="6" dur="1000" fill="hold">
                                          <p:stCondLst>
                                            <p:cond delay="0"/>
                                          </p:stCondLst>
                                        </p:cTn>
                                        <p:tgtEl>
                                          <p:spTgt spid="19"/>
                                        </p:tgtEl>
                                        <p:attrNameLst>
                                          <p:attrName>style.visibility</p:attrName>
                                        </p:attrNameLst>
                                      </p:cBhvr>
                                      <p:to>
                                        <p:strVal val="visible"/>
                                      </p:to>
                                    </p:set>
                                    <p:animScale>
                                      <p:cBhvr>
                                        <p:cTn id="7" dur="1000" fill="hold">
                                          <p:stCondLst>
                                            <p:cond delay="0"/>
                                          </p:stCondLst>
                                        </p:cTn>
                                        <p:tgtEl>
                                          <p:spTgt spid="19"/>
                                        </p:tgtEl>
                                      </p:cBhvr>
                                      <p:from x="1000" y="1000"/>
                                      <p:to x="100000" y="100000"/>
                                    </p:animScale>
                                    <p:anim calcmode="lin" valueType="num">
                                      <p:cBhvr>
                                        <p:cTn id="8" dur="1000" fill="hold">
                                          <p:stCondLst>
                                            <p:cond delay="0"/>
                                          </p:stCondLst>
                                        </p:cTn>
                                        <p:tgtEl>
                                          <p:spTgt spid="19"/>
                                        </p:tgtEl>
                                        <p:attrNameLst>
                                          <p:attrName>ppt_x</p:attrName>
                                        </p:attrNameLst>
                                      </p:cBhvr>
                                      <p:tavLst>
                                        <p:tav tm="0" fmla="#ppt_x+sin(2*$*pi)/10">
                                          <p:val>
                                            <p:fltVal val="0"/>
                                          </p:val>
                                        </p:tav>
                                        <p:tav tm="100000">
                                          <p:val>
                                            <p:fltVal val="1"/>
                                          </p:val>
                                        </p:tav>
                                      </p:tavLst>
                                    </p:anim>
                                    <p:anim calcmode="lin" valueType="num">
                                      <p:cBhvr>
                                        <p:cTn id="9" dur="1000" fill="hold">
                                          <p:stCondLst>
                                            <p:cond delay="0"/>
                                          </p:stCondLst>
                                        </p:cTn>
                                        <p:tgtEl>
                                          <p:spTgt spid="19"/>
                                        </p:tgtEl>
                                        <p:attrNameLst>
                                          <p:attrName>ppt_y</p:attrName>
                                        </p:attrNameLst>
                                      </p:cBhvr>
                                      <p:tavLst>
                                        <p:tav tm="0">
                                          <p:val>
                                            <p:strVal val="#ppt_y"/>
                                          </p:val>
                                        </p:tav>
                                        <p:tav tm="4000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ags/tag1.xml><?xml version="1.0" encoding="utf-8"?>
<p:tagLst xmlns:p="http://schemas.openxmlformats.org/presentationml/2006/main">
  <p:tag name="MH" val="20170812143230"/>
  <p:tag name="MH_LIBRARY" val="GRAPHIC"/>
  <p:tag name="MH_ORDER" val="矩形 10"/>
  <p:tag name="PA" val="v4.0.0"/>
</p:tagLst>
</file>

<file path=ppt/tags/tag2.xml><?xml version="1.0" encoding="utf-8"?>
<p:tagLst xmlns:p="http://schemas.openxmlformats.org/presentationml/2006/main">
  <p:tag name="MH" val="20170109233147"/>
  <p:tag name="MH_LIBRARY" val="GRAPHIC"/>
  <p:tag name="MH_ORDER" val="文本框 19"/>
</p:tagLst>
</file>

<file path=ppt/tags/tag3.xml><?xml version="1.0" encoding="utf-8"?>
<p:tagLst xmlns:p="http://schemas.openxmlformats.org/presentationml/2006/main">
  <p:tag name="MH" val="20170812143230"/>
  <p:tag name="MH_LIBRARY" val="GRAPHIC"/>
  <p:tag name="MH_ORDER" val="矩形 10"/>
  <p:tag name="PA" val="v4.0.0"/>
</p:tagLst>
</file>

<file path=ppt/tags/tag4.xml><?xml version="1.0" encoding="utf-8"?>
<p:tagLst xmlns:p="http://schemas.openxmlformats.org/presentationml/2006/main">
  <p:tag name="MH" val="20170109233147"/>
  <p:tag name="MH_LIBRARY" val="GRAPHIC"/>
  <p:tag name="MH_ORDER" val="文本框 19"/>
</p:tagLst>
</file>

<file path=ppt/tags/tag5.xml><?xml version="1.0" encoding="utf-8"?>
<p:tagLst xmlns:p="http://schemas.openxmlformats.org/presentationml/2006/main">
  <p:tag name="MH" val="20170812143230"/>
  <p:tag name="MH_LIBRARY" val="GRAPHIC"/>
  <p:tag name="MH_ORDER" val="矩形 10"/>
  <p:tag name="PA" val="v4.0.0"/>
</p:tagLst>
</file>

<file path=ppt/tags/tag6.xml><?xml version="1.0" encoding="utf-8"?>
<p:tagLst xmlns:p="http://schemas.openxmlformats.org/presentationml/2006/main">
  <p:tag name="MH" val="20170109233147"/>
  <p:tag name="MH_LIBRARY" val="GRAPHIC"/>
  <p:tag name="MH_ORDER" val="文本框 19"/>
</p:tagLst>
</file>

<file path=ppt/tags/tag7.xml><?xml version="1.0" encoding="utf-8"?>
<p:tagLst xmlns:p="http://schemas.openxmlformats.org/presentationml/2006/main">
  <p:tag name="MH" val="20170812143230"/>
  <p:tag name="MH_LIBRARY" val="GRAPHIC"/>
  <p:tag name="MH_ORDER" val="矩形 10"/>
  <p:tag name="PA" val="v4.0.0"/>
</p:tagLst>
</file>

<file path=ppt/tags/tag8.xml><?xml version="1.0" encoding="utf-8"?>
<p:tagLst xmlns:p="http://schemas.openxmlformats.org/presentationml/2006/main">
  <p:tag name="MH" val="20170109233147"/>
  <p:tag name="MH_LIBRARY" val="GRAPHIC"/>
  <p:tag name="MH_ORDER" val="文本框 1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1816</Words>
  <Application>WPS 演示</Application>
  <PresentationFormat>宽屏</PresentationFormat>
  <Paragraphs>153</Paragraphs>
  <Slides>19</Slides>
  <Notes>1</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19</vt:i4>
      </vt:variant>
    </vt:vector>
  </HeadingPairs>
  <TitlesOfParts>
    <vt:vector size="42" baseType="lpstr">
      <vt:lpstr>Arial</vt:lpstr>
      <vt:lpstr>宋体</vt:lpstr>
      <vt:lpstr>Wingdings</vt:lpstr>
      <vt:lpstr>Arial</vt:lpstr>
      <vt:lpstr>微软雅黑</vt:lpstr>
      <vt:lpstr>Calibri</vt:lpstr>
      <vt:lpstr>Impact</vt:lpstr>
      <vt:lpstr>思源等宽 L</vt:lpstr>
      <vt:lpstr>Hilda Sonnenschein</vt:lpstr>
      <vt:lpstr>等线</vt:lpstr>
      <vt:lpstr>Source Han Sans CN Normal</vt:lpstr>
      <vt:lpstr>Arial Unicode MS</vt:lpstr>
      <vt:lpstr>等线 Light</vt:lpstr>
      <vt:lpstr>华文细黑</vt:lpstr>
      <vt:lpstr>华文黑体</vt:lpstr>
      <vt:lpstr>阿里巴巴普惠体 L</vt:lpstr>
      <vt:lpstr>Arial Black</vt:lpstr>
      <vt:lpstr>微软雅黑 Light</vt:lpstr>
      <vt:lpstr>仓耳渔阳体 W01</vt:lpstr>
      <vt:lpstr>思源黑体 CN Normal</vt:lpstr>
      <vt:lpstr>黑体</vt:lpstr>
      <vt:lpstr>Yu Gothic UI Semilight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 JP</dc:creator>
  <cp:lastModifiedBy>一颗苹果</cp:lastModifiedBy>
  <cp:revision>55</cp:revision>
  <dcterms:created xsi:type="dcterms:W3CDTF">2021-01-15T08:42:00Z</dcterms:created>
  <dcterms:modified xsi:type="dcterms:W3CDTF">2021-09-02T06:54:13Z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FA24CB86B50648DC9CF85A58544BC43F</vt:lpwstr>
  </property>
  <property fmtid="{D5CDD505-2E9C-101B-9397-08002B2CF9AE}" pid="3" name="KSOProductBuildVer">
    <vt:lpwstr>2052-11.1.0.10463</vt:lpwstr>
  </property>
</Properties>
</file>